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5"/>
  </p:notesMasterIdLst>
  <p:sldIdLst>
    <p:sldId id="495" r:id="rId5"/>
    <p:sldId id="498" r:id="rId6"/>
    <p:sldId id="499" r:id="rId7"/>
    <p:sldId id="441" r:id="rId8"/>
    <p:sldId id="305" r:id="rId9"/>
    <p:sldId id="457" r:id="rId10"/>
    <p:sldId id="430" r:id="rId11"/>
    <p:sldId id="474" r:id="rId12"/>
    <p:sldId id="483" r:id="rId13"/>
    <p:sldId id="487" r:id="rId14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16"/>
    </p:embeddedFont>
    <p:embeddedFont>
      <p:font typeface="나눔스퀘어_ac" panose="020B0600000101010101" pitchFamily="50" charset="-127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4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6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7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13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1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66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0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46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0593" y="83328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</a:t>
            </a:r>
            <a:r>
              <a:rPr lang="ko-KR" altLang="en-US" dirty="0" smtClean="0"/>
              <a:t>핵심기술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1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대분류를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적어주세요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90551" y="2751438"/>
            <a:ext cx="3097427" cy="1145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&lt;- </a:t>
            </a:r>
            <a:r>
              <a:rPr lang="ko-KR" altLang="en-US" dirty="0" err="1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안드로이드</a:t>
            </a:r>
            <a:r>
              <a:rPr lang="ko-KR" altLang="en-US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화면만 </a:t>
            </a:r>
            <a:endParaRPr lang="en-US" altLang="ko-KR" dirty="0" smtClean="0">
              <a:solidFill>
                <a:prstClr val="black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직사각형으로 </a:t>
            </a:r>
            <a:r>
              <a:rPr lang="ko-KR" altLang="en-US" dirty="0" err="1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캡쳐해서</a:t>
            </a:r>
            <a:r>
              <a:rPr lang="ko-KR" altLang="en-US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en-US" altLang="ko-KR" dirty="0" smtClean="0">
              <a:solidFill>
                <a:prstClr val="black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 안에 넣어주세요</a:t>
            </a:r>
            <a:endParaRPr lang="en-US" altLang="ko-KR" dirty="0" smtClean="0">
              <a:solidFill>
                <a:prstClr val="black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위치 조절</a:t>
            </a:r>
            <a:r>
              <a:rPr lang="en-US" altLang="ko-KR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3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4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의사소통관리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김하나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8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60</Words>
  <Application>Microsoft Office PowerPoint</Application>
  <PresentationFormat>화면 슬라이드 쇼(4:3)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타이포_스톰 B</vt:lpstr>
      <vt:lpstr>Arial</vt:lpstr>
      <vt:lpstr>나눔스퀘어_ac</vt:lpstr>
      <vt:lpstr>Calibri Light</vt:lpstr>
      <vt:lpstr>맑은 고딕</vt:lpstr>
      <vt:lpstr>Calibri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171</cp:revision>
  <dcterms:created xsi:type="dcterms:W3CDTF">2020-05-05T13:43:36Z</dcterms:created>
  <dcterms:modified xsi:type="dcterms:W3CDTF">2020-05-25T03:16:19Z</dcterms:modified>
</cp:coreProperties>
</file>