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15"/>
  </p:notesMasterIdLst>
  <p:sldIdLst>
    <p:sldId id="436" r:id="rId5"/>
    <p:sldId id="434" r:id="rId6"/>
    <p:sldId id="435" r:id="rId7"/>
    <p:sldId id="306" r:id="rId8"/>
    <p:sldId id="305" r:id="rId9"/>
    <p:sldId id="428" r:id="rId10"/>
    <p:sldId id="430" r:id="rId11"/>
    <p:sldId id="431" r:id="rId12"/>
    <p:sldId id="432" r:id="rId13"/>
    <p:sldId id="433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나눔스퀘어_ac" panose="020B0600000101010101" pitchFamily="50" charset="-127"/>
      <p:regular r:id="rId22"/>
    </p:embeddedFont>
    <p:embeddedFont>
      <p:font typeface="타이포_스톰 B" panose="02020503020101020101" pitchFamily="18" charset="-127"/>
      <p:regular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78" y="1477363"/>
            <a:ext cx="8229600" cy="2509751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하단 메뉴페이지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(4~10)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에서 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본인 담당 찾아 </a:t>
            </a:r>
            <a:r>
              <a:rPr lang="ko-KR" altLang="en-US" sz="2400" dirty="0" err="1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최상단에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올려주세요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나머지는 </a:t>
            </a:r>
            <a:r>
              <a:rPr lang="ko-KR" altLang="en-US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대분류는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요구사항정의서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맞춰서 작성해주세요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5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일정관리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전현규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9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웹 화면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/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핵심코드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대분류를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적어주세요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90551" y="2751438"/>
            <a:ext cx="3097427" cy="1145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&lt;-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안드로이드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화면만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직사각형으로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캡쳐해서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 안에 넣어주세요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크기</a:t>
            </a:r>
            <a:r>
              <a:rPr lang="en-US" altLang="ko-KR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위치 조절</a:t>
            </a:r>
            <a:r>
              <a:rPr lang="en-US" altLang="ko-KR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의사소통관리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김하나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1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</a:t>
            </a:r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9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err="1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이준석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1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이연학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4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김형준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0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61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맑은 고딕</vt:lpstr>
      <vt:lpstr>Calibri</vt:lpstr>
      <vt:lpstr>나눔스퀘어_ac</vt:lpstr>
      <vt:lpstr>타이포_스톰 B</vt:lpstr>
      <vt:lpstr>Arial</vt:lpstr>
      <vt:lpstr>Calibri Light</vt:lpstr>
      <vt:lpstr>메인 레이아웃_1</vt:lpstr>
      <vt:lpstr>Office 테마</vt:lpstr>
      <vt:lpstr>목차 레이아웃</vt:lpstr>
      <vt:lpstr>1_Office 테마</vt:lpstr>
      <vt:lpstr>하단 메뉴페이지(4~10)에서  본인 담당 찾아 최상단에 올려주세요 나머지는 삭제  대분류는 요구사항정의서에 맞춰서 작성해주세요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507-17</cp:lastModifiedBy>
  <cp:revision>145</cp:revision>
  <dcterms:created xsi:type="dcterms:W3CDTF">2020-05-05T13:43:36Z</dcterms:created>
  <dcterms:modified xsi:type="dcterms:W3CDTF">2020-05-21T02:02:45Z</dcterms:modified>
</cp:coreProperties>
</file>