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16"/>
  </p:notesMasterIdLst>
  <p:sldIdLst>
    <p:sldId id="534" r:id="rId4"/>
    <p:sldId id="536" r:id="rId5"/>
    <p:sldId id="528" r:id="rId6"/>
    <p:sldId id="537" r:id="rId7"/>
    <p:sldId id="529" r:id="rId8"/>
    <p:sldId id="532" r:id="rId9"/>
    <p:sldId id="533" r:id="rId10"/>
    <p:sldId id="538" r:id="rId11"/>
    <p:sldId id="539" r:id="rId12"/>
    <p:sldId id="542" r:id="rId13"/>
    <p:sldId id="543" r:id="rId14"/>
    <p:sldId id="544" r:id="rId15"/>
  </p:sldIdLst>
  <p:sldSz cx="9144000" cy="6858000" type="screen4x3"/>
  <p:notesSz cx="6858000" cy="9144000"/>
  <p:embeddedFontLst>
    <p:embeddedFont>
      <p:font typeface="나눔스퀘어_ac Bold" panose="020B0600000101010101" pitchFamily="50" charset="-127"/>
      <p:bold r:id="rId17"/>
    </p:embeddedFont>
    <p:embeddedFont>
      <p:font typeface="나눔스퀘어_ac" panose="020B060000010101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타이포_스톰 B" panose="02020503020101020101" pitchFamily="18" charset="-127"/>
      <p:regular r:id="rId21"/>
    </p:embeddedFont>
    <p:embeddedFont>
      <p:font typeface="나눔스퀘어_ac ExtraBold" panose="020B0600000101010101" pitchFamily="50" charset="-127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8" d="100"/>
          <a:sy n="108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80" y="802505"/>
            <a:ext cx="1928186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MyBatis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1298" y="1332360"/>
            <a:ext cx="8538518" cy="106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F27E8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MyBatis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자바 </a:t>
            </a:r>
            <a:r>
              <a:rPr lang="ko-KR" altLang="en-US" sz="1400" dirty="0" err="1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퍼시스턴스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프레임워크의 하나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xml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서술자나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annotation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사용</a:t>
            </a:r>
            <a:endParaRPr lang="en-US" altLang="ko-KR" sz="1400" dirty="0" smtClean="0">
              <a:solidFill>
                <a:srgbClr val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복잡한 쿼리나 </a:t>
            </a:r>
            <a:r>
              <a:rPr lang="ko-KR" altLang="en-US" sz="1400" dirty="0" err="1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다이나믹한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쿼리에 강하며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코드와 </a:t>
            </a:r>
            <a:r>
              <a:rPr lang="en-US" altLang="ko-KR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SQL </a:t>
            </a:r>
            <a:r>
              <a:rPr lang="ko-KR" altLang="en-US" sz="1400" dirty="0" smtClean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쿼리의 분리로 코드의 간결성 및 유지보수성이 향상된다는 장점이 있음</a:t>
            </a:r>
            <a:endParaRPr lang="en-US" altLang="ko-KR" sz="1400" b="0" i="0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853418"/>
            <a:ext cx="7810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575271"/>
            <a:ext cx="4226009" cy="4332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5" y="575271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2085" y="5023119"/>
            <a:ext cx="4221909" cy="1659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5023119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24000" y="3048000"/>
            <a:ext cx="1268627" cy="642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화면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7" y="842801"/>
            <a:ext cx="338137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61718" y="5437334"/>
            <a:ext cx="3870841" cy="83099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프로젝트에 해당하는 게시판 연결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최근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게시글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3</a:t>
            </a:r>
            <a:r>
              <a:rPr lang="ko-KR" altLang="en-US" sz="1200" dirty="0" smtClean="0">
                <a:latin typeface="Consolas" panose="020B0609020204030204" pitchFamily="49" charset="0"/>
              </a:rPr>
              <a:t>개씩 표시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게시판 이름 클릭 시 리스트로 이동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해당 글 선택 시 상세화면으로 이동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21" y="887071"/>
            <a:ext cx="4050474" cy="373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0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 b="3957"/>
          <a:stretch/>
        </p:blipFill>
        <p:spPr bwMode="auto">
          <a:xfrm>
            <a:off x="241200" y="1345223"/>
            <a:ext cx="8640000" cy="465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4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83099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해당 팀원의 개별 업무에 대하여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 내 완료 못한 업무가 있는 경우 빨간색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진행률이 예상 진행률보다 낮은 경우 주황색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그 이외의 경우 초록색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520388"/>
            <a:ext cx="9020431" cy="267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6" y="4064611"/>
            <a:ext cx="4492876" cy="14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5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5814" y="-8239"/>
            <a:ext cx="1928186" cy="369332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MyBatis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79" y="4184435"/>
            <a:ext cx="4721335" cy="19362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4479" y="3739607"/>
            <a:ext cx="1037640" cy="307777"/>
          </a:xfrm>
          <a:prstGeom prst="rect">
            <a:avLst/>
          </a:prstGeom>
          <a:solidFill>
            <a:srgbClr val="FDBBC1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Mapper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28" y="507752"/>
            <a:ext cx="6604944" cy="26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총괄</a:t>
            </a:r>
            <a:r>
              <a:rPr lang="en-US" altLang="ko-KR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/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유재인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1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3" t="9459" b="4777"/>
          <a:stretch/>
        </p:blipFill>
        <p:spPr>
          <a:xfrm>
            <a:off x="177800" y="1320800"/>
            <a:ext cx="8703400" cy="46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53954"/>
            <a:ext cx="9020432" cy="119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1" y="3920741"/>
            <a:ext cx="38481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8" y="5094591"/>
            <a:ext cx="2924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83099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최상위 업무들 기준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 내 완료 못한 업무가 있는 경우 빨간색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진행률이 예상 진행률보다 낮은 경우 주황색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그 이외의 경우 초록색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Controller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890890"/>
            <a:ext cx="9020432" cy="69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6" y="3906388"/>
            <a:ext cx="4345360" cy="230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981422" y="3875751"/>
            <a:ext cx="3870841" cy="1200329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로그인시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세션이 생성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en-US" altLang="ko-KR" sz="1200" dirty="0" smtClean="0">
                <a:latin typeface="Consolas" panose="020B0609020204030204" pitchFamily="49" charset="0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</a:rPr>
              <a:t>객체 중 프로젝트 번호 항목 존재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CEO/CTO</a:t>
            </a:r>
            <a:r>
              <a:rPr lang="ko-KR" altLang="en-US" sz="1200" dirty="0" smtClean="0">
                <a:latin typeface="Consolas" panose="020B0609020204030204" pitchFamily="49" charset="0"/>
              </a:rPr>
              <a:t>의 경우 맡은 프로젝트가 없음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클릭시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단에서 </a:t>
            </a:r>
            <a:r>
              <a:rPr lang="en-US" altLang="ko-KR" sz="1200" dirty="0" err="1" smtClean="0">
                <a:latin typeface="Consolas" panose="020B0609020204030204" pitchFamily="49" charset="0"/>
              </a:rPr>
              <a:t>infor_M</a:t>
            </a:r>
            <a:r>
              <a:rPr lang="ko-KR" altLang="en-US" sz="1200" dirty="0" smtClean="0">
                <a:latin typeface="Consolas" panose="020B0609020204030204" pitchFamily="49" charset="0"/>
              </a:rPr>
              <a:t>에 해당프로젝트 번호를 입력 후 세션 변경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단에서 해당 </a:t>
            </a:r>
            <a:r>
              <a:rPr lang="en-US" altLang="ko-KR" sz="1200" dirty="0" smtClean="0">
                <a:latin typeface="Consolas" panose="020B0609020204030204" pitchFamily="49" charset="0"/>
              </a:rPr>
              <a:t>Ctrl</a:t>
            </a:r>
            <a:r>
              <a:rPr lang="ko-KR" altLang="en-US" sz="1200" dirty="0" smtClean="0">
                <a:latin typeface="Consolas" panose="020B0609020204030204" pitchFamily="49" charset="0"/>
              </a:rPr>
              <a:t>로 </a:t>
            </a:r>
            <a:r>
              <a:rPr lang="en-US" altLang="ko-KR" sz="1200" dirty="0" smtClean="0">
                <a:latin typeface="Consolas" panose="020B0609020204030204" pitchFamily="49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24045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CEO / CTO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Jsp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" y="520390"/>
            <a:ext cx="9020431" cy="222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1323"/>
            <a:ext cx="42672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4961718" y="3817538"/>
            <a:ext cx="3870841" cy="830997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총업무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프로젝트 내 총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완료업무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결재완료된</a:t>
            </a:r>
            <a:r>
              <a:rPr lang="ko-KR" altLang="en-US" sz="1200" dirty="0" smtClean="0">
                <a:latin typeface="Consolas" panose="020B0609020204030204" pitchFamily="49" charset="0"/>
              </a:rPr>
              <a:t>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err="1" smtClean="0">
                <a:latin typeface="Consolas" panose="020B0609020204030204" pitchFamily="49" charset="0"/>
              </a:rPr>
              <a:t>진행중업무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smtClean="0">
                <a:latin typeface="Consolas" panose="020B0609020204030204" pitchFamily="49" charset="0"/>
              </a:rPr>
              <a:t>진행률이 </a:t>
            </a:r>
            <a:r>
              <a:rPr lang="en-US" altLang="ko-KR" sz="1200" dirty="0" smtClean="0">
                <a:latin typeface="Consolas" panose="020B0609020204030204" pitchFamily="49" charset="0"/>
              </a:rPr>
              <a:t>0</a:t>
            </a:r>
            <a:r>
              <a:rPr lang="ko-KR" altLang="en-US" sz="1200" dirty="0" smtClean="0">
                <a:latin typeface="Consolas" panose="020B0609020204030204" pitchFamily="49" charset="0"/>
              </a:rPr>
              <a:t>이 아닌 업무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기한초과업무 </a:t>
            </a:r>
            <a:r>
              <a:rPr lang="en-US" altLang="ko-KR" sz="1200" dirty="0" smtClean="0">
                <a:latin typeface="Consolas" panose="020B0609020204030204" pitchFamily="49" charset="0"/>
              </a:rPr>
              <a:t>– </a:t>
            </a:r>
            <a:r>
              <a:rPr lang="ko-KR" altLang="en-US" sz="1200" dirty="0" err="1" smtClean="0">
                <a:latin typeface="Consolas" panose="020B0609020204030204" pitchFamily="49" charset="0"/>
              </a:rPr>
              <a:t>결재일이</a:t>
            </a:r>
            <a:r>
              <a:rPr lang="ko-KR" altLang="en-US" sz="1200" dirty="0" smtClean="0">
                <a:latin typeface="Consolas" panose="020B0609020204030204" pitchFamily="49" charset="0"/>
              </a:rPr>
              <a:t> 완료일보다 늦은 업무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웹 화면</a:t>
              </a:r>
              <a:r>
                <a:rPr lang="en-US" altLang="ko-KR" dirty="0" smtClean="0">
                  <a:solidFill>
                    <a:srgbClr val="EEECE1">
                      <a:lumMod val="50000"/>
                    </a:srgbClr>
                  </a:solidFill>
                </a:rPr>
                <a:t>/</a:t>
              </a:r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핵심코드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4" b="3794"/>
          <a:stretch/>
        </p:blipFill>
        <p:spPr bwMode="auto">
          <a:xfrm>
            <a:off x="241200" y="1332411"/>
            <a:ext cx="8640000" cy="4672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2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대시보드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5331" y="3441454"/>
            <a:ext cx="4600850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5331" y="3454517"/>
            <a:ext cx="1334646" cy="2544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61718" y="3970121"/>
            <a:ext cx="3870841" cy="83099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해당 팀원의 전체 업무에 대하여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기한 내 완료 못한 업무가 있는 경우 빨간색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진행률이 예상 진행률보다 낮은 경우 주황색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그 이외의 경우 초록색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520388"/>
            <a:ext cx="9020432" cy="26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73" y="3970121"/>
            <a:ext cx="4358166" cy="127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3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289</Words>
  <Application>Microsoft Office PowerPoint</Application>
  <PresentationFormat>화면 슬라이드 쇼(4:3)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나눔스퀘어_ac Bold</vt:lpstr>
      <vt:lpstr>나눔스퀘어_ac</vt:lpstr>
      <vt:lpstr>맑은 고딕</vt:lpstr>
      <vt:lpstr>타이포_스톰 B</vt:lpstr>
      <vt:lpstr>나눔스퀘어_ac ExtraBold</vt:lpstr>
      <vt:lpstr>Consolas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507-11</cp:lastModifiedBy>
  <cp:revision>224</cp:revision>
  <dcterms:created xsi:type="dcterms:W3CDTF">2020-05-05T13:43:36Z</dcterms:created>
  <dcterms:modified xsi:type="dcterms:W3CDTF">2020-06-01T02:59:18Z</dcterms:modified>
</cp:coreProperties>
</file>