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67" r:id="rId4"/>
    <p:sldId id="273" r:id="rId5"/>
    <p:sldId id="268" r:id="rId6"/>
    <p:sldId id="279" r:id="rId7"/>
    <p:sldId id="280" r:id="rId8"/>
    <p:sldId id="281" r:id="rId9"/>
    <p:sldId id="269" r:id="rId10"/>
    <p:sldId id="276" r:id="rId11"/>
    <p:sldId id="277" r:id="rId12"/>
    <p:sldId id="278" r:id="rId13"/>
    <p:sldId id="263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타이포_스톰 B" panose="020205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886172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차주 진행 계획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48000"/>
            <a:ext cx="8280000" cy="60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/ CTO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160000"/>
            <a:ext cx="5579532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240000"/>
            <a:ext cx="5544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320000"/>
            <a:ext cx="55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86388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241369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241029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763" y="294765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5241" y="349746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5240" y="349406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164" y="4022967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642" y="457276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1" y="4569374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</a:t>
            </a:r>
            <a:r>
              <a:rPr lang="ko-KR" altLang="en-US" sz="1200" dirty="0" smtClean="0">
                <a:solidFill>
                  <a:prstClr val="black"/>
                </a:solidFill>
              </a:rPr>
              <a:t>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5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팀</a:t>
            </a:r>
            <a:r>
              <a:rPr lang="ko-KR" altLang="en-US" sz="1200" dirty="0">
                <a:solidFill>
                  <a:prstClr val="black"/>
                </a:solidFill>
              </a:rPr>
              <a:t>원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</a:t>
            </a:r>
            <a:r>
              <a:rPr lang="ko-KR" altLang="en-US" sz="1200" dirty="0" smtClean="0">
                <a:solidFill>
                  <a:prstClr val="black"/>
                </a:solidFill>
              </a:rPr>
              <a:t>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44000" y="349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4000" y="457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4000" y="565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</a:t>
            </a:r>
            <a:r>
              <a:rPr lang="ko-KR" altLang="en-US" sz="1200" dirty="0" smtClean="0">
                <a:solidFill>
                  <a:prstClr val="black"/>
                </a:solidFill>
              </a:rPr>
              <a:t>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100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맑은 고딕</vt:lpstr>
      <vt:lpstr>Calibri Light</vt:lpstr>
      <vt:lpstr>Calibri</vt:lpstr>
      <vt:lpstr>타이포_스톰 B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38</cp:revision>
  <dcterms:created xsi:type="dcterms:W3CDTF">2020-05-05T13:43:36Z</dcterms:created>
  <dcterms:modified xsi:type="dcterms:W3CDTF">2020-05-07T07:03:06Z</dcterms:modified>
</cp:coreProperties>
</file>