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0"/>
  </p:notesMasterIdLst>
  <p:sldIdLst>
    <p:sldId id="436" r:id="rId5"/>
    <p:sldId id="433" r:id="rId6"/>
    <p:sldId id="437" r:id="rId7"/>
    <p:sldId id="438" r:id="rId8"/>
    <p:sldId id="439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타이포_스톰 B" panose="02020503020101020101" pitchFamily="18" charset="-127"/>
      <p:regular r:id="rId17"/>
    </p:embeddedFont>
    <p:embeddedFont>
      <p:font typeface="나눔스퀘어_ac" panose="020B0600000101010101" pitchFamily="50" charset="-127"/>
      <p:regular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101" d="100"/>
          <a:sy n="101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9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36804"/>
            <a:ext cx="6987480" cy="40060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2" y="3037979"/>
            <a:ext cx="5515745" cy="4953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" y="5463420"/>
            <a:ext cx="8621328" cy="9145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" y="3285664"/>
            <a:ext cx="5039428" cy="20767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5438024" y="4407114"/>
            <a:ext cx="679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845910"/>
            <a:ext cx="8640000" cy="42112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69" y="1383571"/>
            <a:ext cx="7019054" cy="16178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90" y="671806"/>
            <a:ext cx="3376033" cy="6022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6" y="3091332"/>
            <a:ext cx="7163800" cy="4477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64" y="4384747"/>
            <a:ext cx="5958336" cy="21316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21" y="3646898"/>
            <a:ext cx="4435675" cy="6300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217445" y="5646551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9450" y="5972175"/>
            <a:ext cx="3114675" cy="409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7" y="36289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25" y="3628993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8" y="6329074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99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919876"/>
            <a:ext cx="8640000" cy="410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5" y="3092887"/>
            <a:ext cx="7898519" cy="38611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96" y="3591882"/>
            <a:ext cx="6094364" cy="29224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" y="5352134"/>
            <a:ext cx="5379491" cy="11621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857500" y="4422790"/>
            <a:ext cx="5770514" cy="3564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3" idx="2"/>
            <a:endCxn id="12" idx="3"/>
          </p:cNvCxnSpPr>
          <p:nvPr/>
        </p:nvCxnSpPr>
        <p:spPr>
          <a:xfrm rot="5400000">
            <a:off x="5096517" y="5286990"/>
            <a:ext cx="1154002" cy="13847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510739"/>
            <a:ext cx="5379491" cy="37327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228975" y="5638801"/>
            <a:ext cx="3790950" cy="195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6" idx="0"/>
          </p:cNvCxnSpPr>
          <p:nvPr/>
        </p:nvCxnSpPr>
        <p:spPr>
          <a:xfrm flipH="1" flipV="1">
            <a:off x="2857502" y="5243447"/>
            <a:ext cx="2266948" cy="3953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74772" y="2499735"/>
            <a:ext cx="3329506" cy="696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자신의 업무가 속하는 상위업무를 호출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자신의 업무를 호출하여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6309" y="3069367"/>
            <a:ext cx="876241" cy="130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3693216"/>
            <a:ext cx="3965948" cy="1068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4814474"/>
            <a:ext cx="3987609" cy="1388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76" y="6282485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512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27" grpId="0"/>
      <p:bldP spid="27" grpId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57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맑은 고딕</vt:lpstr>
      <vt:lpstr>Calibri</vt:lpstr>
      <vt:lpstr>타이포_스톰 B</vt:lpstr>
      <vt:lpstr>Arial</vt:lpstr>
      <vt:lpstr>나눔스퀘어_ac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153</cp:revision>
  <dcterms:created xsi:type="dcterms:W3CDTF">2020-05-05T13:43:36Z</dcterms:created>
  <dcterms:modified xsi:type="dcterms:W3CDTF">2020-05-21T09:55:04Z</dcterms:modified>
</cp:coreProperties>
</file>