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5"/>
  </p:notesMasterIdLst>
  <p:sldIdLst>
    <p:sldId id="436" r:id="rId5"/>
    <p:sldId id="431" r:id="rId6"/>
    <p:sldId id="437" r:id="rId7"/>
    <p:sldId id="438" r:id="rId8"/>
    <p:sldId id="447" r:id="rId9"/>
    <p:sldId id="439" r:id="rId10"/>
    <p:sldId id="448" r:id="rId11"/>
    <p:sldId id="441" r:id="rId12"/>
    <p:sldId id="442" r:id="rId13"/>
    <p:sldId id="449" r:id="rId14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타이포_스톰 B" panose="0202050302010102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나눔스퀘어_ac" panose="020B0600000101010101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인사관리자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퇴사처리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8"/>
            <a:ext cx="9020431" cy="28406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119818" y="3511703"/>
            <a:ext cx="2133600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</a:rPr>
              <a:t>등록된 직원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UPDATE </a:t>
            </a:r>
            <a:r>
              <a:rPr lang="en-US" altLang="ko-KR" sz="1200" dirty="0" err="1"/>
              <a:t>pmsemp</a:t>
            </a:r>
            <a:endParaRPr lang="en-US" altLang="ko-KR" sz="1200" dirty="0"/>
          </a:p>
          <a:p>
            <a:r>
              <a:rPr lang="en-US" altLang="ko-KR" sz="1200" dirty="0"/>
              <a:t>SET grade = '</a:t>
            </a:r>
            <a:r>
              <a:rPr lang="ko-KR" altLang="en-US" sz="1200" dirty="0"/>
              <a:t>퇴사</a:t>
            </a:r>
            <a:r>
              <a:rPr lang="en-US" altLang="ko-KR" sz="1200" dirty="0"/>
              <a:t>',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= null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eno</a:t>
            </a:r>
            <a:r>
              <a:rPr lang="en-US" altLang="ko-KR" sz="1200" dirty="0"/>
              <a:t> =#{</a:t>
            </a:r>
            <a:r>
              <a:rPr lang="en-US" altLang="ko-KR" sz="1200" dirty="0" err="1"/>
              <a:t>eno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UPDATE </a:t>
            </a:r>
            <a:r>
              <a:rPr lang="en-US" altLang="ko-KR" sz="1200" dirty="0" err="1"/>
              <a:t>pmsmember</a:t>
            </a:r>
            <a:endParaRPr lang="en-US" altLang="ko-KR" sz="1200" dirty="0"/>
          </a:p>
          <a:p>
            <a:r>
              <a:rPr lang="en-US" altLang="ko-KR" sz="1200" dirty="0"/>
              <a:t>SET mdiv = 8 , 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 = null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 =#{</a:t>
            </a:r>
            <a:r>
              <a:rPr lang="en-US" altLang="ko-KR" sz="1200" dirty="0" err="1"/>
              <a:t>eno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119818" y="5611505"/>
            <a:ext cx="2133600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</a:rPr>
              <a:t>등록 안된 직원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&lt;delete&gt;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delete from </a:t>
            </a:r>
            <a:r>
              <a:rPr lang="en-US" altLang="ko-KR" sz="1200" dirty="0" err="1"/>
              <a:t>pmsemp</a:t>
            </a:r>
            <a:endParaRPr lang="en-US" altLang="ko-KR" sz="1200" dirty="0"/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eno</a:t>
            </a:r>
            <a:r>
              <a:rPr lang="en-US" altLang="ko-KR" sz="1200" dirty="0"/>
              <a:t> =#{</a:t>
            </a:r>
            <a:r>
              <a:rPr lang="en-US" altLang="ko-KR" sz="1200" dirty="0" err="1"/>
              <a:t>eno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773186" y="4066392"/>
            <a:ext cx="2640233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퇴사 처리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(</a:t>
            </a:r>
            <a:r>
              <a:rPr lang="en-US" altLang="ko-KR" sz="1200" u="sng" dirty="0" err="1"/>
              <a:t>pmsemp</a:t>
            </a:r>
            <a:r>
              <a:rPr lang="en-US" altLang="ko-KR" sz="1200" u="sng" dirty="0"/>
              <a:t> </a:t>
            </a:r>
            <a:r>
              <a:rPr lang="en-US" altLang="ko-KR" sz="1200" u="sng" dirty="0" err="1"/>
              <a:t>deleteG</a:t>
            </a:r>
            <a:r>
              <a:rPr lang="en-US" altLang="ko-KR" sz="1200" u="sng" dirty="0"/>
              <a:t>) {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isMem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rep.memCheck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isMem</a:t>
            </a:r>
            <a:r>
              <a:rPr lang="en-US" altLang="ko-KR" sz="1200" dirty="0"/>
              <a:t>==0) {</a:t>
            </a:r>
          </a:p>
          <a:p>
            <a:r>
              <a:rPr lang="en-US" altLang="ko-KR" sz="1200" dirty="0"/>
              <a:t>rep.delGrade3(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 else {</a:t>
            </a:r>
          </a:p>
          <a:p>
            <a:r>
              <a:rPr lang="en-US" altLang="ko-KR" sz="1200" dirty="0"/>
              <a:t>rep.delGrade1(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rep.delGrade2(</a:t>
            </a:r>
            <a:r>
              <a:rPr lang="en-US" altLang="ko-KR" sz="1200" dirty="0" err="1"/>
              <a:t>deleteG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2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21" name="직사각형 20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CEO/CTO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권한 설정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직원리스트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65388"/>
            <a:ext cx="9020432" cy="2802847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4141" y="4315330"/>
            <a:ext cx="6857858" cy="230832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CEO, CTO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사원리스트 불러오기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&lt;!–- pagination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SELECT </a:t>
            </a:r>
            <a:r>
              <a:rPr lang="en-US" altLang="ko-KR" sz="1200" dirty="0">
                <a:latin typeface="Consolas" panose="020B0609020204030204" pitchFamily="49" charset="0"/>
              </a:rPr>
              <a:t>*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SELECT </a:t>
            </a:r>
            <a:r>
              <a:rPr lang="en-US" altLang="ko-KR" sz="1200" dirty="0" err="1">
                <a:latin typeface="Consolas" panose="020B0609020204030204" pitchFamily="49" charset="0"/>
              </a:rPr>
              <a:t>rownum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cnt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, a.name, </a:t>
            </a:r>
            <a:r>
              <a:rPr lang="en-US" altLang="ko-KR" sz="1200" dirty="0" err="1">
                <a:latin typeface="Consolas" panose="020B0609020204030204" pitchFamily="49" charset="0"/>
              </a:rPr>
              <a:t>a.GRADE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a.DEPT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a.EMAIL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a.PHONE</a:t>
            </a:r>
            <a:r>
              <a:rPr lang="en-US" altLang="ko-KR" sz="1200" dirty="0">
                <a:latin typeface="Consolas" panose="020B0609020204030204" pitchFamily="49" charset="0"/>
              </a:rPr>
              <a:t>, 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(select </a:t>
            </a:r>
            <a:r>
              <a:rPr lang="en-US" altLang="ko-KR" sz="1200" dirty="0" err="1">
                <a:latin typeface="Consolas" panose="020B0609020204030204" pitchFamily="49" charset="0"/>
              </a:rPr>
              <a:t>c.CNAME</a:t>
            </a:r>
            <a:r>
              <a:rPr lang="en-US" altLang="ko-KR" sz="1200" dirty="0">
                <a:latin typeface="Consolas" panose="020B0609020204030204" pitchFamily="49" charset="0"/>
              </a:rPr>
              <a:t> from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r>
              <a:rPr lang="en-US" altLang="ko-KR" sz="1200" dirty="0">
                <a:latin typeface="Consolas" panose="020B0609020204030204" pitchFamily="49" charset="0"/>
              </a:rPr>
              <a:t> b, </a:t>
            </a:r>
            <a:r>
              <a:rPr lang="en-US" altLang="ko-KR" sz="1200" dirty="0" err="1">
                <a:latin typeface="Consolas" panose="020B0609020204030204" pitchFamily="49" charset="0"/>
              </a:rPr>
              <a:t>pmscodes</a:t>
            </a:r>
            <a:r>
              <a:rPr lang="en-US" altLang="ko-KR" sz="1200" dirty="0">
                <a:latin typeface="Consolas" panose="020B0609020204030204" pitchFamily="49" charset="0"/>
              </a:rPr>
              <a:t> c where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b.mno</a:t>
            </a:r>
            <a:r>
              <a:rPr lang="en-US" altLang="ko-KR" sz="1200" dirty="0">
                <a:latin typeface="Consolas" panose="020B0609020204030204" pitchFamily="49" charset="0"/>
              </a:rPr>
              <a:t> and </a:t>
            </a:r>
            <a:r>
              <a:rPr lang="en-US" altLang="ko-KR" sz="1200" dirty="0" err="1">
                <a:latin typeface="Consolas" panose="020B0609020204030204" pitchFamily="49" charset="0"/>
              </a:rPr>
              <a:t>b.mdiv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c.cno</a:t>
            </a:r>
            <a:r>
              <a:rPr lang="en-US" altLang="ko-KR" sz="1200" dirty="0">
                <a:latin typeface="Consolas" panose="020B0609020204030204" pitchFamily="49" charset="0"/>
              </a:rPr>
              <a:t>) 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cname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>
                <a:latin typeface="Consolas" panose="020B0609020204030204" pitchFamily="49" charset="0"/>
              </a:rPr>
              <a:t>pmsemp</a:t>
            </a:r>
            <a:r>
              <a:rPr lang="en-US" altLang="ko-KR" sz="1200" dirty="0">
                <a:latin typeface="Consolas" panose="020B0609020204030204" pitchFamily="49" charset="0"/>
              </a:rPr>
              <a:t> a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 NOT </a:t>
            </a:r>
            <a:r>
              <a:rPr lang="en-US" altLang="ko-KR" sz="1200" dirty="0" err="1">
                <a:latin typeface="Consolas" panose="020B0609020204030204" pitchFamily="49" charset="0"/>
              </a:rPr>
              <a:t>a.grade</a:t>
            </a:r>
            <a:r>
              <a:rPr lang="en-US" altLang="ko-KR" sz="1200" dirty="0">
                <a:latin typeface="Consolas" panose="020B0609020204030204" pitchFamily="49" charset="0"/>
              </a:rPr>
              <a:t> LIKE '%'||'</a:t>
            </a:r>
            <a:r>
              <a:rPr lang="ko-KR" altLang="en-US" sz="1200" dirty="0">
                <a:latin typeface="Consolas" panose="020B0609020204030204" pitchFamily="49" charset="0"/>
              </a:rPr>
              <a:t>대표이사</a:t>
            </a:r>
            <a:r>
              <a:rPr lang="en-US" altLang="ko-KR" sz="1200" dirty="0">
                <a:latin typeface="Consolas" panose="020B0609020204030204" pitchFamily="49" charset="0"/>
              </a:rPr>
              <a:t>'||'%'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asc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>
                <a:latin typeface="Consolas" panose="020B0609020204030204" pitchFamily="49" charset="0"/>
              </a:rPr>
              <a:t>cnt</a:t>
            </a:r>
            <a:r>
              <a:rPr lang="en-US" altLang="ko-KR" sz="1200" dirty="0">
                <a:latin typeface="Consolas" panose="020B0609020204030204" pitchFamily="49" charset="0"/>
              </a:rPr>
              <a:t> BETWEEN #{start} AND #{end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130379" y="2265405"/>
            <a:ext cx="0" cy="20377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712043" y="3163330"/>
            <a:ext cx="1" cy="1152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62314" y="2886331"/>
            <a:ext cx="1883849" cy="276999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latin typeface="Consolas" panose="020B0609020204030204" pitchFamily="49" charset="0"/>
              </a:rPr>
              <a:t>sch.setBlocksize</a:t>
            </a:r>
            <a:r>
              <a:rPr lang="en-US" altLang="ko-KR" sz="1200" dirty="0" smtClean="0">
                <a:latin typeface="Consolas" panose="020B0609020204030204" pitchFamily="49" charset="0"/>
              </a:rPr>
              <a:t>(3);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1143013" y="736706"/>
            <a:ext cx="1798890" cy="276999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sch.setPageSize</a:t>
            </a:r>
            <a:r>
              <a:rPr lang="en-US" altLang="ko-KR" sz="1200" dirty="0">
                <a:latin typeface="Consolas" panose="020B0609020204030204" pitchFamily="49" charset="0"/>
              </a:rPr>
              <a:t>(5);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6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565388"/>
            <a:ext cx="9020432" cy="2802847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4141" y="4569717"/>
            <a:ext cx="4572000" cy="212365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CEO, CTO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사원리스트 불러오기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latin typeface="Consolas" panose="020B0609020204030204" pitchFamily="49" charset="0"/>
              </a:rPr>
              <a:t>select id="</a:t>
            </a:r>
            <a:r>
              <a:rPr lang="en-US" altLang="ko-KR" sz="1200" dirty="0" err="1">
                <a:latin typeface="Consolas" panose="020B0609020204030204" pitchFamily="49" charset="0"/>
              </a:rPr>
              <a:t>getemp</a:t>
            </a:r>
            <a:r>
              <a:rPr lang="en-US" altLang="ko-KR" sz="1200" dirty="0">
                <a:latin typeface="Consolas" panose="020B0609020204030204" pitchFamily="49" charset="0"/>
              </a:rPr>
              <a:t>" </a:t>
            </a:r>
            <a:r>
              <a:rPr lang="en-US" altLang="ko-KR" sz="1200" dirty="0" err="1">
                <a:latin typeface="Consolas" panose="020B0609020204030204" pitchFamily="49" charset="0"/>
              </a:rPr>
              <a:t>resultType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pmsemp</a:t>
            </a:r>
            <a:r>
              <a:rPr lang="en-US" altLang="ko-KR" sz="1200" dirty="0">
                <a:latin typeface="Consolas" panose="020B0609020204030204" pitchFamily="49" charset="0"/>
              </a:rPr>
              <a:t>" </a:t>
            </a:r>
            <a:r>
              <a:rPr lang="en-US" altLang="ko-KR" sz="1200" dirty="0" err="1">
                <a:latin typeface="Consolas" panose="020B0609020204030204" pitchFamily="49" charset="0"/>
              </a:rPr>
              <a:t>parameterType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SELECT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, a.name, </a:t>
            </a:r>
            <a:r>
              <a:rPr lang="en-US" altLang="ko-KR" sz="1200" dirty="0" err="1">
                <a:latin typeface="Consolas" panose="020B0609020204030204" pitchFamily="49" charset="0"/>
              </a:rPr>
              <a:t>a.GRADE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a.DEPT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a.EMAIL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a.PHONE</a:t>
            </a:r>
            <a:r>
              <a:rPr lang="en-US" altLang="ko-KR" sz="1200" dirty="0">
                <a:latin typeface="Consolas" panose="020B0609020204030204" pitchFamily="49" charset="0"/>
              </a:rPr>
              <a:t>,  </a:t>
            </a: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c.CNAME,b.pnoFROM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pmsemp</a:t>
            </a:r>
            <a:r>
              <a:rPr lang="en-US" altLang="ko-KR" sz="1200" dirty="0">
                <a:latin typeface="Consolas" panose="020B0609020204030204" pitchFamily="49" charset="0"/>
              </a:rPr>
              <a:t> a,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r>
              <a:rPr lang="en-US" altLang="ko-KR" sz="1200" dirty="0">
                <a:latin typeface="Consolas" panose="020B0609020204030204" pitchFamily="49" charset="0"/>
              </a:rPr>
              <a:t> b, </a:t>
            </a:r>
            <a:r>
              <a:rPr lang="en-US" altLang="ko-KR" sz="1200" dirty="0" err="1">
                <a:latin typeface="Consolas" panose="020B0609020204030204" pitchFamily="49" charset="0"/>
              </a:rPr>
              <a:t>pmscodes</a:t>
            </a:r>
            <a:r>
              <a:rPr lang="en-US" altLang="ko-KR" sz="1200" dirty="0">
                <a:latin typeface="Consolas" panose="020B0609020204030204" pitchFamily="49" charset="0"/>
              </a:rPr>
              <a:t> c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>
                <a:latin typeface="Consolas" panose="020B0609020204030204" pitchFamily="49" charset="0"/>
              </a:rPr>
              <a:t>b.mdiv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c.cno</a:t>
            </a:r>
            <a:r>
              <a:rPr lang="en-US" altLang="ko-KR" sz="1200" dirty="0">
                <a:latin typeface="Consolas" panose="020B0609020204030204" pitchFamily="49" charset="0"/>
              </a:rPr>
              <a:t>(+)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b.mno</a:t>
            </a:r>
            <a:r>
              <a:rPr lang="en-US" altLang="ko-KR" sz="1200" dirty="0">
                <a:latin typeface="Consolas" panose="020B0609020204030204" pitchFamily="49" charset="0"/>
              </a:rPr>
              <a:t>(+)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#{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eno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&lt;/select&gt;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44843" y="2531924"/>
            <a:ext cx="0" cy="203779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CEO/CTO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권한 설정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직원리스트 상세이동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2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8238" y="40516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CEO/CTO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권한 설정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CTO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설정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8"/>
            <a:ext cx="9020432" cy="29806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72998" y="3350489"/>
            <a:ext cx="2693772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&lt;!–PMS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에 등록되어있는지 확인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&lt;select&gt;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select count(*) 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pmsmember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mno</a:t>
            </a:r>
            <a:r>
              <a:rPr lang="en-US" altLang="ko-KR" sz="1200" dirty="0" smtClean="0">
                <a:latin typeface="Consolas" panose="020B0609020204030204" pitchFamily="49" charset="0"/>
              </a:rPr>
              <a:t>=#{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eno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526695" y="3807388"/>
            <a:ext cx="3976816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등록안된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경우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PM</a:t>
            </a:r>
            <a:r>
              <a:rPr lang="ko-KR" alt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으로등록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insert&gt;</a:t>
            </a:r>
          </a:p>
          <a:p>
            <a:r>
              <a:rPr lang="en-US" altLang="ko-KR" sz="1200" dirty="0"/>
              <a:t>insert into </a:t>
            </a:r>
            <a:r>
              <a:rPr lang="en-US" altLang="ko-KR" sz="1200" dirty="0" err="1"/>
              <a:t>pmsmember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values(#{</a:t>
            </a:r>
            <a:r>
              <a:rPr lang="en-US" altLang="ko-KR" sz="1200" dirty="0" err="1"/>
              <a:t>eno</a:t>
            </a:r>
            <a:r>
              <a:rPr lang="en-US" altLang="ko-KR" sz="1200" dirty="0"/>
              <a:t>}, #{pass}, 3, #{phone}, null)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045" y="4770360"/>
            <a:ext cx="2244812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&lt;!-- PM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권한해제 설정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update&gt;</a:t>
            </a:r>
          </a:p>
          <a:p>
            <a:r>
              <a:rPr lang="en-US" altLang="ko-KR" sz="1200" dirty="0"/>
              <a:t>UPDATE </a:t>
            </a:r>
            <a:r>
              <a:rPr lang="en-US" altLang="ko-KR" sz="1200" dirty="0" err="1"/>
              <a:t>pmsmember</a:t>
            </a:r>
            <a:endParaRPr lang="en-US" altLang="ko-KR" sz="1200" dirty="0"/>
          </a:p>
          <a:p>
            <a:r>
              <a:rPr lang="en-US" altLang="ko-KR" sz="1200" dirty="0"/>
              <a:t>SET mdiv=9</a:t>
            </a:r>
          </a:p>
          <a:p>
            <a:r>
              <a:rPr lang="en-US" altLang="ko-KR" sz="1200" dirty="0"/>
              <a:t>WHERE mdiv=3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6695" y="5607040"/>
            <a:ext cx="3976816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&lt;!-- PM 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권한 설정 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&lt;update&gt;</a:t>
            </a:r>
          </a:p>
          <a:p>
            <a:r>
              <a:rPr lang="en-US" altLang="ko-KR" sz="1200" dirty="0"/>
              <a:t>UPDATE </a:t>
            </a:r>
            <a:r>
              <a:rPr lang="en-US" altLang="ko-KR" sz="1200" dirty="0" err="1"/>
              <a:t>pmsmember</a:t>
            </a:r>
            <a:endParaRPr lang="en-US" altLang="ko-KR" sz="1200" dirty="0"/>
          </a:p>
          <a:p>
            <a:r>
              <a:rPr lang="en-US" altLang="ko-KR" sz="1200" dirty="0"/>
              <a:t>SET mdiv=3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=#{</a:t>
            </a:r>
            <a:r>
              <a:rPr lang="en-US" altLang="ko-KR" sz="1200" dirty="0" err="1"/>
              <a:t>eno</a:t>
            </a:r>
            <a:r>
              <a:rPr lang="en-US" altLang="ko-KR" sz="1200" dirty="0"/>
              <a:t>}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16530" y="1016381"/>
            <a:ext cx="2998573" cy="230832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</a:p>
          <a:p>
            <a:r>
              <a:rPr lang="en-US" altLang="ko-KR" sz="1200" dirty="0"/>
              <a:t>public void </a:t>
            </a:r>
            <a:r>
              <a:rPr lang="en-US" altLang="ko-KR" sz="1200" dirty="0" err="1"/>
              <a:t>updateCto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pmsemp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updateCto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u="sng" dirty="0" err="1"/>
              <a:t>isMem</a:t>
            </a:r>
            <a:r>
              <a:rPr lang="en-US" altLang="ko-KR" sz="1200" u="sng" dirty="0"/>
              <a:t> = </a:t>
            </a:r>
            <a:r>
              <a:rPr lang="en-US" altLang="ko-KR" sz="1200" u="sng" dirty="0" err="1"/>
              <a:t>rep.memCheck</a:t>
            </a:r>
            <a:r>
              <a:rPr lang="en-US" altLang="ko-KR" sz="1200" u="sng" dirty="0"/>
              <a:t>(</a:t>
            </a:r>
            <a:r>
              <a:rPr lang="en-US" altLang="ko-KR" sz="1200" u="sng" dirty="0" err="1"/>
              <a:t>updateCto</a:t>
            </a:r>
            <a:r>
              <a:rPr lang="en-US" altLang="ko-KR" sz="1200" u="sng" dirty="0"/>
              <a:t>);</a:t>
            </a:r>
          </a:p>
          <a:p>
            <a:r>
              <a:rPr lang="en-US" altLang="ko-KR" sz="1200" dirty="0" smtClean="0"/>
              <a:t>if(</a:t>
            </a:r>
            <a:r>
              <a:rPr lang="en-US" altLang="ko-KR" sz="1200" dirty="0" err="1" smtClean="0"/>
              <a:t>isMem</a:t>
            </a:r>
            <a:r>
              <a:rPr lang="en-US" altLang="ko-KR" sz="1200" dirty="0"/>
              <a:t>==0) {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기존 </a:t>
            </a:r>
            <a:r>
              <a:rPr lang="en-US" altLang="ko-KR" sz="1200" dirty="0"/>
              <a:t>CTO</a:t>
            </a:r>
            <a:r>
              <a:rPr lang="ko-KR" altLang="en-US" sz="1200" dirty="0"/>
              <a:t>권한 변경</a:t>
            </a:r>
          </a:p>
          <a:p>
            <a:r>
              <a:rPr lang="en-US" altLang="ko-KR" sz="1200" dirty="0"/>
              <a:t>rep.updatepmsemp2();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새로운 </a:t>
            </a:r>
            <a:r>
              <a:rPr lang="en-US" altLang="ko-KR" sz="1200" dirty="0"/>
              <a:t>CTO Member</a:t>
            </a:r>
            <a:r>
              <a:rPr lang="ko-KR" altLang="en-US" sz="1200" dirty="0"/>
              <a:t>등록</a:t>
            </a:r>
          </a:p>
          <a:p>
            <a:r>
              <a:rPr lang="en-US" altLang="ko-KR" sz="1200" dirty="0" err="1"/>
              <a:t>updateCto.setPass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makePass</a:t>
            </a:r>
            <a:r>
              <a:rPr lang="en-US" altLang="ko-KR" sz="1200" dirty="0"/>
              <a:t>("1234qwer!"));</a:t>
            </a:r>
          </a:p>
          <a:p>
            <a:r>
              <a:rPr lang="en-US" altLang="ko-KR" sz="1200" dirty="0" smtClean="0"/>
              <a:t>rep.insertMem1(</a:t>
            </a:r>
            <a:r>
              <a:rPr lang="en-US" altLang="ko-KR" sz="1200" dirty="0" err="1" smtClean="0"/>
              <a:t>updateCto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}else{</a:t>
            </a:r>
          </a:p>
          <a:p>
            <a:r>
              <a:rPr lang="en-US" altLang="ko-KR" sz="1200" dirty="0"/>
              <a:t>rep.updatepmsemp2();</a:t>
            </a:r>
          </a:p>
          <a:p>
            <a:r>
              <a:rPr lang="en-US" altLang="ko-KR" sz="1200" dirty="0"/>
              <a:t>rep.updatepmsemp1(</a:t>
            </a:r>
            <a:r>
              <a:rPr lang="en-US" altLang="ko-KR" sz="1200" dirty="0" err="1"/>
              <a:t>updateCto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453974" y="4407552"/>
            <a:ext cx="0" cy="3380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601095" y="4407552"/>
            <a:ext cx="1903975" cy="10408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614482" y="5456653"/>
            <a:ext cx="1912213" cy="8086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8238" y="40516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CEO/CTO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권한 설정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PM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설정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8"/>
            <a:ext cx="9020432" cy="29806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28549" y="2604180"/>
            <a:ext cx="2401330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&lt;!– 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현재 생성된 프로젝트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&lt;select&gt;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select 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>
                <a:latin typeface="Consolas" panose="020B0609020204030204" pitchFamily="49" charset="0"/>
              </a:rPr>
              <a:t>pmsproject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order by 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asc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323070" y="3015049"/>
            <a:ext cx="605479" cy="462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2998" y="3350489"/>
            <a:ext cx="2693772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&lt;!–PMS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에 등록되어있는지 확인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&lt;select&gt;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select count(*) 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pmsmember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mno</a:t>
            </a:r>
            <a:r>
              <a:rPr lang="en-US" altLang="ko-KR" sz="1200" dirty="0" smtClean="0">
                <a:latin typeface="Consolas" panose="020B0609020204030204" pitchFamily="49" charset="0"/>
              </a:rPr>
              <a:t>=#{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eno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526695" y="3807388"/>
            <a:ext cx="3976816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등록안된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경우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PM</a:t>
            </a:r>
            <a:r>
              <a:rPr lang="ko-KR" alt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으로등록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insert&gt;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insert </a:t>
            </a:r>
            <a:r>
              <a:rPr lang="en-US" altLang="ko-KR" sz="1200" dirty="0">
                <a:latin typeface="Consolas" panose="020B0609020204030204" pitchFamily="49" charset="0"/>
              </a:rPr>
              <a:t>into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values(#{</a:t>
            </a:r>
            <a:r>
              <a:rPr lang="en-US" altLang="ko-KR" sz="1200" dirty="0" err="1">
                <a:latin typeface="Consolas" panose="020B0609020204030204" pitchFamily="49" charset="0"/>
              </a:rPr>
              <a:t>eno</a:t>
            </a:r>
            <a:r>
              <a:rPr lang="en-US" altLang="ko-KR" sz="1200" dirty="0">
                <a:latin typeface="Consolas" panose="020B0609020204030204" pitchFamily="49" charset="0"/>
              </a:rPr>
              <a:t>}, #{pass}, 4, #{phone}, #{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 smtClean="0">
                <a:latin typeface="Consolas" panose="020B0609020204030204" pitchFamily="49" charset="0"/>
              </a:rPr>
              <a:t>})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8045" y="4770360"/>
            <a:ext cx="2244812" cy="1200329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&lt;!-- PM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권한해제 설정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update&gt;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UPDATE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SET mdiv=9, 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=null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 mdiv=4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=#{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6695" y="5607040"/>
            <a:ext cx="3976816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&lt;!-- PM 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권한 설정 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&lt;update&gt;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UPDATE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pmsmember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SET mdiv=4,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pno</a:t>
            </a:r>
            <a:r>
              <a:rPr lang="en-US" altLang="ko-KR" sz="1200" dirty="0" smtClean="0">
                <a:latin typeface="Consolas" panose="020B0609020204030204" pitchFamily="49" charset="0"/>
              </a:rPr>
              <a:t>=#{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mno</a:t>
            </a:r>
            <a:r>
              <a:rPr lang="en-US" altLang="ko-KR" sz="1200" dirty="0" smtClean="0">
                <a:latin typeface="Consolas" panose="020B0609020204030204" pitchFamily="49" charset="0"/>
              </a:rPr>
              <a:t>=#{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eno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445211" y="573743"/>
            <a:ext cx="3564924" cy="230832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200" dirty="0">
                <a:latin typeface="Consolas" panose="020B0609020204030204" pitchFamily="49" charset="0"/>
              </a:rPr>
              <a:t>void </a:t>
            </a:r>
            <a:r>
              <a:rPr lang="en-US" altLang="ko-KR" sz="1200" dirty="0" err="1">
                <a:latin typeface="Consolas" panose="020B0609020204030204" pitchFamily="49" charset="0"/>
              </a:rPr>
              <a:t>updatePm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pmsemp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updatePm</a:t>
            </a:r>
            <a:r>
              <a:rPr lang="en-US" altLang="ko-KR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isMem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rep.memCheck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updatePm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if(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isMem</a:t>
            </a:r>
            <a:r>
              <a:rPr lang="en-US" altLang="ko-KR" sz="1200" dirty="0">
                <a:latin typeface="Consolas" panose="020B0609020204030204" pitchFamily="49" charset="0"/>
              </a:rPr>
              <a:t>==0)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latin typeface="Consolas" panose="020B0609020204030204" pitchFamily="49" charset="0"/>
              </a:rPr>
              <a:t>기존 </a:t>
            </a:r>
            <a:r>
              <a:rPr lang="en-US" altLang="ko-KR" sz="1200" dirty="0">
                <a:latin typeface="Consolas" panose="020B0609020204030204" pitchFamily="49" charset="0"/>
              </a:rPr>
              <a:t>PM</a:t>
            </a:r>
            <a:r>
              <a:rPr lang="ko-KR" altLang="en-US" sz="1200" dirty="0">
                <a:latin typeface="Consolas" panose="020B0609020204030204" pitchFamily="49" charset="0"/>
              </a:rPr>
              <a:t>권한 변경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rep.updatePm2(</a:t>
            </a:r>
            <a:r>
              <a:rPr lang="en-US" altLang="ko-KR" sz="1200" dirty="0" err="1">
                <a:latin typeface="Consolas" panose="020B0609020204030204" pitchFamily="49" charset="0"/>
              </a:rPr>
              <a:t>updatePm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latin typeface="Consolas" panose="020B0609020204030204" pitchFamily="49" charset="0"/>
              </a:rPr>
              <a:t>새로운 </a:t>
            </a:r>
            <a:r>
              <a:rPr lang="en-US" altLang="ko-KR" sz="1200" dirty="0">
                <a:latin typeface="Consolas" panose="020B0609020204030204" pitchFamily="49" charset="0"/>
              </a:rPr>
              <a:t>PM Member</a:t>
            </a:r>
            <a:r>
              <a:rPr lang="ko-KR" altLang="en-US" sz="1200" dirty="0">
                <a:latin typeface="Consolas" panose="020B0609020204030204" pitchFamily="49" charset="0"/>
              </a:rPr>
              <a:t>등록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updatePm.setPass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makePass</a:t>
            </a:r>
            <a:r>
              <a:rPr lang="en-US" altLang="ko-KR" sz="1200" dirty="0">
                <a:latin typeface="Consolas" panose="020B0609020204030204" pitchFamily="49" charset="0"/>
              </a:rPr>
              <a:t>("1234qwer!"));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rep.insertMem2(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updatePm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}else{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rep.updatePm2(</a:t>
            </a:r>
            <a:r>
              <a:rPr lang="en-US" altLang="ko-KR" sz="1200" dirty="0" err="1">
                <a:latin typeface="Consolas" panose="020B0609020204030204" pitchFamily="49" charset="0"/>
              </a:rPr>
              <a:t>updatePm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rep.updatePm1(</a:t>
            </a:r>
            <a:r>
              <a:rPr lang="en-US" altLang="ko-KR" sz="1200" dirty="0" err="1">
                <a:latin typeface="Consolas" panose="020B0609020204030204" pitchFamily="49" charset="0"/>
              </a:rPr>
              <a:t>updatePm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453974" y="4407552"/>
            <a:ext cx="0" cy="3380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601095" y="4407552"/>
            <a:ext cx="1903975" cy="10408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614482" y="5456653"/>
            <a:ext cx="1912213" cy="8086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4118" y="405161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추가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38742"/>
            <a:ext cx="9020432" cy="29705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12790" y="5515184"/>
            <a:ext cx="2739081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등록된 직원 팀원추가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UPDATE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SET 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=#{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}, mdiv=5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>
                <a:latin typeface="Consolas" panose="020B0609020204030204" pitchFamily="49" charset="0"/>
              </a:rPr>
              <a:t>mno</a:t>
            </a:r>
            <a:r>
              <a:rPr lang="en-US" altLang="ko-KR" sz="1200" dirty="0">
                <a:latin typeface="Consolas" panose="020B0609020204030204" pitchFamily="49" charset="0"/>
              </a:rPr>
              <a:t> =#{</a:t>
            </a:r>
            <a:r>
              <a:rPr lang="en-US" altLang="ko-KR" sz="1200" dirty="0" err="1">
                <a:latin typeface="Consolas" panose="020B0609020204030204" pitchFamily="49" charset="0"/>
              </a:rPr>
              <a:t>eno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9774" y="5515185"/>
            <a:ext cx="3974758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</a:rPr>
              <a:t>pms</a:t>
            </a:r>
            <a:r>
              <a:rPr lang="ko-KR" altLang="en-US" sz="1200" dirty="0" err="1">
                <a:solidFill>
                  <a:srgbClr val="FF0000"/>
                </a:solidFill>
              </a:rPr>
              <a:t>등록안된</a:t>
            </a:r>
            <a:r>
              <a:rPr lang="ko-KR" altLang="en-US" sz="1200" dirty="0">
                <a:solidFill>
                  <a:srgbClr val="FF0000"/>
                </a:solidFill>
              </a:rPr>
              <a:t> 직원 팀원추가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&lt;insert&gt;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insert into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values(#{</a:t>
            </a:r>
            <a:r>
              <a:rPr lang="en-US" altLang="ko-KR" sz="1200" dirty="0" err="1">
                <a:latin typeface="Consolas" panose="020B0609020204030204" pitchFamily="49" charset="0"/>
              </a:rPr>
              <a:t>eno</a:t>
            </a:r>
            <a:r>
              <a:rPr lang="en-US" altLang="ko-KR" sz="1200" dirty="0">
                <a:latin typeface="Consolas" panose="020B0609020204030204" pitchFamily="49" charset="0"/>
              </a:rPr>
              <a:t>}, #{pass}, 5, #{phone}, #{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&lt;/insert&gt;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2997" y="1982132"/>
            <a:ext cx="3536090" cy="175432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PM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팀원 추가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public void </a:t>
            </a:r>
            <a:r>
              <a:rPr lang="en-US" altLang="ko-KR" sz="1200" dirty="0" err="1">
                <a:latin typeface="Consolas" panose="020B0609020204030204" pitchFamily="49" charset="0"/>
              </a:rPr>
              <a:t>insPm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pmsemp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insertPm</a:t>
            </a:r>
            <a:r>
              <a:rPr lang="en-US" altLang="ko-KR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isMem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rep.memCheck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insertPm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if(</a:t>
            </a:r>
            <a:r>
              <a:rPr lang="en-US" altLang="ko-KR" sz="1200" dirty="0" err="1">
                <a:latin typeface="Consolas" panose="020B0609020204030204" pitchFamily="49" charset="0"/>
              </a:rPr>
              <a:t>isMem</a:t>
            </a:r>
            <a:r>
              <a:rPr lang="en-US" altLang="ko-KR" sz="1200" dirty="0">
                <a:latin typeface="Consolas" panose="020B0609020204030204" pitchFamily="49" charset="0"/>
              </a:rPr>
              <a:t>==0) {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insertPm.setPass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makePass</a:t>
            </a:r>
            <a:r>
              <a:rPr lang="en-US" altLang="ko-KR" sz="1200" dirty="0">
                <a:latin typeface="Consolas" panose="020B0609020204030204" pitchFamily="49" charset="0"/>
              </a:rPr>
              <a:t>("1234qwer!"));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rep.insPNum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insertPm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}else{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rep.updPNum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insertPm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015047" y="3874958"/>
            <a:ext cx="2693772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&lt;!–PMS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에 등록되어있는지 확인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&lt;select&gt;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select count(*) 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pmsmember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mno</a:t>
            </a:r>
            <a:r>
              <a:rPr lang="en-US" altLang="ko-KR" sz="1200" dirty="0" smtClean="0">
                <a:latin typeface="Consolas" panose="020B0609020204030204" pitchFamily="49" charset="0"/>
              </a:rPr>
              <a:t>=#{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eno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644346" y="4890621"/>
            <a:ext cx="1709347" cy="6245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353693" y="4890621"/>
            <a:ext cx="1659929" cy="6245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3" idx="3"/>
          </p:cNvCxnSpPr>
          <p:nvPr/>
        </p:nvCxnSpPr>
        <p:spPr>
          <a:xfrm flipH="1">
            <a:off x="5708819" y="3388204"/>
            <a:ext cx="2372502" cy="9945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8"/>
            <a:ext cx="9020432" cy="30795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0660" y="4154738"/>
            <a:ext cx="4131276" cy="175432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&lt;!-- pm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프로젝트 팀원 삭제 리스트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&lt;select&gt;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SELECT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, a.name, </a:t>
            </a:r>
            <a:r>
              <a:rPr lang="en-US" altLang="ko-KR" sz="1200" dirty="0" err="1">
                <a:latin typeface="Consolas" panose="020B0609020204030204" pitchFamily="49" charset="0"/>
              </a:rPr>
              <a:t>a.GRADE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a.DEPT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a.EMAIL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a.PHONE</a:t>
            </a:r>
            <a:r>
              <a:rPr lang="en-US" altLang="ko-KR" sz="1200" dirty="0">
                <a:latin typeface="Consolas" panose="020B0609020204030204" pitchFamily="49" charset="0"/>
              </a:rPr>
              <a:t>,  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c.CNAME,b.pno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>
                <a:latin typeface="Consolas" panose="020B0609020204030204" pitchFamily="49" charset="0"/>
              </a:rPr>
              <a:t>pmsemp</a:t>
            </a:r>
            <a:r>
              <a:rPr lang="en-US" altLang="ko-KR" sz="1200" dirty="0">
                <a:latin typeface="Consolas" panose="020B0609020204030204" pitchFamily="49" charset="0"/>
              </a:rPr>
              <a:t> a,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r>
              <a:rPr lang="en-US" altLang="ko-KR" sz="1200" dirty="0">
                <a:latin typeface="Consolas" panose="020B0609020204030204" pitchFamily="49" charset="0"/>
              </a:rPr>
              <a:t> b, </a:t>
            </a:r>
            <a:r>
              <a:rPr lang="en-US" altLang="ko-KR" sz="1200" dirty="0" err="1">
                <a:latin typeface="Consolas" panose="020B0609020204030204" pitchFamily="49" charset="0"/>
              </a:rPr>
              <a:t>pmscodes</a:t>
            </a:r>
            <a:r>
              <a:rPr lang="en-US" altLang="ko-KR" sz="1200" dirty="0">
                <a:latin typeface="Consolas" panose="020B0609020204030204" pitchFamily="49" charset="0"/>
              </a:rPr>
              <a:t> c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>
                <a:latin typeface="Consolas" panose="020B0609020204030204" pitchFamily="49" charset="0"/>
              </a:rPr>
              <a:t>a.eno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b.mno</a:t>
            </a:r>
            <a:r>
              <a:rPr lang="en-US" altLang="ko-KR" sz="1200" dirty="0">
                <a:latin typeface="Consolas" panose="020B0609020204030204" pitchFamily="49" charset="0"/>
              </a:rPr>
              <a:t> and </a:t>
            </a:r>
            <a:r>
              <a:rPr lang="en-US" altLang="ko-KR" sz="1200" dirty="0" err="1">
                <a:latin typeface="Consolas" panose="020B0609020204030204" pitchFamily="49" charset="0"/>
              </a:rPr>
              <a:t>b.mdiv</a:t>
            </a:r>
            <a:r>
              <a:rPr lang="en-US" altLang="ko-KR" sz="1200" dirty="0"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</a:rPr>
              <a:t>c.cno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AND </a:t>
            </a:r>
            <a:r>
              <a:rPr lang="en-US" altLang="ko-KR" sz="1200" dirty="0" err="1">
                <a:latin typeface="Consolas" panose="020B0609020204030204" pitchFamily="49" charset="0"/>
              </a:rPr>
              <a:t>b.pno</a:t>
            </a:r>
            <a:r>
              <a:rPr lang="en-US" altLang="ko-KR" sz="1200" dirty="0">
                <a:latin typeface="Consolas" panose="020B0609020204030204" pitchFamily="49" charset="0"/>
              </a:rPr>
              <a:t>=#{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AND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b.mdiv</a:t>
            </a:r>
            <a:r>
              <a:rPr lang="en-US" altLang="ko-KR" sz="1200" dirty="0" smtClean="0">
                <a:latin typeface="Consolas" panose="020B0609020204030204" pitchFamily="49" charset="0"/>
              </a:rPr>
              <a:t>=5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199503" y="2603106"/>
            <a:ext cx="8238" cy="15516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87546" y="4524069"/>
            <a:ext cx="1977080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r>
              <a:rPr lang="ko-KR" alt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팀원 삭제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&lt;update&gt;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UPDATE </a:t>
            </a:r>
            <a:r>
              <a:rPr lang="en-US" altLang="ko-KR" sz="1200" dirty="0" err="1">
                <a:latin typeface="Consolas" panose="020B0609020204030204" pitchFamily="49" charset="0"/>
              </a:rPr>
              <a:t>pmsmember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SET </a:t>
            </a:r>
            <a:r>
              <a:rPr lang="en-US" altLang="ko-KR" sz="1200" dirty="0" err="1">
                <a:latin typeface="Consolas" panose="020B0609020204030204" pitchFamily="49" charset="0"/>
              </a:rPr>
              <a:t>pno</a:t>
            </a:r>
            <a:r>
              <a:rPr lang="en-US" altLang="ko-KR" sz="1200" dirty="0">
                <a:latin typeface="Consolas" panose="020B0609020204030204" pitchFamily="49" charset="0"/>
              </a:rPr>
              <a:t>=null, mdiv=9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WHERE </a:t>
            </a:r>
            <a:r>
              <a:rPr lang="en-US" altLang="ko-KR" sz="1200" dirty="0" err="1">
                <a:latin typeface="Consolas" panose="020B0609020204030204" pitchFamily="49" charset="0"/>
              </a:rPr>
              <a:t>mno</a:t>
            </a:r>
            <a:r>
              <a:rPr lang="en-US" altLang="ko-KR" sz="1200" dirty="0">
                <a:latin typeface="Consolas" panose="020B0609020204030204" pitchFamily="49" charset="0"/>
              </a:rPr>
              <a:t> =#{</a:t>
            </a:r>
            <a:r>
              <a:rPr lang="en-US" altLang="ko-KR" sz="1200" dirty="0" err="1">
                <a:latin typeface="Consolas" panose="020B0609020204030204" pitchFamily="49" charset="0"/>
              </a:rPr>
              <a:t>eno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endCxn id="5" idx="0"/>
          </p:cNvCxnSpPr>
          <p:nvPr/>
        </p:nvCxnSpPr>
        <p:spPr>
          <a:xfrm flipH="1">
            <a:off x="6376086" y="3454947"/>
            <a:ext cx="1688757" cy="106912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인사관리자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수정처리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8"/>
            <a:ext cx="9020431" cy="28406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501080" y="1940757"/>
            <a:ext cx="1960605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직급 리스트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select&gt;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select DISTINCT grade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from </a:t>
            </a:r>
            <a:r>
              <a:rPr lang="en-US" altLang="ko-KR" sz="1200" dirty="0" err="1">
                <a:latin typeface="Consolas" panose="020B0609020204030204" pitchFamily="49" charset="0"/>
              </a:rPr>
              <a:t>pmsemp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order by grade </a:t>
            </a:r>
            <a:r>
              <a:rPr lang="en-US" altLang="ko-KR" sz="1200" dirty="0" err="1">
                <a:latin typeface="Consolas" panose="020B0609020204030204" pitchFamily="49" charset="0"/>
              </a:rPr>
              <a:t>asc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01080" y="670406"/>
            <a:ext cx="1960605" cy="1200329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부서 리스트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select&gt;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select DISTINCT </a:t>
            </a:r>
            <a:r>
              <a:rPr lang="en-US" altLang="ko-KR" sz="1200" dirty="0" err="1"/>
              <a:t>dept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pmsemp</a:t>
            </a:r>
            <a:endParaRPr lang="en-US" altLang="ko-KR" sz="1200" dirty="0"/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IS NOT null</a:t>
            </a:r>
          </a:p>
          <a:p>
            <a:r>
              <a:rPr lang="en-US" altLang="ko-KR" sz="1200" dirty="0"/>
              <a:t>order by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ASC</a:t>
            </a:r>
            <a:endParaRPr lang="en-US" altLang="ko-KR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89649" y="2105803"/>
            <a:ext cx="80730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693771" y="1747457"/>
            <a:ext cx="80730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50445" y="4128192"/>
            <a:ext cx="1820562" cy="1200329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사원정보 수정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UPDATE </a:t>
            </a:r>
            <a:r>
              <a:rPr lang="en-US" altLang="ko-KR" sz="1200" dirty="0" err="1"/>
              <a:t>pmsemp</a:t>
            </a:r>
            <a:endParaRPr lang="en-US" altLang="ko-KR" sz="1200" dirty="0"/>
          </a:p>
          <a:p>
            <a:r>
              <a:rPr lang="en-US" altLang="ko-KR" sz="1200" dirty="0"/>
              <a:t>SET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=#{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}, grade =#{grade}</a:t>
            </a:r>
          </a:p>
          <a:p>
            <a:r>
              <a:rPr lang="en-US" altLang="ko-KR" sz="1200" dirty="0"/>
              <a:t>WHERE </a:t>
            </a:r>
            <a:r>
              <a:rPr lang="en-US" altLang="ko-KR" sz="1200" dirty="0" err="1"/>
              <a:t>eno</a:t>
            </a:r>
            <a:r>
              <a:rPr lang="en-US" altLang="ko-KR" sz="1200" dirty="0"/>
              <a:t> =#{</a:t>
            </a:r>
            <a:r>
              <a:rPr lang="en-US" altLang="ko-KR" sz="1200" dirty="0" err="1"/>
              <a:t>eno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8110154" y="3295134"/>
            <a:ext cx="36000" cy="828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815</Words>
  <Application>Microsoft Office PowerPoint</Application>
  <PresentationFormat>화면 슬라이드 쇼(4:3)</PresentationFormat>
  <Paragraphs>189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Arial</vt:lpstr>
      <vt:lpstr>Consolas</vt:lpstr>
      <vt:lpstr>Calibri Light</vt:lpstr>
      <vt:lpstr>타이포_스톰 B</vt:lpstr>
      <vt:lpstr>맑은 고딕</vt:lpstr>
      <vt:lpstr>Calibri</vt:lpstr>
      <vt:lpstr>나눔스퀘어_ac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507-15</cp:lastModifiedBy>
  <cp:revision>156</cp:revision>
  <dcterms:created xsi:type="dcterms:W3CDTF">2020-05-05T13:43:36Z</dcterms:created>
  <dcterms:modified xsi:type="dcterms:W3CDTF">2020-05-21T06:06:34Z</dcterms:modified>
</cp:coreProperties>
</file>