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13"/>
  </p:notesMasterIdLst>
  <p:sldIdLst>
    <p:sldId id="441" r:id="rId5"/>
    <p:sldId id="499" r:id="rId6"/>
    <p:sldId id="506" r:id="rId7"/>
    <p:sldId id="507" r:id="rId8"/>
    <p:sldId id="509" r:id="rId9"/>
    <p:sldId id="510" r:id="rId10"/>
    <p:sldId id="511" r:id="rId11"/>
    <p:sldId id="512" r:id="rId12"/>
  </p:sldIdLst>
  <p:sldSz cx="9144000" cy="6858000" type="screen4x3"/>
  <p:notesSz cx="6858000" cy="9144000"/>
  <p:embeddedFontLst>
    <p:embeddedFont>
      <p:font typeface="나눔스퀘어_ac" panose="020B0600000101010101" pitchFamily="50" charset="-127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타이포_스톰 B" panose="02020503020101020101" pitchFamily="18" charset="-12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6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4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6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7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13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17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66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0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46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4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김형준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3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CEO, CTO, HR, PM </a:t>
            </a:r>
            <a:r>
              <a:rPr lang="ko-KR" altLang="en-US" sz="1200" dirty="0" smtClean="0">
                <a:solidFill>
                  <a:prstClr val="black"/>
                </a:solidFill>
              </a:rPr>
              <a:t>권한 설정 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더블클릭 시 상세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6" y="1779947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페이징</a:t>
            </a:r>
            <a:r>
              <a:rPr lang="ko-KR" altLang="en-US" sz="1200" dirty="0" smtClean="0">
                <a:solidFill>
                  <a:prstClr val="black"/>
                </a:solidFill>
              </a:rPr>
              <a:t> 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사원목록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이름           직책           부서명           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         핸드폰               권한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91476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93536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85710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8750" y="584886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1313" y="589005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5630" y="588141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12277" y="588787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0218" y="24922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99516" y="21363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검색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06586" y="57250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2406460" y="16216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684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CEO, CTO, HR, PM </a:t>
            </a:r>
            <a:r>
              <a:rPr lang="ko-KR" altLang="en-US" sz="1200" dirty="0" smtClean="0">
                <a:solidFill>
                  <a:prstClr val="black"/>
                </a:solidFill>
              </a:rPr>
              <a:t>권한 설정 상세 페이지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권한 설정버튼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6" y="1779947"/>
            <a:ext cx="196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PM</a:t>
            </a:r>
            <a:r>
              <a:rPr lang="ko-KR" altLang="en-US" sz="1200" dirty="0" smtClean="0">
                <a:solidFill>
                  <a:prstClr val="black"/>
                </a:solidFill>
              </a:rPr>
              <a:t>설정 시 프로젝트 할당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</a:t>
            </a:r>
            <a:r>
              <a:rPr lang="ko-KR" altLang="en-US" sz="1200" dirty="0" smtClean="0">
                <a:solidFill>
                  <a:prstClr val="black"/>
                </a:solidFill>
              </a:rPr>
              <a:t>상세정보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9516" y="21363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이전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권한설정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18569" y="448550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18569" y="4885039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1687916" y="6264388"/>
            <a:ext cx="873898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CEO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619479" y="6264388"/>
            <a:ext cx="860067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CTO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46922" y="6268854"/>
            <a:ext cx="82643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HR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439255" y="6268854"/>
            <a:ext cx="82643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PM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부서명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직책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핸드폰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이메일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250989" y="4117430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권한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258426" y="4526006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프로젝트</a:t>
            </a:r>
            <a:endParaRPr lang="ko-KR" altLang="en-US" sz="1600" dirty="0"/>
          </a:p>
        </p:txBody>
      </p:sp>
      <p:sp>
        <p:nvSpPr>
          <p:cNvPr id="88" name="직사각형 16"/>
          <p:cNvSpPr/>
          <p:nvPr/>
        </p:nvSpPr>
        <p:spPr>
          <a:xfrm>
            <a:off x="218209" y="14964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118006" y="4544455"/>
            <a:ext cx="158646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프로젝트번호 선택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548486" y="609157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915271" y="4371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92" name="직사각형 16"/>
          <p:cNvSpPr/>
          <p:nvPr/>
        </p:nvSpPr>
        <p:spPr>
          <a:xfrm>
            <a:off x="5169945" y="60895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58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5" y="1779947"/>
            <a:ext cx="2287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prstClr val="black"/>
                </a:solidFill>
              </a:rPr>
              <a:t>선택 직원 팀원 추가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사원목록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이름        직책        부서명          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      핸드폰            권한           선택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14864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16924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09098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8750" y="508274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1313" y="512393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5630" y="511529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12277" y="512175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561229" y="236761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99516" y="21363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삭제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774724" y="2549360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778841" y="2841805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774719" y="3126013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778836" y="3418459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25026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팀원삭제이동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72627" y="6298706"/>
            <a:ext cx="652873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5194856" y="61270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3841463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24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팀원 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5" y="1779947"/>
            <a:ext cx="2287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선택 직원 팀원 삭제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사원목록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이름        직책        부서명          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      핸드폰            권한           선택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14864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16924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09098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8750" y="508274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1313" y="512393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5630" y="511529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12277" y="512175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561229" y="236761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99516" y="21363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추가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774724" y="2549360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778841" y="2841805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774719" y="3126013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778836" y="3418459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25026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팀원추가이동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72627" y="6298706"/>
            <a:ext cx="652873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94856" y="61270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3841463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70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사원등록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수정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퇴사 처리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더블클릭 시 상세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6" y="1779947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사원등록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사원목록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</a:t>
            </a:r>
            <a:r>
              <a:rPr lang="ko-KR" altLang="en-US" sz="1000" dirty="0" smtClean="0"/>
              <a:t>이름               직책               부서명               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               핸드폰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4563759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458435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450609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28750" y="4497855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1313" y="4539045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5630" y="4530405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312277" y="4536871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0218" y="24922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73529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사원등록</a:t>
            </a:r>
            <a:endParaRPr lang="ko-KR" altLang="en-US" sz="1200" dirty="0"/>
          </a:p>
        </p:txBody>
      </p:sp>
      <p:sp>
        <p:nvSpPr>
          <p:cNvPr id="46" name="직사각형 16"/>
          <p:cNvSpPr/>
          <p:nvPr/>
        </p:nvSpPr>
        <p:spPr>
          <a:xfrm>
            <a:off x="4689966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 등록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등록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사원정보 입력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73743" y="177472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이전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8280" y="1775539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사원정보 입력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4596715" y="6268854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부서명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직책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핸드폰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이메일</a:t>
            </a:r>
            <a:endParaRPr lang="ko-KR" altLang="en-US" sz="1600" dirty="0"/>
          </a:p>
        </p:txBody>
      </p:sp>
      <p:sp>
        <p:nvSpPr>
          <p:cNvPr id="88" name="직사각형 16"/>
          <p:cNvSpPr/>
          <p:nvPr/>
        </p:nvSpPr>
        <p:spPr>
          <a:xfrm>
            <a:off x="218209" y="14964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59882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186520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88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사원정보 수정 및 퇴사처리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퇴사 처리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사원정보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73743" y="177472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수정 처리 버튼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7535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8280" y="1775539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  <a:r>
              <a:rPr lang="ko-KR" altLang="en-US" sz="1200" dirty="0" smtClean="0"/>
              <a:t>사원정보 입력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이전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4572001" y="6268854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부서명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직책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핸드폰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이메일</a:t>
            </a:r>
            <a:endParaRPr lang="ko-KR" altLang="en-US" sz="1600" dirty="0"/>
          </a:p>
        </p:txBody>
      </p:sp>
      <p:sp>
        <p:nvSpPr>
          <p:cNvPr id="45" name="직사각형 44"/>
          <p:cNvSpPr/>
          <p:nvPr/>
        </p:nvSpPr>
        <p:spPr>
          <a:xfrm>
            <a:off x="4459882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86520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55543" y="2971028"/>
            <a:ext cx="918534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직책 선택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55542" y="2560422"/>
            <a:ext cx="91853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부서 선택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71180" y="6273291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16"/>
          <p:cNvSpPr/>
          <p:nvPr/>
        </p:nvSpPr>
        <p:spPr>
          <a:xfrm>
            <a:off x="216596" y="149517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23196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40481" y="23805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56956" y="279706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378" y="214325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69280" y="2142438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이전 </a:t>
            </a:r>
            <a:r>
              <a:rPr lang="ko-KR" altLang="en-US" sz="1200" dirty="0" smtClean="0">
                <a:solidFill>
                  <a:prstClr val="black"/>
                </a:solidFill>
              </a:rPr>
              <a:t>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91841" y="25091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73743" y="25083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수정 할 부서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95617" y="28956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77519" y="289483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수정 할 직책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364</Words>
  <Application>Microsoft Office PowerPoint</Application>
  <PresentationFormat>화면 슬라이드 쇼(4:3)</PresentationFormat>
  <Paragraphs>182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나눔스퀘어_ac</vt:lpstr>
      <vt:lpstr>Calibri Light</vt:lpstr>
      <vt:lpstr>맑은 고딕</vt:lpstr>
      <vt:lpstr>타이포_스톰 B</vt:lpstr>
      <vt:lpstr>Calibri</vt:lpstr>
      <vt:lpstr>Arial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507-15</cp:lastModifiedBy>
  <cp:revision>186</cp:revision>
  <dcterms:created xsi:type="dcterms:W3CDTF">2020-05-05T13:43:36Z</dcterms:created>
  <dcterms:modified xsi:type="dcterms:W3CDTF">2020-05-29T06:36:37Z</dcterms:modified>
</cp:coreProperties>
</file>