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9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4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3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A2D7-3847-41EE-BA0D-A9D1B411403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C253-9806-43EE-9704-EF70E5F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7-20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4"/>
            <a:ext cx="9057448" cy="21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7-20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" y="3284984"/>
            <a:ext cx="9001001" cy="2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200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이슈리스트 검색기능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33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507-20</dc:creator>
  <cp:lastModifiedBy>507-20</cp:lastModifiedBy>
  <cp:revision>1</cp:revision>
  <dcterms:created xsi:type="dcterms:W3CDTF">2020-05-19T05:08:45Z</dcterms:created>
  <dcterms:modified xsi:type="dcterms:W3CDTF">2020-05-19T05:10:41Z</dcterms:modified>
</cp:coreProperties>
</file>