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74" r:id="rId4"/>
    <p:sldId id="275" r:id="rId5"/>
    <p:sldId id="289" r:id="rId6"/>
    <p:sldId id="290" r:id="rId7"/>
    <p:sldId id="284" r:id="rId8"/>
    <p:sldId id="285" r:id="rId9"/>
    <p:sldId id="291" r:id="rId10"/>
    <p:sldId id="292" r:id="rId11"/>
    <p:sldId id="293" r:id="rId12"/>
    <p:sldId id="295" r:id="rId13"/>
    <p:sldId id="297" r:id="rId14"/>
    <p:sldId id="299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타이포_스톰 B" panose="02020503020101020101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16475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90577" y="248019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227" y="2154647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568777" y="2541581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94694" y="278910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72895" y="286697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8812" y="310626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72895" y="317177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98812" y="3411065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72895" y="3468337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98812" y="3707627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2911952" y="6197612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714585" y="6191235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팀장설정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381396" y="6181136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2000" y="60171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509324" y="600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73931" y="234405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직급을 변경 할 직원 선택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CTO</a:t>
            </a:r>
            <a:r>
              <a:rPr lang="ko-KR" altLang="en-US" sz="1200" dirty="0" smtClean="0"/>
              <a:t>로 직급 변경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팀장으로 직급 변경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54580" y="286395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페이지로 이동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661387" y="249605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사원추가 페이지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6391840" y="28585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83721" y="1833346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54780" y="1833346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600" y="1825174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PMS</a:t>
            </a:r>
            <a:r>
              <a:rPr lang="ko-KR" altLang="en-US" sz="1200" dirty="0" smtClean="0"/>
              <a:t>사용자 목록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4534666" y="6188973"/>
            <a:ext cx="763611" cy="202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사원추가</a:t>
            </a:r>
            <a:endParaRPr lang="ko-KR" altLang="en-US" sz="1000" dirty="0"/>
          </a:p>
        </p:txBody>
      </p:sp>
      <p:sp>
        <p:nvSpPr>
          <p:cNvPr id="44" name="직사각형 16"/>
          <p:cNvSpPr/>
          <p:nvPr/>
        </p:nvSpPr>
        <p:spPr>
          <a:xfrm>
            <a:off x="4339960" y="5970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" name="직사각형 16"/>
          <p:cNvSpPr/>
          <p:nvPr/>
        </p:nvSpPr>
        <p:spPr>
          <a:xfrm>
            <a:off x="5178661" y="59736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2463073" y="56977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6" name="직사각형 16"/>
          <p:cNvSpPr/>
          <p:nvPr/>
        </p:nvSpPr>
        <p:spPr>
          <a:xfrm>
            <a:off x="3092156" y="16376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6380915" y="322159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387720" y="358466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1387" y="322030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73743" y="3569941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2798"/>
            <a:ext cx="8978771" cy="36654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6" y="4905783"/>
            <a:ext cx="6325483" cy="847843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-99327" y="-5199"/>
            <a:ext cx="6121186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총괄관리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사원등록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2" idx="0"/>
          </p:cNvCxnSpPr>
          <p:nvPr/>
        </p:nvCxnSpPr>
        <p:spPr>
          <a:xfrm flipV="1">
            <a:off x="4687918" y="3908194"/>
            <a:ext cx="3076221" cy="9975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5" y="544399"/>
            <a:ext cx="6106377" cy="619211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6809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" y="1911178"/>
            <a:ext cx="8806249" cy="44896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41" y="551849"/>
            <a:ext cx="6849431" cy="191479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4085673" y="2466641"/>
            <a:ext cx="964415" cy="12396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07" y="5054501"/>
            <a:ext cx="4182059" cy="124794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6199266" y="6081438"/>
            <a:ext cx="1651393" cy="80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51260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603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686823" y="319273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653868" y="287722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5231" y="2918040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 설정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859362" y="6219677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2659342" y="6219676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팀장설정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027887" y="323718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027887" y="353002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27887" y="381434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36125" y="409021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675465" y="3477684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675465" y="3754208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712534" y="404665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683702" y="432317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05231" y="60129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2473807" y="603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02742" y="30194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47" name="직사각형 16"/>
          <p:cNvSpPr/>
          <p:nvPr/>
        </p:nvSpPr>
        <p:spPr>
          <a:xfrm>
            <a:off x="6399328" y="2545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직급을 변경 할 직원 선택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CTO</a:t>
            </a:r>
            <a:r>
              <a:rPr lang="ko-KR" altLang="en-US" sz="1200" dirty="0" smtClean="0"/>
              <a:t>로 직급 변경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57268" y="216090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팀장으로 직급 변경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657268" y="292994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782463" y="2520092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2487" y="2516740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466798" y="6219676"/>
            <a:ext cx="763611" cy="202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사원추가</a:t>
            </a:r>
            <a:endParaRPr lang="ko-KR" altLang="en-US" sz="1000" dirty="0"/>
          </a:p>
        </p:txBody>
      </p:sp>
      <p:sp>
        <p:nvSpPr>
          <p:cNvPr id="46" name="직사각형 16"/>
          <p:cNvSpPr/>
          <p:nvPr/>
        </p:nvSpPr>
        <p:spPr>
          <a:xfrm>
            <a:off x="3302720" y="60318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직사각형 16"/>
          <p:cNvSpPr/>
          <p:nvPr/>
        </p:nvSpPr>
        <p:spPr>
          <a:xfrm>
            <a:off x="2287547" y="55199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1587967" y="232018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410196" y="291486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0" name="직사각형 16"/>
          <p:cNvSpPr/>
          <p:nvPr/>
        </p:nvSpPr>
        <p:spPr>
          <a:xfrm>
            <a:off x="6418434" y="32736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57268" y="254620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사원추가 페이지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73743" y="326204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16475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14571" y="6172911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CEO/CTO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6853" y="5984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버튼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267" y="1763179"/>
            <a:ext cx="20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 버튼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이전페이지 이동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62430" y="2268578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600" y="1841650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4562911" y="6174992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62430" y="2823823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62430" y="3353611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67729" y="3914704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862430" y="4469949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0481" y="2262093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06297" y="2817338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부서명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4737" y="334064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직책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276" y="3896779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핸드폰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12789" y="442551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60176" y="59865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8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등록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59342" y="6219676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ko-KR" altLang="en-US" sz="1000" dirty="0"/>
          </a:p>
        </p:txBody>
      </p:sp>
      <p:sp>
        <p:nvSpPr>
          <p:cNvPr id="24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16"/>
          <p:cNvSpPr/>
          <p:nvPr/>
        </p:nvSpPr>
        <p:spPr>
          <a:xfrm>
            <a:off x="2473807" y="603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66798" y="6219676"/>
            <a:ext cx="763611" cy="202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814907" y="2360423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0723" y="2915668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부서명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9163" y="343897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직책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840702" y="3995109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핸드폰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847215" y="452384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61798" y="2372764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61798" y="2912666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59342" y="3438344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655842" y="3978246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655842" y="4497982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18459" y="603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버튼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657267" y="1763179"/>
            <a:ext cx="20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 버튼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이전페이지 이동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sp>
        <p:nvSpPr>
          <p:cNvPr id="75" name="타원 74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CEO/CTO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52961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2204075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68777" y="259100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838537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91640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3155692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322120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46049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51776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757055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3934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83721" y="1833346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54780" y="1833346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9600" y="1825174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PMS</a:t>
            </a:r>
            <a:r>
              <a:rPr lang="ko-KR" altLang="en-US" sz="1200" dirty="0" smtClean="0"/>
              <a:t>사용자 목록</a:t>
            </a:r>
            <a:endParaRPr lang="ko-KR" altLang="en-US" sz="1200" dirty="0"/>
          </a:p>
        </p:txBody>
      </p:sp>
      <p:sp>
        <p:nvSpPr>
          <p:cNvPr id="55" name="직사각형 16"/>
          <p:cNvSpPr/>
          <p:nvPr/>
        </p:nvSpPr>
        <p:spPr>
          <a:xfrm>
            <a:off x="3092156" y="16376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6411257" y="28841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57268" y="2883833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1686823" y="3077405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653868" y="276190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05231" y="2802713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추가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027887" y="312186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27887" y="341469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027887" y="3699017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36125" y="397488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1675465" y="336235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675465" y="363888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712534" y="393132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83702" y="420785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802742" y="2904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83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463" y="2380050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2487" y="2376698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40" name="직사각형 16"/>
          <p:cNvSpPr/>
          <p:nvPr/>
        </p:nvSpPr>
        <p:spPr>
          <a:xfrm>
            <a:off x="1587967" y="2180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1" name="직사각형 16"/>
          <p:cNvSpPr/>
          <p:nvPr/>
        </p:nvSpPr>
        <p:spPr>
          <a:xfrm>
            <a:off x="6401705" y="25149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3743" y="248156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할 팀원 선택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52961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2204075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68777" y="259100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838537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91640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3155692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322120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46049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51776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757055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3934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83721" y="1833346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54780" y="1833346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9600" y="1825174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PMS</a:t>
            </a:r>
            <a:r>
              <a:rPr lang="ko-KR" altLang="en-US" sz="1200" dirty="0" smtClean="0"/>
              <a:t>사용자 목록</a:t>
            </a:r>
            <a:endParaRPr lang="ko-KR" altLang="en-US" sz="1200" dirty="0"/>
          </a:p>
        </p:txBody>
      </p:sp>
      <p:sp>
        <p:nvSpPr>
          <p:cNvPr id="55" name="직사각형 16"/>
          <p:cNvSpPr/>
          <p:nvPr/>
        </p:nvSpPr>
        <p:spPr>
          <a:xfrm>
            <a:off x="3092156" y="16376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6411257" y="28841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57268" y="2883833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할 팀원 선택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1686823" y="3077405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653868" y="276190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05231" y="2802713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삭제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27887" y="312186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27887" y="341469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027887" y="3699017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36125" y="397488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1675465" y="336235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675465" y="363888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712534" y="393132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83702" y="420785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802742" y="2904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83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463" y="2380050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2487" y="2376698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40" name="직사각형 16"/>
          <p:cNvSpPr/>
          <p:nvPr/>
        </p:nvSpPr>
        <p:spPr>
          <a:xfrm>
            <a:off x="1587967" y="2180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1" name="직사각형 16"/>
          <p:cNvSpPr/>
          <p:nvPr/>
        </p:nvSpPr>
        <p:spPr>
          <a:xfrm>
            <a:off x="6401705" y="25149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3743" y="248156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6121186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총괄관리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CTO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선정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04" y="5502160"/>
            <a:ext cx="5255741" cy="12288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2165753"/>
            <a:ext cx="9020432" cy="37844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4673860"/>
            <a:ext cx="3929401" cy="205418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987067" y="5840255"/>
            <a:ext cx="1400479" cy="5337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6" y="614486"/>
            <a:ext cx="8640381" cy="124794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355710" y="1861764"/>
            <a:ext cx="10344" cy="1122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1598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463</Words>
  <Application>Microsoft Office PowerPoint</Application>
  <PresentationFormat>화면 슬라이드 쇼(4:3)</PresentationFormat>
  <Paragraphs>217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타이포_스톰 B</vt:lpstr>
      <vt:lpstr>Calibri</vt:lpstr>
      <vt:lpstr>Arial</vt:lpstr>
      <vt:lpstr>Calibri Light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48</cp:revision>
  <dcterms:created xsi:type="dcterms:W3CDTF">2020-05-05T13:43:36Z</dcterms:created>
  <dcterms:modified xsi:type="dcterms:W3CDTF">2020-05-14T08:39:19Z</dcterms:modified>
</cp:coreProperties>
</file>