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0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1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9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82337" y="24693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업무 리스트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86893"/>
              </p:ext>
            </p:extLst>
          </p:nvPr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/>
                <a:gridCol w="1479535"/>
                <a:gridCol w="786316"/>
                <a:gridCol w="967773"/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진행 여부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08781" y="2561010"/>
            <a:ext cx="10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업무 현황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6815"/>
              </p:ext>
            </p:extLst>
          </p:nvPr>
        </p:nvGraphicFramePr>
        <p:xfrm>
          <a:off x="2851874" y="5613399"/>
          <a:ext cx="1124731" cy="3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/>
                <a:gridCol w="371999"/>
                <a:gridCol w="371999"/>
              </a:tblGrid>
              <a:tr h="38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433040" y="1734328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상단메</a:t>
            </a:r>
            <a:r>
              <a:rPr lang="ko-KR" altLang="en-US" dirty="0">
                <a:solidFill>
                  <a:schemeClr val="tx1"/>
                </a:solidFill>
              </a:rPr>
              <a:t>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26071"/>
              </p:ext>
            </p:extLst>
          </p:nvPr>
        </p:nvGraphicFramePr>
        <p:xfrm>
          <a:off x="393753" y="2830633"/>
          <a:ext cx="1039287" cy="307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/>
              </a:tblGrid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사이드 메</a:t>
            </a:r>
            <a:r>
              <a:rPr lang="ko-KR" altLang="en-US" sz="1400" dirty="0"/>
              <a:t>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진행률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팀원 수정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업무 중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결재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반려처리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</a:t>
            </a:r>
            <a:r>
              <a:rPr lang="ko-KR" altLang="en-US">
                <a:solidFill>
                  <a:schemeClr val="tx1"/>
                </a:solidFill>
              </a:rPr>
              <a:t>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5507" y="209440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업무 등록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팀장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7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117740" y="21091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</a:t>
            </a:r>
            <a:r>
              <a:rPr lang="ko-KR" altLang="en-US" sz="1200" dirty="0" smtClean="0">
                <a:solidFill>
                  <a:prstClr val="black"/>
                </a:solidFill>
              </a:rPr>
              <a:t>작</a:t>
            </a:r>
            <a:r>
              <a:rPr lang="ko-KR" altLang="en-US" sz="1200" dirty="0">
                <a:solidFill>
                  <a:prstClr val="black"/>
                </a:solidFill>
              </a:rPr>
              <a:t>성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07651" y="1179980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7740" y="25856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시작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마감</a:t>
            </a:r>
            <a:r>
              <a:rPr lang="ko-KR" altLang="en-US" sz="1400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첨부파일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5717" y="2109156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제목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64732" y="2109156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717" y="2585602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시작일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64732" y="2585602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85649" y="2586500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마감일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94664" y="2586500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7" y="3063048"/>
            <a:ext cx="4700482" cy="2160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첨부 파일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551434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51984" y="5432717"/>
            <a:ext cx="704215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40623" y="6131986"/>
            <a:ext cx="1890052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2"/>
            <a:ext cx="23152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55140" y="15920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22612" y="36358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2613" y="20913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상세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2338" y="1984652"/>
            <a:ext cx="480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002" y="1592088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969" y="209100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603" y="2548370"/>
            <a:ext cx="2965130" cy="196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03" y="4935805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진행</a:t>
            </a:r>
            <a:r>
              <a:rPr lang="ko-KR" altLang="en-US">
                <a:solidFill>
                  <a:schemeClr val="tx1"/>
                </a:solidFill>
              </a:rPr>
              <a:t>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2024" y="4935805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8969" y="3631134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진행 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0117" y="5477671"/>
            <a:ext cx="4799950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코멘트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8968" y="2548370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시작일 </a:t>
            </a:r>
            <a:r>
              <a:rPr lang="en-US" altLang="ko-KR" dirty="0" smtClean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마감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4603" y="2065660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6" y="1018531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업무 명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65506" y="1400716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업무 담당자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65506" y="1775539"/>
            <a:ext cx="213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업무 중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결재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반려처리</a:t>
            </a:r>
            <a:endParaRPr lang="ko-KR" altLang="en-US" sz="1400" dirty="0"/>
          </a:p>
        </p:txBody>
      </p:sp>
      <p:sp>
        <p:nvSpPr>
          <p:cNvPr id="30" name="직사각형 16"/>
          <p:cNvSpPr/>
          <p:nvPr/>
        </p:nvSpPr>
        <p:spPr>
          <a:xfrm>
            <a:off x="108673" y="49358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5506" y="212446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진행률 수정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담당자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4" name="직사각형 16"/>
          <p:cNvSpPr/>
          <p:nvPr/>
        </p:nvSpPr>
        <p:spPr>
          <a:xfrm>
            <a:off x="6391841" y="25398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2130868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7267" y="250811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팀장 </a:t>
            </a:r>
            <a:r>
              <a:rPr lang="ko-KR" altLang="en-US" sz="1400" dirty="0" smtClean="0"/>
              <a:t>코멘트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2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안드로이드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업무 리스트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46006" y="1049092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78604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5841"/>
              </p:ext>
            </p:extLst>
          </p:nvPr>
        </p:nvGraphicFramePr>
        <p:xfrm>
          <a:off x="526859" y="2289067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/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827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424" y="23342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423" y="274379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7158" y="27629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26" y="313826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825" y="354777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0560" y="356693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824" y="399785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823" y="440737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30558" y="442652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44560" y="23313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업무 중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결재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반려처리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535033" y="27682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71865" y="1812993"/>
            <a:ext cx="126207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itchFamily="18" charset="-127"/>
                <a:ea typeface="타이포_스톰 B" pitchFamily="18" charset="-127"/>
              </a:rPr>
              <a:t>업무 등록</a:t>
            </a:r>
            <a:endParaRPr lang="ko-KR" altLang="en-US" dirty="0">
              <a:solidFill>
                <a:schemeClr val="tx1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278490" y="1049092"/>
            <a:ext cx="2772000" cy="561481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3404490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7861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8376" y="2032856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ko-KR" altLang="en-US" b="1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4976" y="2032855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88375" y="238449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시작일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71291" y="238449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88375" y="2698194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마감일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71291" y="2698194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8376" y="3112817"/>
            <a:ext cx="2346048" cy="214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업무 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88375" y="547526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첨부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71291" y="547526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1916" y="5927522"/>
            <a:ext cx="1085147" cy="389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7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안드로이드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업무 </a:t>
            </a: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60466" y="1047965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786466" y="1664746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0589" y="131199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523633" y="48522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8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 수정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담당자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반려 처리시 코멘트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3633" y="528299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0354" y="1815678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제</a:t>
            </a:r>
            <a:r>
              <a:rPr lang="ko-KR" altLang="en-US" b="1" dirty="0">
                <a:solidFill>
                  <a:prstClr val="black"/>
                </a:solidFill>
              </a:rPr>
              <a:t>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06954" y="1815677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70353" y="216731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시작일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53269" y="2167313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0353" y="2481016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마감일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3269" y="2481016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70354" y="2895639"/>
            <a:ext cx="2346048" cy="1451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업무 상세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70352" y="4453750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첨부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53268" y="4453750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70353" y="4868372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진행률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3269" y="4868372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70354" y="5282995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코멘트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58435" y="5670869"/>
            <a:ext cx="2357967" cy="65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8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화면 슬라이드 쇼(4:3)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508-19</dc:creator>
  <cp:lastModifiedBy>508-19</cp:lastModifiedBy>
  <cp:revision>1</cp:revision>
  <dcterms:created xsi:type="dcterms:W3CDTF">2020-05-07T05:36:07Z</dcterms:created>
  <dcterms:modified xsi:type="dcterms:W3CDTF">2020-05-07T05:36:35Z</dcterms:modified>
</cp:coreProperties>
</file>