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  <p:sldMasterId id="2147483676" r:id="rId4"/>
  </p:sldMasterIdLst>
  <p:notesMasterIdLst>
    <p:notesMasterId r:id="rId20"/>
  </p:notesMasterIdLst>
  <p:sldIdLst>
    <p:sldId id="338" r:id="rId5"/>
    <p:sldId id="384" r:id="rId6"/>
    <p:sldId id="387" r:id="rId7"/>
    <p:sldId id="388" r:id="rId8"/>
    <p:sldId id="398" r:id="rId9"/>
    <p:sldId id="385" r:id="rId10"/>
    <p:sldId id="389" r:id="rId11"/>
    <p:sldId id="390" r:id="rId12"/>
    <p:sldId id="393" r:id="rId13"/>
    <p:sldId id="386" r:id="rId14"/>
    <p:sldId id="391" r:id="rId15"/>
    <p:sldId id="392" r:id="rId16"/>
    <p:sldId id="394" r:id="rId17"/>
    <p:sldId id="396" r:id="rId18"/>
    <p:sldId id="397" r:id="rId19"/>
  </p:sldIdLst>
  <p:sldSz cx="9144000" cy="6858000" type="screen4x3"/>
  <p:notesSz cx="6858000" cy="9144000"/>
  <p:embeddedFontLst>
    <p:embeddedFont>
      <p:font typeface="맑은 고딕" pitchFamily="50" charset="-127"/>
      <p:regular r:id="rId21"/>
      <p:bold r:id="rId22"/>
    </p:embeddedFont>
    <p:embeddedFont>
      <p:font typeface="타이포_스톰 B" pitchFamily="18" charset="-127"/>
      <p:regular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Calibri Light" pitchFamily="34" charset="0"/>
      <p:regular r:id="rId28"/>
      <p:italic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BC1"/>
    <a:srgbClr val="94C3BB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3391" autoAdjust="0"/>
  </p:normalViewPr>
  <p:slideViewPr>
    <p:cSldViewPr snapToGrid="0">
      <p:cViewPr varScale="1">
        <p:scale>
          <a:sx n="87" d="100"/>
          <a:sy n="87" d="100"/>
        </p:scale>
        <p:origin x="-108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05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539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2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83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77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0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568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58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116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23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4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70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2125370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789700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Risk Management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62183" y="3438188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6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99328" y="-5199"/>
            <a:ext cx="7087957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CEO, CTO –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 상세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7" name="Picture 3" descr="C:\Users\507-20\Desktop\img\1차\리스트 상세 구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3" y="656683"/>
            <a:ext cx="5603023" cy="459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23268" y="1259842"/>
            <a:ext cx="3254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현재진행 내용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smtClean="0"/>
              <a:t>상</a:t>
            </a:r>
            <a:r>
              <a:rPr lang="ko-KR" altLang="en-US" dirty="0"/>
              <a:t>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연동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이슈리스트 테이블만 연결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첨부파일 다운로드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23269" y="3864428"/>
            <a:ext cx="30440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다음주 진행 내용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smtClean="0"/>
              <a:t>상세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연동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사원 테이블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댓글</a:t>
            </a:r>
            <a:r>
              <a:rPr lang="ko-KR" altLang="en-US" dirty="0" smtClean="0"/>
              <a:t>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첨부파일</a:t>
            </a:r>
            <a:r>
              <a:rPr lang="en-US" altLang="ko-KR" dirty="0" smtClean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스타일 변경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301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99328" y="-5199"/>
            <a:ext cx="7087957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CEO, CTO –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 상세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6" y="569516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contoller</a:t>
            </a:r>
            <a:endParaRPr lang="en-US" altLang="ko-KR" dirty="0"/>
          </a:p>
        </p:txBody>
      </p:sp>
      <p:pic>
        <p:nvPicPr>
          <p:cNvPr id="9218" name="Picture 2" descr="C:\Users\507-20\Desktop\img\1차\컨트롤 디테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8" y="1308180"/>
            <a:ext cx="7650162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7666" y="938848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상세화면</a:t>
            </a:r>
            <a:endParaRPr lang="en-US" altLang="ko-KR" dirty="0"/>
          </a:p>
        </p:txBody>
      </p:sp>
      <p:pic>
        <p:nvPicPr>
          <p:cNvPr id="9219" name="Picture 3" descr="C:\Users\507-20\Desktop\img\1차\컨트롤 업데이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2" y="4896155"/>
            <a:ext cx="55435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507-20\Desktop\img\1차\컨트롤 업데이트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2" y="3109459"/>
            <a:ext cx="5165498" cy="178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8502" y="2740127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18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99328" y="-5199"/>
            <a:ext cx="7087957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CEO, CTO –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 상세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6" y="569516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contoller</a:t>
            </a:r>
            <a:endParaRPr lang="en-US" altLang="ko-KR" dirty="0"/>
          </a:p>
        </p:txBody>
      </p:sp>
      <p:pic>
        <p:nvPicPr>
          <p:cNvPr id="10242" name="Picture 2" descr="C:\Users\507-20\Desktop\img\1차\컨트롤 다운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938848"/>
            <a:ext cx="7850188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87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99328" y="-5199"/>
            <a:ext cx="7087957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CEO, CTO –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 상세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66" y="551849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en-US" altLang="ko-KR" dirty="0"/>
          </a:p>
        </p:txBody>
      </p:sp>
      <p:pic>
        <p:nvPicPr>
          <p:cNvPr id="11267" name="Picture 3" descr="C:\Users\507-20\Desktop\img\1차\서비스 상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3" y="1308180"/>
            <a:ext cx="46577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507-20\Desktop\img\1차\서비스 상세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3429000"/>
            <a:ext cx="47625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666" y="938848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상세화면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10053" y="3031378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44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99328" y="-5199"/>
            <a:ext cx="7087957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CEO, CTO –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 상세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6" y="551849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Dao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7666" y="938848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상세화</a:t>
            </a:r>
            <a:r>
              <a:rPr lang="ko-KR" altLang="en-US" dirty="0"/>
              <a:t>면</a:t>
            </a:r>
            <a:endParaRPr lang="en-US" altLang="ko-KR" dirty="0"/>
          </a:p>
        </p:txBody>
      </p:sp>
      <p:pic>
        <p:nvPicPr>
          <p:cNvPr id="13315" name="Picture 3" descr="C:\Users\507-20\Desktop\img\1차\dao 수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2" y="2449286"/>
            <a:ext cx="5035850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:\Users\507-20\Desktop\img\1차\상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7" y="1366837"/>
            <a:ext cx="4965239" cy="41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57666" y="1808922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수정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166007" y="3153535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Mapper</a:t>
            </a:r>
            <a:endParaRPr lang="en-US" altLang="ko-KR" dirty="0"/>
          </a:p>
        </p:txBody>
      </p:sp>
      <p:pic>
        <p:nvPicPr>
          <p:cNvPr id="13317" name="Picture 5" descr="C:\Users\507-20\Desktop\img\1차\m 상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07" y="3929715"/>
            <a:ext cx="5408179" cy="152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89821" y="3518762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상세화</a:t>
            </a:r>
            <a:r>
              <a:rPr lang="ko-KR" altLang="en-US" dirty="0"/>
              <a:t>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33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99328" y="-5199"/>
            <a:ext cx="7087957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CEO, CTO –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 상세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6" y="551849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Mapper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57666" y="938848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수</a:t>
            </a:r>
            <a:r>
              <a:rPr lang="ko-KR" altLang="en-US" dirty="0"/>
              <a:t>정</a:t>
            </a:r>
            <a:endParaRPr lang="en-US" altLang="ko-KR" dirty="0"/>
          </a:p>
        </p:txBody>
      </p:sp>
      <p:pic>
        <p:nvPicPr>
          <p:cNvPr id="15362" name="Picture 2" descr="C:\Users\507-20\Desktop\img\1차\m 수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308180"/>
            <a:ext cx="5257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567363" y="1798820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수정일</a:t>
            </a: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5567362" y="3682022"/>
            <a:ext cx="3254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해결방안 내용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ko-KR" altLang="en-US" dirty="0" smtClean="0"/>
              <a:t>해결방안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수정일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33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8" y="-5199"/>
            <a:ext cx="666341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CEO, CTO -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" name="Picture 2" descr="C:\Users\507-20\Desktop\img\1차\리스트 구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04" y="725263"/>
            <a:ext cx="8170925" cy="271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9304" y="3929743"/>
            <a:ext cx="32548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현재진행 내용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smtClean="0"/>
              <a:t>리스트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연동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이슈리스트 테이블만 연결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작성 페이지 이동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상세 페이지 이동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67882" y="3929742"/>
            <a:ext cx="3254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다음주 진행 내용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smtClean="0"/>
              <a:t>리스트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연동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사원 테이블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처리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505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8" y="-5199"/>
            <a:ext cx="666341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CEO, CTO -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6" y="551849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연동 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7666" y="938848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contoller</a:t>
            </a:r>
            <a:endParaRPr lang="en-US" altLang="ko-KR" dirty="0"/>
          </a:p>
        </p:txBody>
      </p:sp>
      <p:pic>
        <p:nvPicPr>
          <p:cNvPr id="4098" name="Picture 2" descr="C:\Users\507-20\Desktop\img\1차\컨트롤 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" y="1308180"/>
            <a:ext cx="8240713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2301" y="3834448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en-US" altLang="ko-KR" dirty="0"/>
          </a:p>
        </p:txBody>
      </p:sp>
      <p:pic>
        <p:nvPicPr>
          <p:cNvPr id="4099" name="Picture 3" descr="C:\Users\507-20\Desktop\img\1차\서비스 리스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57" y="4347482"/>
            <a:ext cx="51720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507-20\Desktop\img\1차\서비스 리스트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" y="4719638"/>
            <a:ext cx="32861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22300" y="5272088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Dao</a:t>
            </a:r>
            <a:endParaRPr lang="en-US" altLang="ko-KR" dirty="0"/>
          </a:p>
        </p:txBody>
      </p:sp>
      <p:pic>
        <p:nvPicPr>
          <p:cNvPr id="4101" name="Picture 5" descr="C:\Users\507-20\Desktop\img\1차\dao 리스트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" y="5856514"/>
            <a:ext cx="52387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8" y="-5199"/>
            <a:ext cx="666341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CEO, CTO -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6" y="551849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연동 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7666" y="921181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Mapper</a:t>
            </a:r>
            <a:endParaRPr lang="en-US" altLang="ko-KR" dirty="0"/>
          </a:p>
        </p:txBody>
      </p:sp>
      <p:pic>
        <p:nvPicPr>
          <p:cNvPr id="5122" name="Picture 2" descr="C:\Users\507-20\Desktop\img\1차\mapper 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1314450"/>
            <a:ext cx="6613399" cy="177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7666" y="3261803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</a:t>
            </a:r>
            <a:endParaRPr lang="en-US" altLang="ko-KR" dirty="0"/>
          </a:p>
        </p:txBody>
      </p:sp>
      <p:pic>
        <p:nvPicPr>
          <p:cNvPr id="5123" name="Picture 3" descr="C:\Users\507-20\Desktop\img\1차\vo 리스트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37" y="3635802"/>
            <a:ext cx="3953189" cy="299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8" y="-5199"/>
            <a:ext cx="6663413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, CEO, CTO -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6" y="551849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</a:t>
            </a:r>
            <a:r>
              <a:rPr lang="en-US" altLang="ko-KR" dirty="0" err="1" smtClean="0"/>
              <a:t>db</a:t>
            </a:r>
            <a:r>
              <a:rPr lang="ko-KR" altLang="en-US" dirty="0" smtClean="0"/>
              <a:t>연동 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7666" y="921181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– </a:t>
            </a:r>
            <a:r>
              <a:rPr lang="ko-KR" altLang="en-US" dirty="0" smtClean="0"/>
              <a:t>리스트 출력</a:t>
            </a:r>
            <a:endParaRPr lang="en-US" altLang="ko-KR" dirty="0"/>
          </a:p>
        </p:txBody>
      </p:sp>
      <p:pic>
        <p:nvPicPr>
          <p:cNvPr id="14338" name="Picture 2" descr="C:\Users\507-20\Desktop\img\1차\view 리스트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63" y="1290514"/>
            <a:ext cx="8107966" cy="19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507-20\Desktop\img\1차\작성페이지이동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63" y="3815443"/>
            <a:ext cx="7640637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781" y="3326923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 페이지 이동</a:t>
            </a:r>
            <a:endParaRPr lang="en-US" altLang="ko-KR" dirty="0"/>
          </a:p>
        </p:txBody>
      </p:sp>
      <p:sp>
        <p:nvSpPr>
          <p:cNvPr id="17" name="TextBox 16"/>
          <p:cNvSpPr txBox="1"/>
          <p:nvPr/>
        </p:nvSpPr>
        <p:spPr>
          <a:xfrm>
            <a:off x="57666" y="5025118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상세 페이지 이동</a:t>
            </a:r>
            <a:endParaRPr lang="en-US" altLang="ko-KR" dirty="0"/>
          </a:p>
        </p:txBody>
      </p:sp>
      <p:pic>
        <p:nvPicPr>
          <p:cNvPr id="14340" name="Picture 4" descr="C:\Users\507-20\Desktop\img\1차\상세 페이지 이동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1" y="5577114"/>
            <a:ext cx="8107362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8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8" y="-5199"/>
            <a:ext cx="54986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 작성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050" name="Picture 2" descr="C:\Users\507-20\Desktop\img\1차\리스트 작성 구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9" y="710232"/>
            <a:ext cx="7588818" cy="340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507-20\Desktop\img\1차\컨트롤 inse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9" y="4584701"/>
            <a:ext cx="6307138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6869" y="4211458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contoller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43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8" y="-5199"/>
            <a:ext cx="54986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 작성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6" y="551849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en-US" altLang="ko-KR" dirty="0"/>
          </a:p>
        </p:txBody>
      </p:sp>
      <p:pic>
        <p:nvPicPr>
          <p:cNvPr id="6146" name="Picture 2" descr="C:\Users\507-20\Desktop\img\1차\서비스 작성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6" y="982663"/>
            <a:ext cx="4926744" cy="166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507-20\Desktop\img\1차\서비스 작성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40" y="2480320"/>
            <a:ext cx="6668958" cy="427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/>
          <p:cNvCxnSpPr/>
          <p:nvPr/>
        </p:nvCxnSpPr>
        <p:spPr>
          <a:xfrm>
            <a:off x="1491343" y="2231571"/>
            <a:ext cx="740228" cy="112122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4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8" y="-5199"/>
            <a:ext cx="54986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 작성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66" y="551849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Dao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7665" y="1513897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Mapper</a:t>
            </a:r>
            <a:endParaRPr lang="en-US" altLang="ko-KR" dirty="0"/>
          </a:p>
        </p:txBody>
      </p:sp>
      <p:pic>
        <p:nvPicPr>
          <p:cNvPr id="7170" name="Picture 2" descr="C:\Users\507-20\Desktop\img\1차\dao 작성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" y="1170192"/>
            <a:ext cx="44005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507-20\Desktop\img\1차\dao 작성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921181"/>
            <a:ext cx="34099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507-20\Desktop\img\1차\mapper 작성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9" y="3050014"/>
            <a:ext cx="8769576" cy="113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507-20\Desktop\img\1차\mapper 작성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2009549"/>
            <a:ext cx="7069137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507-20\Desktop\img\1차\mapper 작성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45" y="4265612"/>
            <a:ext cx="3412198" cy="19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55571" y="4365171"/>
            <a:ext cx="490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회의록 게시판과 첨부파일 테이블 공유</a:t>
            </a:r>
            <a:endParaRPr lang="en-US" altLang="ko-KR" dirty="0" smtClean="0"/>
          </a:p>
          <a:p>
            <a:r>
              <a:rPr lang="ko-KR" altLang="en-US" dirty="0" smtClean="0"/>
              <a:t>이슈번호에 현재 시퀀스 번호를 입력한다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4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-99328" y="-5199"/>
            <a:ext cx="5498641" cy="557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PM ,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팀원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– 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 작성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65" y="1618649"/>
            <a:ext cx="325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파일 업로드 확인</a:t>
            </a:r>
            <a:endParaRPr lang="en-US" altLang="ko-KR" dirty="0"/>
          </a:p>
        </p:txBody>
      </p:sp>
      <p:pic>
        <p:nvPicPr>
          <p:cNvPr id="8194" name="Picture 2" descr="C:\Users\507-20\Desktop\img\1차\업로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8" y="2162175"/>
            <a:ext cx="492442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507-20\Desktop\img\1차\업로드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78" y="2162175"/>
            <a:ext cx="2299607" cy="228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8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301</Words>
  <Application>Microsoft Office PowerPoint</Application>
  <PresentationFormat>화면 슬라이드 쇼(4:3)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굴림</vt:lpstr>
      <vt:lpstr>Arial</vt:lpstr>
      <vt:lpstr>맑은 고딕</vt:lpstr>
      <vt:lpstr>타이포_스톰 B</vt:lpstr>
      <vt:lpstr>Calibri</vt:lpstr>
      <vt:lpstr>Calibri Light</vt:lpstr>
      <vt:lpstr>메인 레이아웃_1</vt:lpstr>
      <vt:lpstr>Office 테마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507-20</cp:lastModifiedBy>
  <cp:revision>121</cp:revision>
  <dcterms:created xsi:type="dcterms:W3CDTF">2020-05-05T13:43:36Z</dcterms:created>
  <dcterms:modified xsi:type="dcterms:W3CDTF">2020-05-14T08:04:47Z</dcterms:modified>
</cp:coreProperties>
</file>