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sldIdLst>
    <p:sldId id="268" r:id="rId5"/>
    <p:sldId id="282" r:id="rId6"/>
    <p:sldId id="283" r:id="rId7"/>
    <p:sldId id="285" r:id="rId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타이포_스톰 B" panose="020205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9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4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9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93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54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90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94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67965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98081"/>
            <a:ext cx="8640000" cy="5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67965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734959"/>
            <a:ext cx="7998690" cy="58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67965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" y="734959"/>
            <a:ext cx="7865952" cy="58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32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23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Calibri Light</vt:lpstr>
      <vt:lpstr>맑은 고딕</vt:lpstr>
      <vt:lpstr>Calibri</vt:lpstr>
      <vt:lpstr>타이포_스톰 B</vt:lpstr>
      <vt:lpstr>Arial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44</cp:revision>
  <dcterms:created xsi:type="dcterms:W3CDTF">2020-05-05T13:43:36Z</dcterms:created>
  <dcterms:modified xsi:type="dcterms:W3CDTF">2020-05-14T08:04:53Z</dcterms:modified>
</cp:coreProperties>
</file>