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26"/>
  </p:notesMasterIdLst>
  <p:sldIdLst>
    <p:sldId id="527" r:id="rId4"/>
    <p:sldId id="520" r:id="rId5"/>
    <p:sldId id="530" r:id="rId6"/>
    <p:sldId id="532" r:id="rId7"/>
    <p:sldId id="533" r:id="rId8"/>
    <p:sldId id="521" r:id="rId9"/>
    <p:sldId id="534" r:id="rId10"/>
    <p:sldId id="546" r:id="rId11"/>
    <p:sldId id="547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06" r:id="rId24"/>
    <p:sldId id="517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나눔스퀘어_ac Bold" panose="020B0600000101010101" pitchFamily="50" charset="-127"/>
      <p:bold r:id="rId29"/>
    </p:embeddedFont>
    <p:embeddedFont>
      <p:font typeface="나눔스퀘어_ac ExtraBold" panose="020B0600000101010101" pitchFamily="50" charset="-127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타이포_스톰 B" panose="02020503020101020101" pitchFamily="18" charset="-127"/>
      <p:regular r:id="rId35"/>
    </p:embeddedFont>
    <p:embeddedFont>
      <p:font typeface="나눔스퀘어_ac" panose="020B0600000101010101" pitchFamily="50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40" y="647021"/>
            <a:ext cx="4376500" cy="28890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264727" y="3536043"/>
            <a:ext cx="7964" cy="20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7" y="3886995"/>
            <a:ext cx="5039428" cy="12566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248271" y="2899482"/>
            <a:ext cx="0" cy="987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63397" y="4936191"/>
            <a:ext cx="3800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3309725"/>
            <a:ext cx="4726867" cy="3300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2249827"/>
            <a:ext cx="7363995" cy="6174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5008639" y="5618028"/>
            <a:ext cx="677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2"/>
          </p:cNvCxnSpPr>
          <p:nvPr/>
        </p:nvCxnSpPr>
        <p:spPr>
          <a:xfrm flipV="1">
            <a:off x="5141343" y="2867244"/>
            <a:ext cx="0" cy="763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12" y="2351795"/>
            <a:ext cx="2779828" cy="1804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2" y="819598"/>
            <a:ext cx="5114112" cy="15583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12" idx="0"/>
          </p:cNvCxnSpPr>
          <p:nvPr/>
        </p:nvCxnSpPr>
        <p:spPr>
          <a:xfrm>
            <a:off x="7433426" y="2351795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8" y="3121270"/>
            <a:ext cx="6464654" cy="12626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2237971" y="2832002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260758" y="4383941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4511323"/>
            <a:ext cx="5979641" cy="9634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7" y="1573258"/>
            <a:ext cx="5149212" cy="102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5651336"/>
            <a:ext cx="4435675" cy="6129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561878" y="1263521"/>
            <a:ext cx="12007" cy="29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9" idx="2"/>
          </p:cNvCxnSpPr>
          <p:nvPr/>
        </p:nvCxnSpPr>
        <p:spPr>
          <a:xfrm>
            <a:off x="5507509" y="5474754"/>
            <a:ext cx="0" cy="176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07508" y="4024434"/>
            <a:ext cx="1" cy="49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" y="1320193"/>
            <a:ext cx="6513949" cy="15014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5" y="3552612"/>
            <a:ext cx="6870063" cy="28620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13445" y="5938198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4460" y="5962637"/>
            <a:ext cx="2598985" cy="29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14460" y="4614534"/>
            <a:ext cx="5388366" cy="76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3699" y="5381336"/>
            <a:ext cx="3639127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계층형 구조에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를 매겨서 순번 표시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369569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6191100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00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2495617"/>
            <a:ext cx="6754044" cy="87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3470582"/>
            <a:ext cx="6754044" cy="3025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8" y="5603084"/>
            <a:ext cx="4217904" cy="911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874825"/>
            <a:ext cx="5379491" cy="22159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3225426"/>
            <a:ext cx="5388902" cy="23256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63374" y="2194127"/>
            <a:ext cx="3534627" cy="72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할당된 업무의 상위업무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본인에게 할당된 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SQL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문을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693" y="5898477"/>
            <a:ext cx="2151385" cy="50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자신에게 할당된 업무의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상위업무번호 리스트 호출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2415193"/>
            <a:ext cx="3619318" cy="9749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6" y="6266830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0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387928" y="700250"/>
            <a:ext cx="2526645" cy="3971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54" y="700250"/>
            <a:ext cx="5065646" cy="33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310</Words>
  <Application>Microsoft Office PowerPoint</Application>
  <PresentationFormat>화면 슬라이드 쇼(4:3)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맑은 고딕</vt:lpstr>
      <vt:lpstr>나눔스퀘어_ac Bold</vt:lpstr>
      <vt:lpstr>나눔스퀘어_ac ExtraBold</vt:lpstr>
      <vt:lpstr>Arial</vt:lpstr>
      <vt:lpstr>Consolas</vt:lpstr>
      <vt:lpstr>타이포_스톰 B</vt:lpstr>
      <vt:lpstr>나눔스퀘어_ac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219</cp:revision>
  <dcterms:created xsi:type="dcterms:W3CDTF">2020-05-05T13:43:36Z</dcterms:created>
  <dcterms:modified xsi:type="dcterms:W3CDTF">2020-05-29T09:17:04Z</dcterms:modified>
</cp:coreProperties>
</file>