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016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8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9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4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0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한송우 </a:t>
            </a:r>
            <a:r>
              <a:rPr lang="en-US" altLang="ko-KR" dirty="0" smtClean="0"/>
              <a:t>(1/3</a:t>
            </a:r>
            <a:r>
              <a:rPr lang="en-US" altLang="ko-KR" smtClean="0"/>
              <a:t>) </a:t>
            </a:r>
            <a:r>
              <a:rPr lang="en-US" altLang="ko-KR" smtClean="0"/>
              <a:t>[</a:t>
            </a:r>
            <a:r>
              <a:rPr lang="ko-KR" altLang="en-US" smtClean="0"/>
              <a:t>애플리케이션배포</a:t>
            </a:r>
            <a:r>
              <a:rPr lang="en-US" altLang="ko-KR" smtClean="0"/>
              <a:t>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3" y="836712"/>
            <a:ext cx="4408355" cy="27418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04" y="844998"/>
            <a:ext cx="4877169" cy="27335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72579"/>
          <a:stretch/>
        </p:blipFill>
        <p:spPr>
          <a:xfrm>
            <a:off x="1063855" y="4221088"/>
            <a:ext cx="773444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한송우 </a:t>
            </a:r>
            <a:r>
              <a:rPr lang="en-US" altLang="ko-KR" dirty="0" smtClean="0"/>
              <a:t>(2/3)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7" y="711710"/>
            <a:ext cx="3938070" cy="25368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70" y="836712"/>
            <a:ext cx="4056094" cy="25579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3" y="3639468"/>
            <a:ext cx="3701579" cy="24698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573016"/>
            <a:ext cx="4536504" cy="26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한송우 </a:t>
            </a:r>
            <a:r>
              <a:rPr lang="en-US" altLang="ko-KR" dirty="0" smtClean="0"/>
              <a:t>(3/3)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94195"/>
          <a:stretch/>
        </p:blipFill>
        <p:spPr>
          <a:xfrm>
            <a:off x="1063855" y="1628800"/>
            <a:ext cx="7734449" cy="2896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1483"/>
          <a:stretch/>
        </p:blipFill>
        <p:spPr>
          <a:xfrm>
            <a:off x="1063854" y="1882587"/>
            <a:ext cx="7734449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21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508-10</dc:creator>
  <cp:lastModifiedBy>507-00</cp:lastModifiedBy>
  <cp:revision>26</cp:revision>
  <dcterms:created xsi:type="dcterms:W3CDTF">2020-01-17T00:34:11Z</dcterms:created>
  <dcterms:modified xsi:type="dcterms:W3CDTF">2020-06-03T01:16:33Z</dcterms:modified>
</cp:coreProperties>
</file>