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  <p:sldMasterId id="2147483688" r:id="rId5"/>
    <p:sldMasterId id="2147483700" r:id="rId6"/>
  </p:sldMasterIdLst>
  <p:sldIdLst>
    <p:sldId id="267" r:id="rId7"/>
    <p:sldId id="273" r:id="rId8"/>
    <p:sldId id="283" r:id="rId9"/>
    <p:sldId id="284" r:id="rId10"/>
    <p:sldId id="268" r:id="rId11"/>
    <p:sldId id="282" r:id="rId1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타이포_스톰 B" panose="020205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2" y="-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9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4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9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93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54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90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94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20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78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25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6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48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79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49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31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9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8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6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78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25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67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63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790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49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31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9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88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ERD </a:t>
            </a:r>
            <a:r>
              <a:rPr lang="ko-KR" altLang="en-US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설계</a:t>
            </a:r>
            <a:endParaRPr lang="en-US" altLang="ko-KR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ERD </a:t>
            </a:r>
            <a:r>
              <a:rPr lang="ko-KR" altLang="en-US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810000"/>
            <a:ext cx="630620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ERD </a:t>
            </a:r>
            <a:r>
              <a:rPr lang="ko-KR" altLang="en-US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논리 설계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00000"/>
            <a:ext cx="8640000" cy="5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ERD </a:t>
            </a:r>
            <a:r>
              <a:rPr lang="ko-KR" altLang="en-US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물리 설계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00000"/>
            <a:ext cx="8640000" cy="5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67965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팀원대시보드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810000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88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17</Words>
  <Application>Microsoft Office PowerPoint</Application>
  <PresentationFormat>화면 슬라이드 쇼(4:3)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Arial</vt:lpstr>
      <vt:lpstr>Calibri Light</vt:lpstr>
      <vt:lpstr>맑은 고딕</vt:lpstr>
      <vt:lpstr>Calibri</vt:lpstr>
      <vt:lpstr>타이포_스톰 B</vt:lpstr>
      <vt:lpstr>메인 레이아웃_1</vt:lpstr>
      <vt:lpstr>Office 테마</vt:lpstr>
      <vt:lpstr>목차 레이아웃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41</cp:revision>
  <dcterms:created xsi:type="dcterms:W3CDTF">2020-05-05T13:43:36Z</dcterms:created>
  <dcterms:modified xsi:type="dcterms:W3CDTF">2020-05-14T06:59:08Z</dcterms:modified>
</cp:coreProperties>
</file>