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  <p:sldMasterId id="2147483676" r:id="rId4"/>
  </p:sldMasterIdLst>
  <p:notesMasterIdLst>
    <p:notesMasterId r:id="rId10"/>
  </p:notesMasterIdLst>
  <p:sldIdLst>
    <p:sldId id="309" r:id="rId5"/>
    <p:sldId id="384" r:id="rId6"/>
    <p:sldId id="388" r:id="rId7"/>
    <p:sldId id="385" r:id="rId8"/>
    <p:sldId id="387" r:id="rId9"/>
  </p:sldIdLst>
  <p:sldSz cx="9144000" cy="6858000" type="screen4x3"/>
  <p:notesSz cx="6858000" cy="9144000"/>
  <p:embeddedFontLst>
    <p:embeddedFont>
      <p:font typeface="맑은 고딕" pitchFamily="50" charset="-127"/>
      <p:regular r:id="rId11"/>
      <p:bold r:id="rId12"/>
    </p:embeddedFont>
    <p:embeddedFont>
      <p:font typeface="타이포_스톰 B" pitchFamily="18" charset="-127"/>
      <p:regular r:id="rId13"/>
    </p:embeddedFon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alibri Light" pitchFamily="34" charset="0"/>
      <p:regular r:id="rId18"/>
      <p:italic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BC1"/>
    <a:srgbClr val="94C3BB"/>
    <a:srgbClr val="F27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3391" autoAdjust="0"/>
  </p:normalViewPr>
  <p:slideViewPr>
    <p:cSldViewPr snapToGrid="0">
      <p:cViewPr varScale="1">
        <p:scale>
          <a:sx n="91" d="100"/>
          <a:sy n="91" d="100"/>
        </p:scale>
        <p:origin x="-21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053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39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27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883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77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0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568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58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116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323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47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70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hyperlink" Target="http://localhost:5080/springweb/task.do?method=lis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125370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89700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업무리스트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62183" y="3438188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919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9327" y="-5199"/>
            <a:ext cx="321733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 ,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</a:p>
        </p:txBody>
      </p:sp>
      <p:pic>
        <p:nvPicPr>
          <p:cNvPr id="1028" name="Picture 4" descr="C:\Users\508-19\Desktop\업무현황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46" y="1797269"/>
            <a:ext cx="5581375" cy="347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2490952" y="2511972"/>
            <a:ext cx="3321269" cy="10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22294" y="2253733"/>
            <a:ext cx="2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업무명으로 검색기능</a:t>
            </a:r>
            <a:endParaRPr lang="ko-KR" altLang="en-US" dirty="0"/>
          </a:p>
        </p:txBody>
      </p:sp>
      <p:pic>
        <p:nvPicPr>
          <p:cNvPr id="1029" name="Picture 5" descr="C:\Users\508-19\Desktop\검색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619" y="2623065"/>
            <a:ext cx="35814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/>
          <p:cNvCxnSpPr/>
          <p:nvPr/>
        </p:nvCxnSpPr>
        <p:spPr>
          <a:xfrm>
            <a:off x="5654566" y="3536730"/>
            <a:ext cx="683172" cy="1035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0846" y="1330294"/>
            <a:ext cx="735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localhost:5080/PR06/task.do?method=list</a:t>
            </a:r>
            <a:endParaRPr lang="ko-KR" altLang="en-US" dirty="0"/>
          </a:p>
        </p:txBody>
      </p:sp>
      <p:pic>
        <p:nvPicPr>
          <p:cNvPr id="1030" name="Picture 6" descr="C:\Users\508-19\Desktop\이동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607" y="4941332"/>
            <a:ext cx="4336491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337738" y="4572000"/>
            <a:ext cx="2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0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-4118" y="445699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9327" y="-5199"/>
            <a:ext cx="321733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 ,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</a:p>
        </p:txBody>
      </p:sp>
      <p:pic>
        <p:nvPicPr>
          <p:cNvPr id="4100" name="Picture 4" descr="C:\Users\508-19\Desktop\등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78" y="1638819"/>
            <a:ext cx="6290477" cy="382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8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9327" y="-5199"/>
            <a:ext cx="321733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 ,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423" y="1382708"/>
            <a:ext cx="5217874" cy="401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>
            <a:off x="4030980" y="1900007"/>
            <a:ext cx="1781241" cy="5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22293" y="1708562"/>
            <a:ext cx="2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업무담당자 명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139667" y="4391747"/>
            <a:ext cx="1781241" cy="5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30980" y="4200302"/>
            <a:ext cx="2682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진행률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결재 여부 수정 </a:t>
            </a:r>
            <a:endParaRPr lang="en-US" altLang="ko-KR" sz="1400" dirty="0"/>
          </a:p>
          <a:p>
            <a:r>
              <a:rPr lang="ko-KR" altLang="en-US" sz="1400" dirty="0" smtClean="0"/>
              <a:t>진행률</a:t>
            </a:r>
            <a:r>
              <a:rPr lang="en-US" altLang="ko-KR" sz="1400" dirty="0" smtClean="0"/>
              <a:t> 1~100 (</a:t>
            </a:r>
            <a:r>
              <a:rPr lang="ko-KR" altLang="en-US" sz="1400" dirty="0" smtClean="0"/>
              <a:t>담당자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결재 여부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업무 중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결재 신청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반려처리 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결재완료</a:t>
            </a:r>
            <a:endParaRPr lang="ko-KR" altLang="en-US" sz="1400" dirty="0"/>
          </a:p>
        </p:txBody>
      </p:sp>
      <p:pic>
        <p:nvPicPr>
          <p:cNvPr id="2054" name="Picture 6" descr="C:\Users\508-19\Desktop\결재여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391" y="5359897"/>
            <a:ext cx="4148335" cy="82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9327" y="-5199"/>
            <a:ext cx="321733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 ,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423" y="1176968"/>
            <a:ext cx="5217874" cy="401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꺾인 연결선 3"/>
          <p:cNvCxnSpPr/>
          <p:nvPr/>
        </p:nvCxnSpPr>
        <p:spPr>
          <a:xfrm rot="16200000" flipH="1">
            <a:off x="754380" y="4945379"/>
            <a:ext cx="548644" cy="45720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41120" y="5204884"/>
            <a:ext cx="2453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반려 사유등록 </a:t>
            </a:r>
            <a:r>
              <a:rPr lang="en-US" altLang="ko-KR" sz="1400" dirty="0" smtClean="0">
                <a:solidFill>
                  <a:prstClr val="black"/>
                </a:solidFill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</a:rPr>
              <a:t>팀장이 반려 처리 시에만 사유 등록</a:t>
            </a:r>
            <a:r>
              <a:rPr lang="en-US" altLang="ko-KR" sz="1400" dirty="0" smtClean="0">
                <a:solidFill>
                  <a:prstClr val="black"/>
                </a:solidFill>
              </a:rPr>
              <a:t>)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ko-KR" altLang="en-US" sz="1400" dirty="0">
              <a:solidFill>
                <a:prstClr val="black"/>
              </a:solidFill>
            </a:endParaRPr>
          </a:p>
        </p:txBody>
      </p:sp>
      <p:cxnSp>
        <p:nvCxnSpPr>
          <p:cNvPr id="11" name="꺾인 연결선 10"/>
          <p:cNvCxnSpPr/>
          <p:nvPr/>
        </p:nvCxnSpPr>
        <p:spPr>
          <a:xfrm flipV="1">
            <a:off x="4879994" y="4358640"/>
            <a:ext cx="606406" cy="567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74304" y="3901575"/>
            <a:ext cx="3027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업무 삭제처리 </a:t>
            </a:r>
            <a:r>
              <a:rPr lang="en-US" altLang="ko-KR" sz="1400" dirty="0" smtClean="0">
                <a:solidFill>
                  <a:prstClr val="black"/>
                </a:solidFill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</a:rPr>
              <a:t>팀장권한</a:t>
            </a:r>
            <a:r>
              <a:rPr lang="en-US" altLang="ko-KR" sz="1400" dirty="0" smtClean="0">
                <a:solidFill>
                  <a:prstClr val="black"/>
                </a:solidFill>
              </a:rPr>
              <a:t>)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pic>
        <p:nvPicPr>
          <p:cNvPr id="3074" name="Picture 2" descr="C:\Users\508-19\Desktop\삭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297" y="4221012"/>
            <a:ext cx="3403917" cy="65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꺾인 연결선 21"/>
          <p:cNvCxnSpPr/>
          <p:nvPr/>
        </p:nvCxnSpPr>
        <p:spPr>
          <a:xfrm>
            <a:off x="4581215" y="5265418"/>
            <a:ext cx="673755" cy="32004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581215" y="5067525"/>
            <a:ext cx="0" cy="197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53722" y="5182024"/>
            <a:ext cx="3027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업무 수정처리 </a:t>
            </a:r>
            <a:r>
              <a:rPr lang="en-US" altLang="ko-KR" sz="1400" dirty="0" smtClean="0">
                <a:solidFill>
                  <a:prstClr val="black"/>
                </a:solidFill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</a:rPr>
              <a:t>팀장권한</a:t>
            </a:r>
            <a:r>
              <a:rPr lang="en-US" altLang="ko-KR" sz="1400" dirty="0" smtClean="0">
                <a:solidFill>
                  <a:prstClr val="black"/>
                </a:solidFill>
              </a:rPr>
              <a:t>)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pic>
        <p:nvPicPr>
          <p:cNvPr id="3075" name="Picture 3" descr="C:\Users\508-19\Desktop\업뎃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722" y="5452350"/>
            <a:ext cx="2776383" cy="107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508-19\Desktop\반려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35" y="5646420"/>
            <a:ext cx="2936225" cy="88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16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82</Words>
  <Application>Microsoft Office PowerPoint</Application>
  <PresentationFormat>화면 슬라이드 쇼(4:3)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굴림</vt:lpstr>
      <vt:lpstr>Arial</vt:lpstr>
      <vt:lpstr>맑은 고딕</vt:lpstr>
      <vt:lpstr>타이포_스톰 B</vt:lpstr>
      <vt:lpstr>Calibri</vt:lpstr>
      <vt:lpstr>Calibri Light</vt:lpstr>
      <vt:lpstr>메인 레이아웃_1</vt:lpstr>
      <vt:lpstr>Office 테마</vt:lpstr>
      <vt:lpstr>목차 레이아웃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508-19</cp:lastModifiedBy>
  <cp:revision>117</cp:revision>
  <dcterms:created xsi:type="dcterms:W3CDTF">2020-05-05T13:43:36Z</dcterms:created>
  <dcterms:modified xsi:type="dcterms:W3CDTF">2020-05-14T08:06:12Z</dcterms:modified>
</cp:coreProperties>
</file>