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94" r:id="rId2"/>
  </p:sldMasterIdLst>
  <p:notesMasterIdLst>
    <p:notesMasterId r:id="rId47"/>
  </p:notesMasterIdLst>
  <p:sldIdLst>
    <p:sldId id="256" r:id="rId3"/>
    <p:sldId id="274" r:id="rId4"/>
    <p:sldId id="275" r:id="rId5"/>
    <p:sldId id="278" r:id="rId6"/>
    <p:sldId id="257" r:id="rId7"/>
    <p:sldId id="258" r:id="rId8"/>
    <p:sldId id="263" r:id="rId9"/>
    <p:sldId id="262" r:id="rId10"/>
    <p:sldId id="260" r:id="rId11"/>
    <p:sldId id="276" r:id="rId12"/>
    <p:sldId id="261" r:id="rId13"/>
    <p:sldId id="264" r:id="rId14"/>
    <p:sldId id="265" r:id="rId15"/>
    <p:sldId id="266" r:id="rId16"/>
    <p:sldId id="267" r:id="rId17"/>
    <p:sldId id="268" r:id="rId18"/>
    <p:sldId id="296" r:id="rId19"/>
    <p:sldId id="277" r:id="rId20"/>
    <p:sldId id="297" r:id="rId21"/>
    <p:sldId id="269" r:id="rId22"/>
    <p:sldId id="270" r:id="rId23"/>
    <p:sldId id="271" r:id="rId24"/>
    <p:sldId id="272" r:id="rId25"/>
    <p:sldId id="273" r:id="rId26"/>
    <p:sldId id="299" r:id="rId27"/>
    <p:sldId id="279" r:id="rId28"/>
    <p:sldId id="280" r:id="rId29"/>
    <p:sldId id="298" r:id="rId30"/>
    <p:sldId id="281" r:id="rId31"/>
    <p:sldId id="282" r:id="rId32"/>
    <p:sldId id="300" r:id="rId33"/>
    <p:sldId id="287" r:id="rId34"/>
    <p:sldId id="288" r:id="rId35"/>
    <p:sldId id="284" r:id="rId36"/>
    <p:sldId id="283" r:id="rId37"/>
    <p:sldId id="301" r:id="rId38"/>
    <p:sldId id="302" r:id="rId39"/>
    <p:sldId id="285" r:id="rId40"/>
    <p:sldId id="286" r:id="rId41"/>
    <p:sldId id="290" r:id="rId42"/>
    <p:sldId id="292" r:id="rId43"/>
    <p:sldId id="293" r:id="rId44"/>
    <p:sldId id="294" r:id="rId45"/>
    <p:sldId id="295" r:id="rId4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872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slide" Target="slides/slide44.xml"/><Relationship Id="rId47" Type="http://schemas.openxmlformats.org/officeDocument/2006/relationships/notesMaster" Target="notesMasters/notesMaster1.xml"/><Relationship Id="rId48" Type="http://schemas.openxmlformats.org/officeDocument/2006/relationships/printerSettings" Target="printerSettings/printerSettings1.bin"/><Relationship Id="rId49" Type="http://schemas.openxmlformats.org/officeDocument/2006/relationships/presProps" Target="presProps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50" Type="http://schemas.openxmlformats.org/officeDocument/2006/relationships/viewProps" Target="viewProps.xml"/><Relationship Id="rId51" Type="http://schemas.openxmlformats.org/officeDocument/2006/relationships/theme" Target="theme/theme1.xml"/><Relationship Id="rId5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444C29-0E94-5248-94E0-555F08FE8979}" type="datetimeFigureOut">
              <a:rPr lang="ru-RU" smtClean="0"/>
              <a:t>9/23/16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CB864F-D886-8F47-8380-6C714FCA1A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67337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https://davidwalsh.name/async-generators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F3D895-F1C3-482A-8B35-8E0BAB2B19E5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23722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emf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emf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/ 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rostokąt 2"/>
          <p:cNvSpPr/>
          <p:nvPr/>
        </p:nvSpPr>
        <p:spPr>
          <a:xfrm>
            <a:off x="793" y="0"/>
            <a:ext cx="9144000" cy="68580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46" name="Tytuł 1"/>
          <p:cNvSpPr>
            <a:spLocks noGrp="1"/>
          </p:cNvSpPr>
          <p:nvPr>
            <p:ph type="title" hasCustomPrompt="1"/>
          </p:nvPr>
        </p:nvSpPr>
        <p:spPr>
          <a:xfrm>
            <a:off x="3933825" y="1995501"/>
            <a:ext cx="4953436" cy="1151548"/>
          </a:xfrm>
        </p:spPr>
        <p:txBody>
          <a:bodyPr anchor="ctr"/>
          <a:lstStyle>
            <a:lvl1pPr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pl-PL" dirty="0" smtClean="0"/>
              <a:t>EDIT TITLE</a:t>
            </a:r>
            <a:endParaRPr lang="en-US" dirty="0"/>
          </a:p>
        </p:txBody>
      </p:sp>
      <p:grpSp>
        <p:nvGrpSpPr>
          <p:cNvPr id="64" name="Group 35"/>
          <p:cNvGrpSpPr>
            <a:grpSpLocks noChangeAspect="1"/>
          </p:cNvGrpSpPr>
          <p:nvPr/>
        </p:nvGrpSpPr>
        <p:grpSpPr bwMode="auto">
          <a:xfrm>
            <a:off x="609601" y="1132226"/>
            <a:ext cx="2507458" cy="4035181"/>
            <a:chOff x="2363" y="293"/>
            <a:chExt cx="1208" cy="1458"/>
          </a:xfrm>
        </p:grpSpPr>
        <p:sp>
          <p:nvSpPr>
            <p:cNvPr id="65" name="Freeform 36"/>
            <p:cNvSpPr>
              <a:spLocks/>
            </p:cNvSpPr>
            <p:nvPr userDrawn="1"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124F9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37"/>
            <p:cNvSpPr>
              <a:spLocks/>
            </p:cNvSpPr>
            <p:nvPr userDrawn="1"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38"/>
            <p:cNvSpPr>
              <a:spLocks/>
            </p:cNvSpPr>
            <p:nvPr userDrawn="1"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3D649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39"/>
            <p:cNvSpPr>
              <a:spLocks/>
            </p:cNvSpPr>
            <p:nvPr userDrawn="1"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41"/>
            <p:cNvSpPr>
              <a:spLocks/>
            </p:cNvSpPr>
            <p:nvPr userDrawn="1"/>
          </p:nvSpPr>
          <p:spPr bwMode="auto">
            <a:xfrm>
              <a:off x="2796" y="1709"/>
              <a:ext cx="43" cy="42"/>
            </a:xfrm>
            <a:custGeom>
              <a:avLst/>
              <a:gdLst>
                <a:gd name="T0" fmla="*/ 5 w 43"/>
                <a:gd name="T1" fmla="*/ 0 h 42"/>
                <a:gd name="T2" fmla="*/ 5 w 43"/>
                <a:gd name="T3" fmla="*/ 0 h 42"/>
                <a:gd name="T4" fmla="*/ 0 w 43"/>
                <a:gd name="T5" fmla="*/ 38 h 42"/>
                <a:gd name="T6" fmla="*/ 38 w 43"/>
                <a:gd name="T7" fmla="*/ 42 h 42"/>
                <a:gd name="T8" fmla="*/ 43 w 43"/>
                <a:gd name="T9" fmla="*/ 5 h 42"/>
                <a:gd name="T10" fmla="*/ 43 w 43"/>
                <a:gd name="T11" fmla="*/ 5 h 42"/>
                <a:gd name="T12" fmla="*/ 5 w 43"/>
                <a:gd name="T1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42">
                  <a:moveTo>
                    <a:pt x="5" y="0"/>
                  </a:moveTo>
                  <a:lnTo>
                    <a:pt x="5" y="0"/>
                  </a:lnTo>
                  <a:lnTo>
                    <a:pt x="0" y="38"/>
                  </a:lnTo>
                  <a:lnTo>
                    <a:pt x="38" y="42"/>
                  </a:lnTo>
                  <a:lnTo>
                    <a:pt x="43" y="5"/>
                  </a:lnTo>
                  <a:lnTo>
                    <a:pt x="43" y="5"/>
                  </a:lnTo>
                  <a:lnTo>
                    <a:pt x="5" y="0"/>
                  </a:lnTo>
                </a:path>
              </a:pathLst>
            </a:custGeom>
            <a:solidFill>
              <a:srgbClr val="14509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42"/>
            <p:cNvSpPr>
              <a:spLocks/>
            </p:cNvSpPr>
            <p:nvPr userDrawn="1"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458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43"/>
            <p:cNvSpPr>
              <a:spLocks/>
            </p:cNvSpPr>
            <p:nvPr userDrawn="1"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44"/>
            <p:cNvSpPr>
              <a:spLocks/>
            </p:cNvSpPr>
            <p:nvPr userDrawn="1"/>
          </p:nvSpPr>
          <p:spPr bwMode="auto">
            <a:xfrm>
              <a:off x="2771" y="366"/>
              <a:ext cx="66" cy="62"/>
            </a:xfrm>
            <a:custGeom>
              <a:avLst/>
              <a:gdLst>
                <a:gd name="T0" fmla="*/ 48 w 90"/>
                <a:gd name="T1" fmla="*/ 0 h 84"/>
                <a:gd name="T2" fmla="*/ 30 w 90"/>
                <a:gd name="T3" fmla="*/ 4 h 84"/>
                <a:gd name="T4" fmla="*/ 10 w 90"/>
                <a:gd name="T5" fmla="*/ 60 h 84"/>
                <a:gd name="T6" fmla="*/ 48 w 90"/>
                <a:gd name="T7" fmla="*/ 84 h 84"/>
                <a:gd name="T8" fmla="*/ 49 w 90"/>
                <a:gd name="T9" fmla="*/ 84 h 84"/>
                <a:gd name="T10" fmla="*/ 66 w 90"/>
                <a:gd name="T11" fmla="*/ 80 h 84"/>
                <a:gd name="T12" fmla="*/ 90 w 90"/>
                <a:gd name="T13" fmla="*/ 43 h 84"/>
                <a:gd name="T14" fmla="*/ 90 w 90"/>
                <a:gd name="T15" fmla="*/ 41 h 84"/>
                <a:gd name="T16" fmla="*/ 86 w 90"/>
                <a:gd name="T17" fmla="*/ 24 h 84"/>
                <a:gd name="T18" fmla="*/ 48 w 90"/>
                <a:gd name="T1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84">
                  <a:moveTo>
                    <a:pt x="48" y="0"/>
                  </a:moveTo>
                  <a:cubicBezTo>
                    <a:pt x="42" y="0"/>
                    <a:pt x="36" y="1"/>
                    <a:pt x="30" y="4"/>
                  </a:cubicBezTo>
                  <a:cubicBezTo>
                    <a:pt x="9" y="14"/>
                    <a:pt x="0" y="39"/>
                    <a:pt x="10" y="60"/>
                  </a:cubicBezTo>
                  <a:cubicBezTo>
                    <a:pt x="17" y="75"/>
                    <a:pt x="32" y="84"/>
                    <a:pt x="48" y="84"/>
                  </a:cubicBezTo>
                  <a:cubicBezTo>
                    <a:pt x="49" y="84"/>
                    <a:pt x="49" y="84"/>
                    <a:pt x="49" y="84"/>
                  </a:cubicBezTo>
                  <a:cubicBezTo>
                    <a:pt x="55" y="84"/>
                    <a:pt x="61" y="83"/>
                    <a:pt x="66" y="80"/>
                  </a:cubicBezTo>
                  <a:cubicBezTo>
                    <a:pt x="81" y="73"/>
                    <a:pt x="90" y="59"/>
                    <a:pt x="90" y="43"/>
                  </a:cubicBezTo>
                  <a:cubicBezTo>
                    <a:pt x="90" y="41"/>
                    <a:pt x="90" y="41"/>
                    <a:pt x="90" y="41"/>
                  </a:cubicBezTo>
                  <a:cubicBezTo>
                    <a:pt x="90" y="35"/>
                    <a:pt x="89" y="30"/>
                    <a:pt x="86" y="24"/>
                  </a:cubicBezTo>
                  <a:cubicBezTo>
                    <a:pt x="79" y="9"/>
                    <a:pt x="64" y="0"/>
                    <a:pt x="48" y="0"/>
                  </a:cubicBezTo>
                </a:path>
              </a:pathLst>
            </a:custGeom>
            <a:solidFill>
              <a:srgbClr val="5988C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45"/>
            <p:cNvSpPr>
              <a:spLocks/>
            </p:cNvSpPr>
            <p:nvPr userDrawn="1"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4C609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46"/>
            <p:cNvSpPr>
              <a:spLocks/>
            </p:cNvSpPr>
            <p:nvPr userDrawn="1"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</a:path>
              </a:pathLst>
            </a:custGeom>
            <a:solidFill>
              <a:srgbClr val="1A63B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47"/>
            <p:cNvSpPr>
              <a:spLocks/>
            </p:cNvSpPr>
            <p:nvPr userDrawn="1"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1E69B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48"/>
            <p:cNvSpPr>
              <a:spLocks/>
            </p:cNvSpPr>
            <p:nvPr userDrawn="1"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49"/>
            <p:cNvSpPr>
              <a:spLocks/>
            </p:cNvSpPr>
            <p:nvPr userDrawn="1"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15559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50"/>
            <p:cNvSpPr>
              <a:spLocks/>
            </p:cNvSpPr>
            <p:nvPr userDrawn="1"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51"/>
            <p:cNvSpPr>
              <a:spLocks noEditPoints="1"/>
            </p:cNvSpPr>
            <p:nvPr userDrawn="1"/>
          </p:nvSpPr>
          <p:spPr bwMode="auto">
            <a:xfrm>
              <a:off x="3034" y="648"/>
              <a:ext cx="109" cy="101"/>
            </a:xfrm>
            <a:custGeom>
              <a:avLst/>
              <a:gdLst>
                <a:gd name="T0" fmla="*/ 92 w 147"/>
                <a:gd name="T1" fmla="*/ 102 h 137"/>
                <a:gd name="T2" fmla="*/ 90 w 147"/>
                <a:gd name="T3" fmla="*/ 94 h 137"/>
                <a:gd name="T4" fmla="*/ 100 w 147"/>
                <a:gd name="T5" fmla="*/ 88 h 137"/>
                <a:gd name="T6" fmla="*/ 104 w 147"/>
                <a:gd name="T7" fmla="*/ 110 h 137"/>
                <a:gd name="T8" fmla="*/ 66 w 147"/>
                <a:gd name="T9" fmla="*/ 115 h 137"/>
                <a:gd name="T10" fmla="*/ 44 w 147"/>
                <a:gd name="T11" fmla="*/ 79 h 137"/>
                <a:gd name="T12" fmla="*/ 56 w 147"/>
                <a:gd name="T13" fmla="*/ 81 h 137"/>
                <a:gd name="T14" fmla="*/ 77 w 147"/>
                <a:gd name="T15" fmla="*/ 97 h 137"/>
                <a:gd name="T16" fmla="*/ 84 w 147"/>
                <a:gd name="T17" fmla="*/ 107 h 137"/>
                <a:gd name="T18" fmla="*/ 101 w 147"/>
                <a:gd name="T19" fmla="*/ 112 h 137"/>
                <a:gd name="T20" fmla="*/ 79 w 147"/>
                <a:gd name="T21" fmla="*/ 93 h 137"/>
                <a:gd name="T22" fmla="*/ 54 w 147"/>
                <a:gd name="T23" fmla="*/ 74 h 137"/>
                <a:gd name="T24" fmla="*/ 77 w 147"/>
                <a:gd name="T25" fmla="*/ 76 h 137"/>
                <a:gd name="T26" fmla="*/ 85 w 147"/>
                <a:gd name="T27" fmla="*/ 74 h 137"/>
                <a:gd name="T28" fmla="*/ 92 w 147"/>
                <a:gd name="T29" fmla="*/ 86 h 137"/>
                <a:gd name="T30" fmla="*/ 86 w 147"/>
                <a:gd name="T31" fmla="*/ 92 h 137"/>
                <a:gd name="T32" fmla="*/ 79 w 147"/>
                <a:gd name="T33" fmla="*/ 93 h 137"/>
                <a:gd name="T34" fmla="*/ 86 w 147"/>
                <a:gd name="T35" fmla="*/ 70 h 137"/>
                <a:gd name="T36" fmla="*/ 93 w 147"/>
                <a:gd name="T37" fmla="*/ 58 h 137"/>
                <a:gd name="T38" fmla="*/ 97 w 147"/>
                <a:gd name="T39" fmla="*/ 59 h 137"/>
                <a:gd name="T40" fmla="*/ 93 w 147"/>
                <a:gd name="T41" fmla="*/ 73 h 137"/>
                <a:gd name="T42" fmla="*/ 52 w 147"/>
                <a:gd name="T43" fmla="*/ 69 h 137"/>
                <a:gd name="T44" fmla="*/ 63 w 147"/>
                <a:gd name="T45" fmla="*/ 46 h 137"/>
                <a:gd name="T46" fmla="*/ 75 w 147"/>
                <a:gd name="T47" fmla="*/ 44 h 137"/>
                <a:gd name="T48" fmla="*/ 91 w 147"/>
                <a:gd name="T49" fmla="*/ 55 h 137"/>
                <a:gd name="T50" fmla="*/ 81 w 147"/>
                <a:gd name="T51" fmla="*/ 61 h 137"/>
                <a:gd name="T52" fmla="*/ 71 w 147"/>
                <a:gd name="T53" fmla="*/ 67 h 137"/>
                <a:gd name="T54" fmla="*/ 53 w 147"/>
                <a:gd name="T55" fmla="*/ 71 h 137"/>
                <a:gd name="T56" fmla="*/ 100 w 147"/>
                <a:gd name="T57" fmla="*/ 59 h 137"/>
                <a:gd name="T58" fmla="*/ 104 w 147"/>
                <a:gd name="T59" fmla="*/ 44 h 137"/>
                <a:gd name="T60" fmla="*/ 125 w 147"/>
                <a:gd name="T61" fmla="*/ 81 h 137"/>
                <a:gd name="T62" fmla="*/ 104 w 147"/>
                <a:gd name="T63" fmla="*/ 87 h 137"/>
                <a:gd name="T64" fmla="*/ 106 w 147"/>
                <a:gd name="T65" fmla="*/ 72 h 137"/>
                <a:gd name="T66" fmla="*/ 91 w 147"/>
                <a:gd name="T67" fmla="*/ 46 h 137"/>
                <a:gd name="T68" fmla="*/ 75 w 147"/>
                <a:gd name="T69" fmla="*/ 35 h 137"/>
                <a:gd name="T70" fmla="*/ 108 w 147"/>
                <a:gd name="T71" fmla="*/ 31 h 137"/>
                <a:gd name="T72" fmla="*/ 101 w 147"/>
                <a:gd name="T73" fmla="*/ 42 h 137"/>
                <a:gd name="T74" fmla="*/ 91 w 147"/>
                <a:gd name="T75" fmla="*/ 46 h 137"/>
                <a:gd name="T76" fmla="*/ 32 w 147"/>
                <a:gd name="T77" fmla="*/ 56 h 137"/>
                <a:gd name="T78" fmla="*/ 59 w 147"/>
                <a:gd name="T79" fmla="*/ 30 h 137"/>
                <a:gd name="T80" fmla="*/ 59 w 147"/>
                <a:gd name="T81" fmla="*/ 46 h 137"/>
                <a:gd name="T82" fmla="*/ 51 w 147"/>
                <a:gd name="T83" fmla="*/ 65 h 137"/>
                <a:gd name="T84" fmla="*/ 38 w 147"/>
                <a:gd name="T85" fmla="*/ 78 h 137"/>
                <a:gd name="T86" fmla="*/ 34 w 147"/>
                <a:gd name="T87" fmla="*/ 86 h 137"/>
                <a:gd name="T88" fmla="*/ 60 w 147"/>
                <a:gd name="T89" fmla="*/ 24 h 137"/>
                <a:gd name="T90" fmla="*/ 91 w 147"/>
                <a:gd name="T91" fmla="*/ 22 h 137"/>
                <a:gd name="T92" fmla="*/ 74 w 147"/>
                <a:gd name="T93" fmla="*/ 31 h 137"/>
                <a:gd name="T94" fmla="*/ 63 w 147"/>
                <a:gd name="T95" fmla="*/ 29 h 137"/>
                <a:gd name="T96" fmla="*/ 16 w 147"/>
                <a:gd name="T97" fmla="*/ 39 h 137"/>
                <a:gd name="T98" fmla="*/ 77 w 147"/>
                <a:gd name="T99" fmla="*/ 137 h 137"/>
                <a:gd name="T100" fmla="*/ 140 w 147"/>
                <a:gd name="T101" fmla="*/ 98 h 137"/>
                <a:gd name="T102" fmla="*/ 147 w 147"/>
                <a:gd name="T103" fmla="*/ 68 h 137"/>
                <a:gd name="T104" fmla="*/ 78 w 147"/>
                <a:gd name="T105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7" h="137">
                  <a:moveTo>
                    <a:pt x="104" y="110"/>
                  </a:moveTo>
                  <a:cubicBezTo>
                    <a:pt x="92" y="102"/>
                    <a:pt x="92" y="102"/>
                    <a:pt x="92" y="102"/>
                  </a:cubicBezTo>
                  <a:cubicBezTo>
                    <a:pt x="92" y="101"/>
                    <a:pt x="92" y="101"/>
                    <a:pt x="92" y="101"/>
                  </a:cubicBezTo>
                  <a:cubicBezTo>
                    <a:pt x="93" y="99"/>
                    <a:pt x="92" y="96"/>
                    <a:pt x="90" y="94"/>
                  </a:cubicBezTo>
                  <a:cubicBezTo>
                    <a:pt x="95" y="88"/>
                    <a:pt x="95" y="88"/>
                    <a:pt x="95" y="88"/>
                  </a:cubicBezTo>
                  <a:cubicBezTo>
                    <a:pt x="100" y="88"/>
                    <a:pt x="100" y="88"/>
                    <a:pt x="100" y="88"/>
                  </a:cubicBezTo>
                  <a:cubicBezTo>
                    <a:pt x="108" y="107"/>
                    <a:pt x="108" y="107"/>
                    <a:pt x="108" y="107"/>
                  </a:cubicBezTo>
                  <a:cubicBezTo>
                    <a:pt x="107" y="108"/>
                    <a:pt x="105" y="109"/>
                    <a:pt x="104" y="110"/>
                  </a:cubicBezTo>
                  <a:moveTo>
                    <a:pt x="79" y="117"/>
                  </a:moveTo>
                  <a:cubicBezTo>
                    <a:pt x="75" y="117"/>
                    <a:pt x="70" y="116"/>
                    <a:pt x="66" y="115"/>
                  </a:cubicBezTo>
                  <a:cubicBezTo>
                    <a:pt x="52" y="111"/>
                    <a:pt x="41" y="101"/>
                    <a:pt x="35" y="8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56" y="82"/>
                    <a:pt x="56" y="82"/>
                    <a:pt x="56" y="82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77" y="96"/>
                    <a:pt x="77" y="96"/>
                    <a:pt x="77" y="96"/>
                  </a:cubicBezTo>
                  <a:cubicBezTo>
                    <a:pt x="77" y="97"/>
                    <a:pt x="77" y="97"/>
                    <a:pt x="77" y="97"/>
                  </a:cubicBezTo>
                  <a:cubicBezTo>
                    <a:pt x="76" y="101"/>
                    <a:pt x="78" y="106"/>
                    <a:pt x="82" y="107"/>
                  </a:cubicBezTo>
                  <a:cubicBezTo>
                    <a:pt x="83" y="107"/>
                    <a:pt x="84" y="107"/>
                    <a:pt x="84" y="107"/>
                  </a:cubicBezTo>
                  <a:cubicBezTo>
                    <a:pt x="87" y="107"/>
                    <a:pt x="89" y="106"/>
                    <a:pt x="90" y="105"/>
                  </a:cubicBezTo>
                  <a:cubicBezTo>
                    <a:pt x="101" y="112"/>
                    <a:pt x="101" y="112"/>
                    <a:pt x="101" y="112"/>
                  </a:cubicBezTo>
                  <a:cubicBezTo>
                    <a:pt x="94" y="115"/>
                    <a:pt x="86" y="117"/>
                    <a:pt x="79" y="117"/>
                  </a:cubicBezTo>
                  <a:moveTo>
                    <a:pt x="79" y="93"/>
                  </a:moveTo>
                  <a:cubicBezTo>
                    <a:pt x="54" y="75"/>
                    <a:pt x="54" y="75"/>
                    <a:pt x="54" y="75"/>
                  </a:cubicBezTo>
                  <a:cubicBezTo>
                    <a:pt x="54" y="74"/>
                    <a:pt x="54" y="74"/>
                    <a:pt x="54" y="74"/>
                  </a:cubicBezTo>
                  <a:cubicBezTo>
                    <a:pt x="71" y="71"/>
                    <a:pt x="71" y="71"/>
                    <a:pt x="71" y="71"/>
                  </a:cubicBezTo>
                  <a:cubicBezTo>
                    <a:pt x="72" y="74"/>
                    <a:pt x="74" y="76"/>
                    <a:pt x="77" y="76"/>
                  </a:cubicBezTo>
                  <a:cubicBezTo>
                    <a:pt x="77" y="76"/>
                    <a:pt x="78" y="76"/>
                    <a:pt x="79" y="76"/>
                  </a:cubicBezTo>
                  <a:cubicBezTo>
                    <a:pt x="81" y="76"/>
                    <a:pt x="83" y="75"/>
                    <a:pt x="85" y="74"/>
                  </a:cubicBezTo>
                  <a:cubicBezTo>
                    <a:pt x="92" y="77"/>
                    <a:pt x="92" y="77"/>
                    <a:pt x="92" y="77"/>
                  </a:cubicBezTo>
                  <a:cubicBezTo>
                    <a:pt x="92" y="86"/>
                    <a:pt x="92" y="86"/>
                    <a:pt x="92" y="86"/>
                  </a:cubicBezTo>
                  <a:cubicBezTo>
                    <a:pt x="88" y="92"/>
                    <a:pt x="88" y="92"/>
                    <a:pt x="88" y="92"/>
                  </a:cubicBezTo>
                  <a:cubicBezTo>
                    <a:pt x="87" y="92"/>
                    <a:pt x="87" y="92"/>
                    <a:pt x="86" y="92"/>
                  </a:cubicBezTo>
                  <a:cubicBezTo>
                    <a:pt x="86" y="92"/>
                    <a:pt x="85" y="92"/>
                    <a:pt x="84" y="92"/>
                  </a:cubicBezTo>
                  <a:cubicBezTo>
                    <a:pt x="83" y="92"/>
                    <a:pt x="81" y="92"/>
                    <a:pt x="79" y="93"/>
                  </a:cubicBezTo>
                  <a:moveTo>
                    <a:pt x="93" y="73"/>
                  </a:moveTo>
                  <a:cubicBezTo>
                    <a:pt x="86" y="70"/>
                    <a:pt x="86" y="70"/>
                    <a:pt x="86" y="70"/>
                  </a:cubicBezTo>
                  <a:cubicBezTo>
                    <a:pt x="87" y="68"/>
                    <a:pt x="86" y="66"/>
                    <a:pt x="85" y="65"/>
                  </a:cubicBezTo>
                  <a:cubicBezTo>
                    <a:pt x="93" y="58"/>
                    <a:pt x="93" y="58"/>
                    <a:pt x="93" y="58"/>
                  </a:cubicBezTo>
                  <a:cubicBezTo>
                    <a:pt x="94" y="58"/>
                    <a:pt x="95" y="59"/>
                    <a:pt x="96" y="59"/>
                  </a:cubicBezTo>
                  <a:cubicBezTo>
                    <a:pt x="97" y="59"/>
                    <a:pt x="97" y="59"/>
                    <a:pt x="97" y="59"/>
                  </a:cubicBezTo>
                  <a:cubicBezTo>
                    <a:pt x="97" y="73"/>
                    <a:pt x="97" y="73"/>
                    <a:pt x="97" y="73"/>
                  </a:cubicBezTo>
                  <a:cubicBezTo>
                    <a:pt x="93" y="73"/>
                    <a:pt x="93" y="73"/>
                    <a:pt x="93" y="73"/>
                  </a:cubicBezTo>
                  <a:moveTo>
                    <a:pt x="53" y="71"/>
                  </a:moveTo>
                  <a:cubicBezTo>
                    <a:pt x="52" y="69"/>
                    <a:pt x="52" y="69"/>
                    <a:pt x="52" y="69"/>
                  </a:cubicBezTo>
                  <a:cubicBezTo>
                    <a:pt x="53" y="69"/>
                    <a:pt x="53" y="69"/>
                    <a:pt x="53" y="68"/>
                  </a:cubicBezTo>
                  <a:cubicBezTo>
                    <a:pt x="63" y="46"/>
                    <a:pt x="63" y="46"/>
                    <a:pt x="63" y="46"/>
                  </a:cubicBezTo>
                  <a:cubicBezTo>
                    <a:pt x="76" y="45"/>
                    <a:pt x="76" y="45"/>
                    <a:pt x="76" y="45"/>
                  </a:cubicBezTo>
                  <a:cubicBezTo>
                    <a:pt x="75" y="44"/>
                    <a:pt x="75" y="44"/>
                    <a:pt x="75" y="44"/>
                  </a:cubicBezTo>
                  <a:cubicBezTo>
                    <a:pt x="90" y="49"/>
                    <a:pt x="90" y="49"/>
                    <a:pt x="90" y="49"/>
                  </a:cubicBezTo>
                  <a:cubicBezTo>
                    <a:pt x="89" y="51"/>
                    <a:pt x="90" y="53"/>
                    <a:pt x="91" y="55"/>
                  </a:cubicBezTo>
                  <a:cubicBezTo>
                    <a:pt x="83" y="62"/>
                    <a:pt x="83" y="62"/>
                    <a:pt x="83" y="62"/>
                  </a:cubicBezTo>
                  <a:cubicBezTo>
                    <a:pt x="82" y="62"/>
                    <a:pt x="82" y="62"/>
                    <a:pt x="81" y="61"/>
                  </a:cubicBezTo>
                  <a:cubicBezTo>
                    <a:pt x="80" y="61"/>
                    <a:pt x="79" y="61"/>
                    <a:pt x="79" y="61"/>
                  </a:cubicBezTo>
                  <a:cubicBezTo>
                    <a:pt x="75" y="61"/>
                    <a:pt x="72" y="63"/>
                    <a:pt x="71" y="67"/>
                  </a:cubicBezTo>
                  <a:cubicBezTo>
                    <a:pt x="71" y="67"/>
                    <a:pt x="71" y="67"/>
                    <a:pt x="71" y="68"/>
                  </a:cubicBezTo>
                  <a:cubicBezTo>
                    <a:pt x="53" y="71"/>
                    <a:pt x="53" y="71"/>
                    <a:pt x="53" y="71"/>
                  </a:cubicBezTo>
                  <a:moveTo>
                    <a:pt x="100" y="73"/>
                  </a:moveTo>
                  <a:cubicBezTo>
                    <a:pt x="100" y="59"/>
                    <a:pt x="100" y="59"/>
                    <a:pt x="100" y="59"/>
                  </a:cubicBezTo>
                  <a:cubicBezTo>
                    <a:pt x="103" y="58"/>
                    <a:pt x="106" y="56"/>
                    <a:pt x="107" y="53"/>
                  </a:cubicBezTo>
                  <a:cubicBezTo>
                    <a:pt x="108" y="50"/>
                    <a:pt x="107" y="46"/>
                    <a:pt x="104" y="44"/>
                  </a:cubicBezTo>
                  <a:cubicBezTo>
                    <a:pt x="111" y="33"/>
                    <a:pt x="111" y="33"/>
                    <a:pt x="111" y="33"/>
                  </a:cubicBezTo>
                  <a:cubicBezTo>
                    <a:pt x="124" y="45"/>
                    <a:pt x="130" y="63"/>
                    <a:pt x="125" y="81"/>
                  </a:cubicBezTo>
                  <a:cubicBezTo>
                    <a:pt x="123" y="91"/>
                    <a:pt x="118" y="99"/>
                    <a:pt x="111" y="105"/>
                  </a:cubicBezTo>
                  <a:cubicBezTo>
                    <a:pt x="104" y="87"/>
                    <a:pt x="104" y="87"/>
                    <a:pt x="104" y="87"/>
                  </a:cubicBezTo>
                  <a:cubicBezTo>
                    <a:pt x="107" y="87"/>
                    <a:pt x="107" y="87"/>
                    <a:pt x="107" y="87"/>
                  </a:cubicBezTo>
                  <a:cubicBezTo>
                    <a:pt x="106" y="72"/>
                    <a:pt x="106" y="72"/>
                    <a:pt x="106" y="72"/>
                  </a:cubicBezTo>
                  <a:cubicBezTo>
                    <a:pt x="100" y="73"/>
                    <a:pt x="100" y="73"/>
                    <a:pt x="100" y="73"/>
                  </a:cubicBezTo>
                  <a:moveTo>
                    <a:pt x="91" y="46"/>
                  </a:moveTo>
                  <a:cubicBezTo>
                    <a:pt x="75" y="40"/>
                    <a:pt x="75" y="40"/>
                    <a:pt x="75" y="40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105" y="28"/>
                    <a:pt x="105" y="28"/>
                    <a:pt x="105" y="28"/>
                  </a:cubicBezTo>
                  <a:cubicBezTo>
                    <a:pt x="106" y="29"/>
                    <a:pt x="107" y="30"/>
                    <a:pt x="108" y="31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0" y="42"/>
                    <a:pt x="99" y="42"/>
                    <a:pt x="98" y="42"/>
                  </a:cubicBezTo>
                  <a:cubicBezTo>
                    <a:pt x="95" y="42"/>
                    <a:pt x="92" y="44"/>
                    <a:pt x="91" y="46"/>
                  </a:cubicBezTo>
                  <a:moveTo>
                    <a:pt x="34" y="86"/>
                  </a:moveTo>
                  <a:cubicBezTo>
                    <a:pt x="30" y="76"/>
                    <a:pt x="29" y="66"/>
                    <a:pt x="32" y="56"/>
                  </a:cubicBezTo>
                  <a:cubicBezTo>
                    <a:pt x="36" y="42"/>
                    <a:pt x="45" y="32"/>
                    <a:pt x="57" y="26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57" y="30"/>
                    <a:pt x="57" y="30"/>
                    <a:pt x="57" y="30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1" y="65"/>
                    <a:pt x="51" y="65"/>
                    <a:pt x="51" y="65"/>
                  </a:cubicBezTo>
                  <a:cubicBezTo>
                    <a:pt x="51" y="64"/>
                    <a:pt x="51" y="64"/>
                    <a:pt x="51" y="64"/>
                  </a:cubicBezTo>
                  <a:cubicBezTo>
                    <a:pt x="38" y="78"/>
                    <a:pt x="38" y="78"/>
                    <a:pt x="38" y="78"/>
                  </a:cubicBezTo>
                  <a:cubicBezTo>
                    <a:pt x="40" y="78"/>
                    <a:pt x="40" y="78"/>
                    <a:pt x="40" y="78"/>
                  </a:cubicBezTo>
                  <a:cubicBezTo>
                    <a:pt x="34" y="86"/>
                    <a:pt x="34" y="86"/>
                    <a:pt x="34" y="86"/>
                  </a:cubicBezTo>
                  <a:moveTo>
                    <a:pt x="63" y="29"/>
                  </a:moveTo>
                  <a:cubicBezTo>
                    <a:pt x="60" y="24"/>
                    <a:pt x="60" y="24"/>
                    <a:pt x="60" y="24"/>
                  </a:cubicBezTo>
                  <a:cubicBezTo>
                    <a:pt x="66" y="22"/>
                    <a:pt x="72" y="21"/>
                    <a:pt x="79" y="21"/>
                  </a:cubicBezTo>
                  <a:cubicBezTo>
                    <a:pt x="83" y="21"/>
                    <a:pt x="87" y="21"/>
                    <a:pt x="91" y="22"/>
                  </a:cubicBezTo>
                  <a:cubicBezTo>
                    <a:pt x="94" y="23"/>
                    <a:pt x="97" y="24"/>
                    <a:pt x="100" y="26"/>
                  </a:cubicBezTo>
                  <a:cubicBezTo>
                    <a:pt x="74" y="31"/>
                    <a:pt x="74" y="31"/>
                    <a:pt x="74" y="31"/>
                  </a:cubicBezTo>
                  <a:cubicBezTo>
                    <a:pt x="74" y="28"/>
                    <a:pt x="74" y="28"/>
                    <a:pt x="74" y="28"/>
                  </a:cubicBezTo>
                  <a:cubicBezTo>
                    <a:pt x="63" y="29"/>
                    <a:pt x="63" y="29"/>
                    <a:pt x="63" y="29"/>
                  </a:cubicBezTo>
                  <a:moveTo>
                    <a:pt x="78" y="0"/>
                  </a:moveTo>
                  <a:cubicBezTo>
                    <a:pt x="52" y="0"/>
                    <a:pt x="28" y="14"/>
                    <a:pt x="16" y="39"/>
                  </a:cubicBezTo>
                  <a:cubicBezTo>
                    <a:pt x="0" y="74"/>
                    <a:pt x="15" y="115"/>
                    <a:pt x="49" y="131"/>
                  </a:cubicBezTo>
                  <a:cubicBezTo>
                    <a:pt x="58" y="135"/>
                    <a:pt x="67" y="137"/>
                    <a:pt x="77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105" y="137"/>
                    <a:pt x="129" y="122"/>
                    <a:pt x="140" y="98"/>
                  </a:cubicBezTo>
                  <a:cubicBezTo>
                    <a:pt x="145" y="89"/>
                    <a:pt x="147" y="79"/>
                    <a:pt x="147" y="70"/>
                  </a:cubicBezTo>
                  <a:cubicBezTo>
                    <a:pt x="147" y="68"/>
                    <a:pt x="147" y="68"/>
                    <a:pt x="147" y="68"/>
                  </a:cubicBezTo>
                  <a:cubicBezTo>
                    <a:pt x="147" y="42"/>
                    <a:pt x="132" y="18"/>
                    <a:pt x="108" y="6"/>
                  </a:cubicBezTo>
                  <a:cubicBezTo>
                    <a:pt x="98" y="2"/>
                    <a:pt x="88" y="0"/>
                    <a:pt x="78" y="0"/>
                  </a:cubicBezTo>
                </a:path>
              </a:pathLst>
            </a:custGeom>
            <a:solidFill>
              <a:srgbClr val="84A2C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52"/>
            <p:cNvSpPr>
              <a:spLocks/>
            </p:cNvSpPr>
            <p:nvPr userDrawn="1"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53"/>
            <p:cNvSpPr>
              <a:spLocks/>
            </p:cNvSpPr>
            <p:nvPr userDrawn="1"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82" name="Freeform 54"/>
            <p:cNvSpPr>
              <a:spLocks/>
            </p:cNvSpPr>
            <p:nvPr userDrawn="1"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55"/>
            <p:cNvSpPr>
              <a:spLocks/>
            </p:cNvSpPr>
            <p:nvPr userDrawn="1"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84" name="Freeform 56"/>
            <p:cNvSpPr>
              <a:spLocks noEditPoints="1"/>
            </p:cNvSpPr>
            <p:nvPr userDrawn="1"/>
          </p:nvSpPr>
          <p:spPr bwMode="auto">
            <a:xfrm>
              <a:off x="3442" y="583"/>
              <a:ext cx="129" cy="127"/>
            </a:xfrm>
            <a:custGeom>
              <a:avLst/>
              <a:gdLst>
                <a:gd name="T0" fmla="*/ 110 w 175"/>
                <a:gd name="T1" fmla="*/ 101 h 171"/>
                <a:gd name="T2" fmla="*/ 117 w 175"/>
                <a:gd name="T3" fmla="*/ 108 h 171"/>
                <a:gd name="T4" fmla="*/ 121 w 175"/>
                <a:gd name="T5" fmla="*/ 110 h 171"/>
                <a:gd name="T6" fmla="*/ 124 w 175"/>
                <a:gd name="T7" fmla="*/ 120 h 171"/>
                <a:gd name="T8" fmla="*/ 122 w 175"/>
                <a:gd name="T9" fmla="*/ 126 h 171"/>
                <a:gd name="T10" fmla="*/ 117 w 175"/>
                <a:gd name="T11" fmla="*/ 129 h 171"/>
                <a:gd name="T12" fmla="*/ 111 w 175"/>
                <a:gd name="T13" fmla="*/ 135 h 171"/>
                <a:gd name="T14" fmla="*/ 103 w 175"/>
                <a:gd name="T15" fmla="*/ 135 h 171"/>
                <a:gd name="T16" fmla="*/ 96 w 175"/>
                <a:gd name="T17" fmla="*/ 129 h 171"/>
                <a:gd name="T18" fmla="*/ 92 w 175"/>
                <a:gd name="T19" fmla="*/ 127 h 171"/>
                <a:gd name="T20" fmla="*/ 89 w 175"/>
                <a:gd name="T21" fmla="*/ 116 h 171"/>
                <a:gd name="T22" fmla="*/ 91 w 175"/>
                <a:gd name="T23" fmla="*/ 110 h 171"/>
                <a:gd name="T24" fmla="*/ 96 w 175"/>
                <a:gd name="T25" fmla="*/ 108 h 171"/>
                <a:gd name="T26" fmla="*/ 103 w 175"/>
                <a:gd name="T27" fmla="*/ 102 h 171"/>
                <a:gd name="T28" fmla="*/ 65 w 175"/>
                <a:gd name="T29" fmla="*/ 59 h 171"/>
                <a:gd name="T30" fmla="*/ 79 w 175"/>
                <a:gd name="T31" fmla="*/ 54 h 171"/>
                <a:gd name="T32" fmla="*/ 90 w 175"/>
                <a:gd name="T33" fmla="*/ 61 h 171"/>
                <a:gd name="T34" fmla="*/ 100 w 175"/>
                <a:gd name="T35" fmla="*/ 78 h 171"/>
                <a:gd name="T36" fmla="*/ 101 w 175"/>
                <a:gd name="T37" fmla="*/ 85 h 171"/>
                <a:gd name="T38" fmla="*/ 96 w 175"/>
                <a:gd name="T39" fmla="*/ 103 h 171"/>
                <a:gd name="T40" fmla="*/ 86 w 175"/>
                <a:gd name="T41" fmla="*/ 112 h 171"/>
                <a:gd name="T42" fmla="*/ 73 w 175"/>
                <a:gd name="T43" fmla="*/ 111 h 171"/>
                <a:gd name="T44" fmla="*/ 59 w 175"/>
                <a:gd name="T45" fmla="*/ 116 h 171"/>
                <a:gd name="T46" fmla="*/ 48 w 175"/>
                <a:gd name="T47" fmla="*/ 109 h 171"/>
                <a:gd name="T48" fmla="*/ 38 w 175"/>
                <a:gd name="T49" fmla="*/ 92 h 171"/>
                <a:gd name="T50" fmla="*/ 37 w 175"/>
                <a:gd name="T51" fmla="*/ 85 h 171"/>
                <a:gd name="T52" fmla="*/ 39 w 175"/>
                <a:gd name="T53" fmla="*/ 73 h 171"/>
                <a:gd name="T54" fmla="*/ 47 w 175"/>
                <a:gd name="T55" fmla="*/ 68 h 171"/>
                <a:gd name="T56" fmla="*/ 58 w 175"/>
                <a:gd name="T57" fmla="*/ 55 h 171"/>
                <a:gd name="T58" fmla="*/ 54 w 175"/>
                <a:gd name="T59" fmla="*/ 0 h 171"/>
                <a:gd name="T60" fmla="*/ 0 w 175"/>
                <a:gd name="T61" fmla="*/ 171 h 171"/>
                <a:gd name="T62" fmla="*/ 175 w 175"/>
                <a:gd name="T63" fmla="*/ 132 h 171"/>
                <a:gd name="T64" fmla="*/ 54 w 175"/>
                <a:gd name="T6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171">
                  <a:moveTo>
                    <a:pt x="106" y="104"/>
                  </a:moveTo>
                  <a:cubicBezTo>
                    <a:pt x="108" y="104"/>
                    <a:pt x="109" y="103"/>
                    <a:pt x="110" y="101"/>
                  </a:cubicBezTo>
                  <a:cubicBezTo>
                    <a:pt x="111" y="102"/>
                    <a:pt x="112" y="102"/>
                    <a:pt x="114" y="103"/>
                  </a:cubicBezTo>
                  <a:cubicBezTo>
                    <a:pt x="113" y="105"/>
                    <a:pt x="115" y="108"/>
                    <a:pt x="117" y="108"/>
                  </a:cubicBezTo>
                  <a:cubicBezTo>
                    <a:pt x="118" y="108"/>
                    <a:pt x="119" y="107"/>
                    <a:pt x="119" y="107"/>
                  </a:cubicBezTo>
                  <a:cubicBezTo>
                    <a:pt x="120" y="108"/>
                    <a:pt x="121" y="109"/>
                    <a:pt x="121" y="110"/>
                  </a:cubicBezTo>
                  <a:cubicBezTo>
                    <a:pt x="119" y="112"/>
                    <a:pt x="119" y="116"/>
                    <a:pt x="124" y="116"/>
                  </a:cubicBezTo>
                  <a:cubicBezTo>
                    <a:pt x="124" y="118"/>
                    <a:pt x="124" y="119"/>
                    <a:pt x="124" y="120"/>
                  </a:cubicBezTo>
                  <a:cubicBezTo>
                    <a:pt x="124" y="120"/>
                    <a:pt x="123" y="120"/>
                    <a:pt x="123" y="120"/>
                  </a:cubicBezTo>
                  <a:cubicBezTo>
                    <a:pt x="120" y="120"/>
                    <a:pt x="119" y="125"/>
                    <a:pt x="122" y="126"/>
                  </a:cubicBezTo>
                  <a:cubicBezTo>
                    <a:pt x="121" y="128"/>
                    <a:pt x="120" y="129"/>
                    <a:pt x="119" y="130"/>
                  </a:cubicBezTo>
                  <a:cubicBezTo>
                    <a:pt x="119" y="129"/>
                    <a:pt x="118" y="129"/>
                    <a:pt x="117" y="129"/>
                  </a:cubicBezTo>
                  <a:cubicBezTo>
                    <a:pt x="115" y="129"/>
                    <a:pt x="113" y="131"/>
                    <a:pt x="114" y="133"/>
                  </a:cubicBezTo>
                  <a:cubicBezTo>
                    <a:pt x="113" y="135"/>
                    <a:pt x="112" y="134"/>
                    <a:pt x="111" y="135"/>
                  </a:cubicBezTo>
                  <a:cubicBezTo>
                    <a:pt x="110" y="133"/>
                    <a:pt x="108" y="132"/>
                    <a:pt x="107" y="132"/>
                  </a:cubicBezTo>
                  <a:cubicBezTo>
                    <a:pt x="105" y="132"/>
                    <a:pt x="104" y="133"/>
                    <a:pt x="103" y="135"/>
                  </a:cubicBezTo>
                  <a:cubicBezTo>
                    <a:pt x="102" y="135"/>
                    <a:pt x="101" y="134"/>
                    <a:pt x="99" y="134"/>
                  </a:cubicBezTo>
                  <a:cubicBezTo>
                    <a:pt x="101" y="131"/>
                    <a:pt x="98" y="129"/>
                    <a:pt x="96" y="129"/>
                  </a:cubicBezTo>
                  <a:cubicBezTo>
                    <a:pt x="95" y="129"/>
                    <a:pt x="95" y="129"/>
                    <a:pt x="94" y="129"/>
                  </a:cubicBezTo>
                  <a:cubicBezTo>
                    <a:pt x="93" y="129"/>
                    <a:pt x="92" y="128"/>
                    <a:pt x="92" y="127"/>
                  </a:cubicBezTo>
                  <a:cubicBezTo>
                    <a:pt x="94" y="125"/>
                    <a:pt x="94" y="120"/>
                    <a:pt x="90" y="120"/>
                  </a:cubicBezTo>
                  <a:cubicBezTo>
                    <a:pt x="89" y="119"/>
                    <a:pt x="89" y="118"/>
                    <a:pt x="89" y="116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93" y="116"/>
                    <a:pt x="94" y="112"/>
                    <a:pt x="91" y="110"/>
                  </a:cubicBezTo>
                  <a:cubicBezTo>
                    <a:pt x="92" y="109"/>
                    <a:pt x="93" y="108"/>
                    <a:pt x="94" y="107"/>
                  </a:cubicBezTo>
                  <a:cubicBezTo>
                    <a:pt x="95" y="107"/>
                    <a:pt x="95" y="108"/>
                    <a:pt x="96" y="108"/>
                  </a:cubicBezTo>
                  <a:cubicBezTo>
                    <a:pt x="99" y="108"/>
                    <a:pt x="100" y="105"/>
                    <a:pt x="99" y="103"/>
                  </a:cubicBezTo>
                  <a:cubicBezTo>
                    <a:pt x="100" y="102"/>
                    <a:pt x="101" y="102"/>
                    <a:pt x="103" y="102"/>
                  </a:cubicBezTo>
                  <a:cubicBezTo>
                    <a:pt x="103" y="103"/>
                    <a:pt x="105" y="104"/>
                    <a:pt x="106" y="104"/>
                  </a:cubicBezTo>
                  <a:moveTo>
                    <a:pt x="65" y="59"/>
                  </a:moveTo>
                  <a:cubicBezTo>
                    <a:pt x="68" y="59"/>
                    <a:pt x="71" y="57"/>
                    <a:pt x="71" y="53"/>
                  </a:cubicBezTo>
                  <a:cubicBezTo>
                    <a:pt x="74" y="53"/>
                    <a:pt x="77" y="54"/>
                    <a:pt x="79" y="54"/>
                  </a:cubicBezTo>
                  <a:cubicBezTo>
                    <a:pt x="78" y="59"/>
                    <a:pt x="82" y="63"/>
                    <a:pt x="86" y="63"/>
                  </a:cubicBezTo>
                  <a:cubicBezTo>
                    <a:pt x="87" y="63"/>
                    <a:pt x="89" y="62"/>
                    <a:pt x="90" y="61"/>
                  </a:cubicBezTo>
                  <a:cubicBezTo>
                    <a:pt x="93" y="62"/>
                    <a:pt x="94" y="64"/>
                    <a:pt x="95" y="66"/>
                  </a:cubicBezTo>
                  <a:cubicBezTo>
                    <a:pt x="91" y="70"/>
                    <a:pt x="92" y="78"/>
                    <a:pt x="100" y="78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101" y="80"/>
                    <a:pt x="101" y="83"/>
                    <a:pt x="101" y="85"/>
                  </a:cubicBezTo>
                  <a:cubicBezTo>
                    <a:pt x="94" y="85"/>
                    <a:pt x="93" y="94"/>
                    <a:pt x="99" y="97"/>
                  </a:cubicBezTo>
                  <a:cubicBezTo>
                    <a:pt x="98" y="99"/>
                    <a:pt x="97" y="101"/>
                    <a:pt x="96" y="103"/>
                  </a:cubicBezTo>
                  <a:cubicBezTo>
                    <a:pt x="94" y="103"/>
                    <a:pt x="93" y="102"/>
                    <a:pt x="92" y="102"/>
                  </a:cubicBezTo>
                  <a:cubicBezTo>
                    <a:pt x="87" y="102"/>
                    <a:pt x="84" y="107"/>
                    <a:pt x="86" y="112"/>
                  </a:cubicBezTo>
                  <a:cubicBezTo>
                    <a:pt x="85" y="114"/>
                    <a:pt x="83" y="114"/>
                    <a:pt x="80" y="115"/>
                  </a:cubicBezTo>
                  <a:cubicBezTo>
                    <a:pt x="79" y="113"/>
                    <a:pt x="76" y="111"/>
                    <a:pt x="73" y="111"/>
                  </a:cubicBezTo>
                  <a:cubicBezTo>
                    <a:pt x="70" y="111"/>
                    <a:pt x="67" y="113"/>
                    <a:pt x="67" y="117"/>
                  </a:cubicBezTo>
                  <a:cubicBezTo>
                    <a:pt x="64" y="117"/>
                    <a:pt x="62" y="116"/>
                    <a:pt x="59" y="116"/>
                  </a:cubicBezTo>
                  <a:cubicBezTo>
                    <a:pt x="61" y="111"/>
                    <a:pt x="57" y="107"/>
                    <a:pt x="53" y="107"/>
                  </a:cubicBezTo>
                  <a:cubicBezTo>
                    <a:pt x="51" y="107"/>
                    <a:pt x="49" y="108"/>
                    <a:pt x="48" y="109"/>
                  </a:cubicBezTo>
                  <a:cubicBezTo>
                    <a:pt x="46" y="108"/>
                    <a:pt x="44" y="106"/>
                    <a:pt x="43" y="104"/>
                  </a:cubicBezTo>
                  <a:cubicBezTo>
                    <a:pt x="48" y="100"/>
                    <a:pt x="46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7" y="90"/>
                    <a:pt x="37" y="87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44" y="85"/>
                    <a:pt x="45" y="75"/>
                    <a:pt x="39" y="73"/>
                  </a:cubicBezTo>
                  <a:cubicBezTo>
                    <a:pt x="40" y="71"/>
                    <a:pt x="42" y="69"/>
                    <a:pt x="43" y="67"/>
                  </a:cubicBezTo>
                  <a:cubicBezTo>
                    <a:pt x="44" y="67"/>
                    <a:pt x="46" y="68"/>
                    <a:pt x="47" y="68"/>
                  </a:cubicBezTo>
                  <a:cubicBezTo>
                    <a:pt x="52" y="68"/>
                    <a:pt x="54" y="63"/>
                    <a:pt x="52" y="58"/>
                  </a:cubicBezTo>
                  <a:cubicBezTo>
                    <a:pt x="53" y="56"/>
                    <a:pt x="56" y="56"/>
                    <a:pt x="58" y="55"/>
                  </a:cubicBezTo>
                  <a:cubicBezTo>
                    <a:pt x="59" y="57"/>
                    <a:pt x="62" y="59"/>
                    <a:pt x="65" y="59"/>
                  </a:cubicBezTo>
                  <a:moveTo>
                    <a:pt x="5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57"/>
            <p:cNvSpPr>
              <a:spLocks noEditPoints="1"/>
            </p:cNvSpPr>
            <p:nvPr userDrawn="1"/>
          </p:nvSpPr>
          <p:spPr bwMode="auto">
            <a:xfrm>
              <a:off x="2777" y="983"/>
              <a:ext cx="215" cy="198"/>
            </a:xfrm>
            <a:custGeom>
              <a:avLst/>
              <a:gdLst>
                <a:gd name="T0" fmla="*/ 183 w 291"/>
                <a:gd name="T1" fmla="*/ 227 h 268"/>
                <a:gd name="T2" fmla="*/ 150 w 291"/>
                <a:gd name="T3" fmla="*/ 226 h 268"/>
                <a:gd name="T4" fmla="*/ 151 w 291"/>
                <a:gd name="T5" fmla="*/ 190 h 268"/>
                <a:gd name="T6" fmla="*/ 184 w 291"/>
                <a:gd name="T7" fmla="*/ 191 h 268"/>
                <a:gd name="T8" fmla="*/ 183 w 291"/>
                <a:gd name="T9" fmla="*/ 227 h 268"/>
                <a:gd name="T10" fmla="*/ 154 w 291"/>
                <a:gd name="T11" fmla="*/ 91 h 268"/>
                <a:gd name="T12" fmla="*/ 155 w 291"/>
                <a:gd name="T13" fmla="*/ 47 h 268"/>
                <a:gd name="T14" fmla="*/ 163 w 291"/>
                <a:gd name="T15" fmla="*/ 46 h 268"/>
                <a:gd name="T16" fmla="*/ 164 w 291"/>
                <a:gd name="T17" fmla="*/ 46 h 268"/>
                <a:gd name="T18" fmla="*/ 218 w 291"/>
                <a:gd name="T19" fmla="*/ 102 h 268"/>
                <a:gd name="T20" fmla="*/ 208 w 291"/>
                <a:gd name="T21" fmla="*/ 132 h 268"/>
                <a:gd name="T22" fmla="*/ 201 w 291"/>
                <a:gd name="T23" fmla="*/ 145 h 268"/>
                <a:gd name="T24" fmla="*/ 195 w 291"/>
                <a:gd name="T25" fmla="*/ 155 h 268"/>
                <a:gd name="T26" fmla="*/ 190 w 291"/>
                <a:gd name="T27" fmla="*/ 174 h 268"/>
                <a:gd name="T28" fmla="*/ 187 w 291"/>
                <a:gd name="T29" fmla="*/ 182 h 268"/>
                <a:gd name="T30" fmla="*/ 182 w 291"/>
                <a:gd name="T31" fmla="*/ 185 h 268"/>
                <a:gd name="T32" fmla="*/ 181 w 291"/>
                <a:gd name="T33" fmla="*/ 185 h 268"/>
                <a:gd name="T34" fmla="*/ 177 w 291"/>
                <a:gd name="T35" fmla="*/ 185 h 268"/>
                <a:gd name="T36" fmla="*/ 172 w 291"/>
                <a:gd name="T37" fmla="*/ 185 h 268"/>
                <a:gd name="T38" fmla="*/ 151 w 291"/>
                <a:gd name="T39" fmla="*/ 184 h 268"/>
                <a:gd name="T40" fmla="*/ 153 w 291"/>
                <a:gd name="T41" fmla="*/ 118 h 268"/>
                <a:gd name="T42" fmla="*/ 178 w 291"/>
                <a:gd name="T43" fmla="*/ 139 h 268"/>
                <a:gd name="T44" fmla="*/ 189 w 291"/>
                <a:gd name="T45" fmla="*/ 78 h 268"/>
                <a:gd name="T46" fmla="*/ 154 w 291"/>
                <a:gd name="T47" fmla="*/ 91 h 268"/>
                <a:gd name="T48" fmla="*/ 113 w 291"/>
                <a:gd name="T49" fmla="*/ 75 h 268"/>
                <a:gd name="T50" fmla="*/ 124 w 291"/>
                <a:gd name="T51" fmla="*/ 71 h 268"/>
                <a:gd name="T52" fmla="*/ 135 w 291"/>
                <a:gd name="T53" fmla="*/ 46 h 268"/>
                <a:gd name="T54" fmla="*/ 135 w 291"/>
                <a:gd name="T55" fmla="*/ 46 h 268"/>
                <a:gd name="T56" fmla="*/ 145 w 291"/>
                <a:gd name="T57" fmla="*/ 46 h 268"/>
                <a:gd name="T58" fmla="*/ 144 w 291"/>
                <a:gd name="T59" fmla="*/ 108 h 268"/>
                <a:gd name="T60" fmla="*/ 143 w 291"/>
                <a:gd name="T61" fmla="*/ 108 h 268"/>
                <a:gd name="T62" fmla="*/ 114 w 291"/>
                <a:gd name="T63" fmla="*/ 136 h 268"/>
                <a:gd name="T64" fmla="*/ 143 w 291"/>
                <a:gd name="T65" fmla="*/ 165 h 268"/>
                <a:gd name="T66" fmla="*/ 143 w 291"/>
                <a:gd name="T67" fmla="*/ 165 h 268"/>
                <a:gd name="T68" fmla="*/ 141 w 291"/>
                <a:gd name="T69" fmla="*/ 227 h 268"/>
                <a:gd name="T70" fmla="*/ 131 w 291"/>
                <a:gd name="T71" fmla="*/ 227 h 268"/>
                <a:gd name="T72" fmla="*/ 120 w 291"/>
                <a:gd name="T73" fmla="*/ 201 h 268"/>
                <a:gd name="T74" fmla="*/ 109 w 291"/>
                <a:gd name="T75" fmla="*/ 197 h 268"/>
                <a:gd name="T76" fmla="*/ 84 w 291"/>
                <a:gd name="T77" fmla="*/ 206 h 268"/>
                <a:gd name="T78" fmla="*/ 84 w 291"/>
                <a:gd name="T79" fmla="*/ 206 h 268"/>
                <a:gd name="T80" fmla="*/ 70 w 291"/>
                <a:gd name="T81" fmla="*/ 192 h 268"/>
                <a:gd name="T82" fmla="*/ 80 w 291"/>
                <a:gd name="T83" fmla="*/ 167 h 268"/>
                <a:gd name="T84" fmla="*/ 76 w 291"/>
                <a:gd name="T85" fmla="*/ 155 h 268"/>
                <a:gd name="T86" fmla="*/ 51 w 291"/>
                <a:gd name="T87" fmla="*/ 144 h 268"/>
                <a:gd name="T88" fmla="*/ 51 w 291"/>
                <a:gd name="T89" fmla="*/ 124 h 268"/>
                <a:gd name="T90" fmla="*/ 77 w 291"/>
                <a:gd name="T91" fmla="*/ 114 h 268"/>
                <a:gd name="T92" fmla="*/ 82 w 291"/>
                <a:gd name="T93" fmla="*/ 103 h 268"/>
                <a:gd name="T94" fmla="*/ 72 w 291"/>
                <a:gd name="T95" fmla="*/ 78 h 268"/>
                <a:gd name="T96" fmla="*/ 87 w 291"/>
                <a:gd name="T97" fmla="*/ 64 h 268"/>
                <a:gd name="T98" fmla="*/ 87 w 291"/>
                <a:gd name="T99" fmla="*/ 64 h 268"/>
                <a:gd name="T100" fmla="*/ 113 w 291"/>
                <a:gd name="T101" fmla="*/ 75 h 268"/>
                <a:gd name="T102" fmla="*/ 145 w 291"/>
                <a:gd name="T103" fmla="*/ 0 h 268"/>
                <a:gd name="T104" fmla="*/ 14 w 291"/>
                <a:gd name="T105" fmla="*/ 108 h 268"/>
                <a:gd name="T106" fmla="*/ 119 w 291"/>
                <a:gd name="T107" fmla="*/ 265 h 268"/>
                <a:gd name="T108" fmla="*/ 144 w 291"/>
                <a:gd name="T109" fmla="*/ 268 h 268"/>
                <a:gd name="T110" fmla="*/ 147 w 291"/>
                <a:gd name="T111" fmla="*/ 268 h 268"/>
                <a:gd name="T112" fmla="*/ 276 w 291"/>
                <a:gd name="T113" fmla="*/ 160 h 268"/>
                <a:gd name="T114" fmla="*/ 171 w 291"/>
                <a:gd name="T115" fmla="*/ 3 h 268"/>
                <a:gd name="T116" fmla="*/ 145 w 291"/>
                <a:gd name="T117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91" h="268">
                  <a:moveTo>
                    <a:pt x="183" y="227"/>
                  </a:moveTo>
                  <a:cubicBezTo>
                    <a:pt x="150" y="226"/>
                    <a:pt x="150" y="226"/>
                    <a:pt x="150" y="226"/>
                  </a:cubicBezTo>
                  <a:cubicBezTo>
                    <a:pt x="151" y="190"/>
                    <a:pt x="151" y="190"/>
                    <a:pt x="151" y="190"/>
                  </a:cubicBezTo>
                  <a:cubicBezTo>
                    <a:pt x="184" y="191"/>
                    <a:pt x="184" y="191"/>
                    <a:pt x="184" y="191"/>
                  </a:cubicBezTo>
                  <a:cubicBezTo>
                    <a:pt x="183" y="227"/>
                    <a:pt x="183" y="227"/>
                    <a:pt x="183" y="227"/>
                  </a:cubicBezTo>
                  <a:moveTo>
                    <a:pt x="154" y="91"/>
                  </a:moveTo>
                  <a:cubicBezTo>
                    <a:pt x="155" y="47"/>
                    <a:pt x="155" y="47"/>
                    <a:pt x="155" y="47"/>
                  </a:cubicBezTo>
                  <a:cubicBezTo>
                    <a:pt x="157" y="46"/>
                    <a:pt x="160" y="46"/>
                    <a:pt x="163" y="46"/>
                  </a:cubicBezTo>
                  <a:cubicBezTo>
                    <a:pt x="163" y="46"/>
                    <a:pt x="164" y="46"/>
                    <a:pt x="164" y="46"/>
                  </a:cubicBezTo>
                  <a:cubicBezTo>
                    <a:pt x="194" y="47"/>
                    <a:pt x="218" y="72"/>
                    <a:pt x="218" y="102"/>
                  </a:cubicBezTo>
                  <a:cubicBezTo>
                    <a:pt x="217" y="113"/>
                    <a:pt x="214" y="123"/>
                    <a:pt x="208" y="132"/>
                  </a:cubicBezTo>
                  <a:cubicBezTo>
                    <a:pt x="201" y="145"/>
                    <a:pt x="201" y="145"/>
                    <a:pt x="201" y="145"/>
                  </a:cubicBezTo>
                  <a:cubicBezTo>
                    <a:pt x="195" y="155"/>
                    <a:pt x="195" y="155"/>
                    <a:pt x="195" y="155"/>
                  </a:cubicBezTo>
                  <a:cubicBezTo>
                    <a:pt x="194" y="157"/>
                    <a:pt x="190" y="166"/>
                    <a:pt x="190" y="174"/>
                  </a:cubicBezTo>
                  <a:cubicBezTo>
                    <a:pt x="190" y="177"/>
                    <a:pt x="189" y="180"/>
                    <a:pt x="187" y="182"/>
                  </a:cubicBezTo>
                  <a:cubicBezTo>
                    <a:pt x="186" y="185"/>
                    <a:pt x="184" y="185"/>
                    <a:pt x="182" y="185"/>
                  </a:cubicBezTo>
                  <a:cubicBezTo>
                    <a:pt x="182" y="185"/>
                    <a:pt x="182" y="185"/>
                    <a:pt x="181" y="185"/>
                  </a:cubicBezTo>
                  <a:cubicBezTo>
                    <a:pt x="180" y="185"/>
                    <a:pt x="179" y="185"/>
                    <a:pt x="177" y="185"/>
                  </a:cubicBezTo>
                  <a:cubicBezTo>
                    <a:pt x="176" y="185"/>
                    <a:pt x="174" y="185"/>
                    <a:pt x="172" y="185"/>
                  </a:cubicBezTo>
                  <a:cubicBezTo>
                    <a:pt x="165" y="184"/>
                    <a:pt x="158" y="184"/>
                    <a:pt x="151" y="184"/>
                  </a:cubicBezTo>
                  <a:cubicBezTo>
                    <a:pt x="153" y="118"/>
                    <a:pt x="153" y="118"/>
                    <a:pt x="153" y="118"/>
                  </a:cubicBezTo>
                  <a:cubicBezTo>
                    <a:pt x="178" y="139"/>
                    <a:pt x="178" y="139"/>
                    <a:pt x="178" y="139"/>
                  </a:cubicBezTo>
                  <a:cubicBezTo>
                    <a:pt x="189" y="78"/>
                    <a:pt x="189" y="78"/>
                    <a:pt x="189" y="78"/>
                  </a:cubicBezTo>
                  <a:cubicBezTo>
                    <a:pt x="154" y="91"/>
                    <a:pt x="154" y="91"/>
                    <a:pt x="154" y="91"/>
                  </a:cubicBezTo>
                  <a:moveTo>
                    <a:pt x="113" y="75"/>
                  </a:moveTo>
                  <a:cubicBezTo>
                    <a:pt x="124" y="71"/>
                    <a:pt x="124" y="71"/>
                    <a:pt x="124" y="71"/>
                  </a:cubicBezTo>
                  <a:cubicBezTo>
                    <a:pt x="124" y="71"/>
                    <a:pt x="134" y="46"/>
                    <a:pt x="135" y="46"/>
                  </a:cubicBezTo>
                  <a:cubicBezTo>
                    <a:pt x="135" y="46"/>
                    <a:pt x="135" y="46"/>
                    <a:pt x="135" y="46"/>
                  </a:cubicBezTo>
                  <a:cubicBezTo>
                    <a:pt x="145" y="46"/>
                    <a:pt x="145" y="46"/>
                    <a:pt x="145" y="46"/>
                  </a:cubicBezTo>
                  <a:cubicBezTo>
                    <a:pt x="144" y="108"/>
                    <a:pt x="144" y="108"/>
                    <a:pt x="144" y="108"/>
                  </a:cubicBezTo>
                  <a:cubicBezTo>
                    <a:pt x="144" y="108"/>
                    <a:pt x="143" y="108"/>
                    <a:pt x="143" y="108"/>
                  </a:cubicBezTo>
                  <a:cubicBezTo>
                    <a:pt x="127" y="108"/>
                    <a:pt x="114" y="120"/>
                    <a:pt x="114" y="136"/>
                  </a:cubicBezTo>
                  <a:cubicBezTo>
                    <a:pt x="113" y="152"/>
                    <a:pt x="126" y="165"/>
                    <a:pt x="143" y="165"/>
                  </a:cubicBezTo>
                  <a:cubicBezTo>
                    <a:pt x="143" y="165"/>
                    <a:pt x="143" y="165"/>
                    <a:pt x="143" y="165"/>
                  </a:cubicBezTo>
                  <a:cubicBezTo>
                    <a:pt x="141" y="227"/>
                    <a:pt x="141" y="227"/>
                    <a:pt x="141" y="227"/>
                  </a:cubicBezTo>
                  <a:cubicBezTo>
                    <a:pt x="131" y="227"/>
                    <a:pt x="131" y="227"/>
                    <a:pt x="131" y="227"/>
                  </a:cubicBezTo>
                  <a:cubicBezTo>
                    <a:pt x="130" y="226"/>
                    <a:pt x="120" y="201"/>
                    <a:pt x="120" y="201"/>
                  </a:cubicBezTo>
                  <a:cubicBezTo>
                    <a:pt x="109" y="197"/>
                    <a:pt x="109" y="197"/>
                    <a:pt x="109" y="197"/>
                  </a:cubicBezTo>
                  <a:cubicBezTo>
                    <a:pt x="109" y="197"/>
                    <a:pt x="87" y="206"/>
                    <a:pt x="84" y="206"/>
                  </a:cubicBezTo>
                  <a:cubicBezTo>
                    <a:pt x="84" y="206"/>
                    <a:pt x="84" y="206"/>
                    <a:pt x="84" y="206"/>
                  </a:cubicBezTo>
                  <a:cubicBezTo>
                    <a:pt x="70" y="192"/>
                    <a:pt x="70" y="192"/>
                    <a:pt x="70" y="192"/>
                  </a:cubicBezTo>
                  <a:cubicBezTo>
                    <a:pt x="69" y="191"/>
                    <a:pt x="80" y="167"/>
                    <a:pt x="80" y="167"/>
                  </a:cubicBezTo>
                  <a:cubicBezTo>
                    <a:pt x="76" y="155"/>
                    <a:pt x="76" y="155"/>
                    <a:pt x="76" y="155"/>
                  </a:cubicBezTo>
                  <a:cubicBezTo>
                    <a:pt x="76" y="155"/>
                    <a:pt x="51" y="146"/>
                    <a:pt x="51" y="144"/>
                  </a:cubicBezTo>
                  <a:cubicBezTo>
                    <a:pt x="51" y="124"/>
                    <a:pt x="51" y="124"/>
                    <a:pt x="51" y="124"/>
                  </a:cubicBezTo>
                  <a:cubicBezTo>
                    <a:pt x="51" y="123"/>
                    <a:pt x="77" y="114"/>
                    <a:pt x="77" y="114"/>
                  </a:cubicBezTo>
                  <a:cubicBezTo>
                    <a:pt x="82" y="103"/>
                    <a:pt x="82" y="103"/>
                    <a:pt x="82" y="103"/>
                  </a:cubicBezTo>
                  <a:cubicBezTo>
                    <a:pt x="82" y="103"/>
                    <a:pt x="71" y="79"/>
                    <a:pt x="72" y="78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90" y="64"/>
                    <a:pt x="113" y="75"/>
                    <a:pt x="113" y="75"/>
                  </a:cubicBezTo>
                  <a:moveTo>
                    <a:pt x="145" y="0"/>
                  </a:moveTo>
                  <a:cubicBezTo>
                    <a:pt x="83" y="0"/>
                    <a:pt x="27" y="44"/>
                    <a:pt x="14" y="108"/>
                  </a:cubicBezTo>
                  <a:cubicBezTo>
                    <a:pt x="0" y="180"/>
                    <a:pt x="47" y="250"/>
                    <a:pt x="119" y="265"/>
                  </a:cubicBezTo>
                  <a:cubicBezTo>
                    <a:pt x="127" y="267"/>
                    <a:pt x="135" y="267"/>
                    <a:pt x="144" y="268"/>
                  </a:cubicBezTo>
                  <a:cubicBezTo>
                    <a:pt x="147" y="268"/>
                    <a:pt x="147" y="268"/>
                    <a:pt x="147" y="268"/>
                  </a:cubicBezTo>
                  <a:cubicBezTo>
                    <a:pt x="209" y="267"/>
                    <a:pt x="264" y="223"/>
                    <a:pt x="276" y="160"/>
                  </a:cubicBezTo>
                  <a:cubicBezTo>
                    <a:pt x="291" y="88"/>
                    <a:pt x="244" y="18"/>
                    <a:pt x="171" y="3"/>
                  </a:cubicBezTo>
                  <a:cubicBezTo>
                    <a:pt x="163" y="1"/>
                    <a:pt x="154" y="0"/>
                    <a:pt x="145" y="0"/>
                  </a:cubicBezTo>
                </a:path>
              </a:pathLst>
            </a:custGeom>
            <a:solidFill>
              <a:srgbClr val="216BB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933825" y="3263288"/>
            <a:ext cx="4953000" cy="1903496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244350" indent="0">
              <a:buNone/>
              <a:defRPr>
                <a:solidFill>
                  <a:schemeClr val="bg1"/>
                </a:solidFill>
              </a:defRPr>
            </a:lvl2pPr>
            <a:lvl3pPr marL="587250" indent="0">
              <a:buNone/>
              <a:defRPr>
                <a:solidFill>
                  <a:schemeClr val="bg1"/>
                </a:solidFill>
              </a:defRPr>
            </a:lvl3pPr>
            <a:lvl4pPr marL="930150" indent="0">
              <a:buNone/>
              <a:defRPr>
                <a:solidFill>
                  <a:schemeClr val="bg1"/>
                </a:solidFill>
              </a:defRPr>
            </a:lvl4pPr>
            <a:lvl5pPr marL="127305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EDIT TEXT</a:t>
            </a:r>
          </a:p>
        </p:txBody>
      </p:sp>
      <p:grpSp>
        <p:nvGrpSpPr>
          <p:cNvPr id="87" name="Group 19"/>
          <p:cNvGrpSpPr>
            <a:grpSpLocks noChangeAspect="1"/>
          </p:cNvGrpSpPr>
          <p:nvPr/>
        </p:nvGrpSpPr>
        <p:grpSpPr bwMode="auto">
          <a:xfrm>
            <a:off x="8449097" y="5834059"/>
            <a:ext cx="438164" cy="564684"/>
            <a:chOff x="2074" y="843"/>
            <a:chExt cx="1615" cy="1561"/>
          </a:xfrm>
        </p:grpSpPr>
        <p:sp>
          <p:nvSpPr>
            <p:cNvPr id="88" name="Freeform 20"/>
            <p:cNvSpPr>
              <a:spLocks noEditPoints="1"/>
            </p:cNvSpPr>
            <p:nvPr userDrawn="1"/>
          </p:nvSpPr>
          <p:spPr bwMode="auto">
            <a:xfrm>
              <a:off x="2074" y="1379"/>
              <a:ext cx="1525" cy="442"/>
            </a:xfrm>
            <a:custGeom>
              <a:avLst/>
              <a:gdLst>
                <a:gd name="T0" fmla="*/ 646 w 646"/>
                <a:gd name="T1" fmla="*/ 0 h 187"/>
                <a:gd name="T2" fmla="*/ 0 w 646"/>
                <a:gd name="T3" fmla="*/ 187 h 187"/>
                <a:gd name="T4" fmla="*/ 0 w 646"/>
                <a:gd name="T5" fmla="*/ 0 h 187"/>
                <a:gd name="T6" fmla="*/ 334 w 646"/>
                <a:gd name="T7" fmla="*/ 41 h 187"/>
                <a:gd name="T8" fmla="*/ 298 w 646"/>
                <a:gd name="T9" fmla="*/ 41 h 187"/>
                <a:gd name="T10" fmla="*/ 289 w 646"/>
                <a:gd name="T11" fmla="*/ 66 h 187"/>
                <a:gd name="T12" fmla="*/ 325 w 646"/>
                <a:gd name="T13" fmla="*/ 48 h 187"/>
                <a:gd name="T14" fmla="*/ 316 w 646"/>
                <a:gd name="T15" fmla="*/ 140 h 187"/>
                <a:gd name="T16" fmla="*/ 358 w 646"/>
                <a:gd name="T17" fmla="*/ 144 h 187"/>
                <a:gd name="T18" fmla="*/ 343 w 646"/>
                <a:gd name="T19" fmla="*/ 130 h 187"/>
                <a:gd name="T20" fmla="*/ 343 w 646"/>
                <a:gd name="T21" fmla="*/ 47 h 187"/>
                <a:gd name="T22" fmla="*/ 375 w 646"/>
                <a:gd name="T23" fmla="*/ 66 h 187"/>
                <a:gd name="T24" fmla="*/ 377 w 646"/>
                <a:gd name="T25" fmla="*/ 37 h 187"/>
                <a:gd name="T26" fmla="*/ 207 w 646"/>
                <a:gd name="T27" fmla="*/ 69 h 187"/>
                <a:gd name="T28" fmla="*/ 233 w 646"/>
                <a:gd name="T29" fmla="*/ 141 h 187"/>
                <a:gd name="T30" fmla="*/ 204 w 646"/>
                <a:gd name="T31" fmla="*/ 116 h 187"/>
                <a:gd name="T32" fmla="*/ 270 w 646"/>
                <a:gd name="T33" fmla="*/ 119 h 187"/>
                <a:gd name="T34" fmla="*/ 225 w 646"/>
                <a:gd name="T35" fmla="*/ 69 h 187"/>
                <a:gd name="T36" fmla="*/ 258 w 646"/>
                <a:gd name="T37" fmla="*/ 56 h 187"/>
                <a:gd name="T38" fmla="*/ 266 w 646"/>
                <a:gd name="T39" fmla="*/ 64 h 187"/>
                <a:gd name="T40" fmla="*/ 207 w 646"/>
                <a:gd name="T41" fmla="*/ 69 h 187"/>
                <a:gd name="T42" fmla="*/ 44 w 646"/>
                <a:gd name="T43" fmla="*/ 45 h 187"/>
                <a:gd name="T44" fmla="*/ 58 w 646"/>
                <a:gd name="T45" fmla="*/ 93 h 187"/>
                <a:gd name="T46" fmla="*/ 43 w 646"/>
                <a:gd name="T47" fmla="*/ 144 h 187"/>
                <a:gd name="T48" fmla="*/ 124 w 646"/>
                <a:gd name="T49" fmla="*/ 119 h 187"/>
                <a:gd name="T50" fmla="*/ 93 w 646"/>
                <a:gd name="T51" fmla="*/ 139 h 187"/>
                <a:gd name="T52" fmla="*/ 76 w 646"/>
                <a:gd name="T53" fmla="*/ 92 h 187"/>
                <a:gd name="T54" fmla="*/ 85 w 646"/>
                <a:gd name="T55" fmla="*/ 45 h 187"/>
                <a:gd name="T56" fmla="*/ 44 w 646"/>
                <a:gd name="T57" fmla="*/ 41 h 187"/>
                <a:gd name="T58" fmla="*/ 139 w 646"/>
                <a:gd name="T59" fmla="*/ 42 h 187"/>
                <a:gd name="T60" fmla="*/ 152 w 646"/>
                <a:gd name="T61" fmla="*/ 56 h 187"/>
                <a:gd name="T62" fmla="*/ 152 w 646"/>
                <a:gd name="T63" fmla="*/ 130 h 187"/>
                <a:gd name="T64" fmla="*/ 139 w 646"/>
                <a:gd name="T65" fmla="*/ 142 h 187"/>
                <a:gd name="T66" fmla="*/ 173 w 646"/>
                <a:gd name="T67" fmla="*/ 145 h 187"/>
                <a:gd name="T68" fmla="*/ 173 w 646"/>
                <a:gd name="T69" fmla="*/ 138 h 187"/>
                <a:gd name="T70" fmla="*/ 170 w 646"/>
                <a:gd name="T71" fmla="*/ 94 h 187"/>
                <a:gd name="T72" fmla="*/ 184 w 646"/>
                <a:gd name="T73" fmla="*/ 41 h 187"/>
                <a:gd name="T74" fmla="*/ 139 w 646"/>
                <a:gd name="T75" fmla="*/ 42 h 187"/>
                <a:gd name="T76" fmla="*/ 411 w 646"/>
                <a:gd name="T77" fmla="*/ 67 h 187"/>
                <a:gd name="T78" fmla="*/ 408 w 646"/>
                <a:gd name="T79" fmla="*/ 137 h 187"/>
                <a:gd name="T80" fmla="*/ 395 w 646"/>
                <a:gd name="T81" fmla="*/ 144 h 187"/>
                <a:gd name="T82" fmla="*/ 479 w 646"/>
                <a:gd name="T83" fmla="*/ 119 h 187"/>
                <a:gd name="T84" fmla="*/ 447 w 646"/>
                <a:gd name="T85" fmla="*/ 139 h 187"/>
                <a:gd name="T86" fmla="*/ 428 w 646"/>
                <a:gd name="T87" fmla="*/ 118 h 187"/>
                <a:gd name="T88" fmla="*/ 455 w 646"/>
                <a:gd name="T89" fmla="*/ 96 h 187"/>
                <a:gd name="T90" fmla="*/ 463 w 646"/>
                <a:gd name="T91" fmla="*/ 108 h 187"/>
                <a:gd name="T92" fmla="*/ 458 w 646"/>
                <a:gd name="T93" fmla="*/ 74 h 187"/>
                <a:gd name="T94" fmla="*/ 428 w 646"/>
                <a:gd name="T95" fmla="*/ 87 h 187"/>
                <a:gd name="T96" fmla="*/ 460 w 646"/>
                <a:gd name="T97" fmla="*/ 50 h 187"/>
                <a:gd name="T98" fmla="*/ 471 w 646"/>
                <a:gd name="T99" fmla="*/ 65 h 187"/>
                <a:gd name="T100" fmla="*/ 397 w 646"/>
                <a:gd name="T101" fmla="*/ 41 h 187"/>
                <a:gd name="T102" fmla="*/ 495 w 646"/>
                <a:gd name="T103" fmla="*/ 42 h 187"/>
                <a:gd name="T104" fmla="*/ 506 w 646"/>
                <a:gd name="T105" fmla="*/ 48 h 187"/>
                <a:gd name="T106" fmla="*/ 508 w 646"/>
                <a:gd name="T107" fmla="*/ 117 h 187"/>
                <a:gd name="T108" fmla="*/ 494 w 646"/>
                <a:gd name="T109" fmla="*/ 143 h 187"/>
                <a:gd name="T110" fmla="*/ 533 w 646"/>
                <a:gd name="T111" fmla="*/ 145 h 187"/>
                <a:gd name="T112" fmla="*/ 584 w 646"/>
                <a:gd name="T113" fmla="*/ 51 h 187"/>
                <a:gd name="T114" fmla="*/ 495 w 646"/>
                <a:gd name="T115" fmla="*/ 42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46" h="187">
                  <a:moveTo>
                    <a:pt x="0" y="0"/>
                  </a:moveTo>
                  <a:cubicBezTo>
                    <a:pt x="646" y="0"/>
                    <a:pt x="646" y="0"/>
                    <a:pt x="646" y="0"/>
                  </a:cubicBezTo>
                  <a:cubicBezTo>
                    <a:pt x="646" y="186"/>
                    <a:pt x="646" y="186"/>
                    <a:pt x="646" y="186"/>
                  </a:cubicBezTo>
                  <a:cubicBezTo>
                    <a:pt x="431" y="187"/>
                    <a:pt x="215" y="186"/>
                    <a:pt x="0" y="18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369" y="41"/>
                  </a:moveTo>
                  <a:cubicBezTo>
                    <a:pt x="361" y="43"/>
                    <a:pt x="346" y="41"/>
                    <a:pt x="334" y="41"/>
                  </a:cubicBezTo>
                  <a:cubicBezTo>
                    <a:pt x="316" y="41"/>
                    <a:pt x="316" y="41"/>
                    <a:pt x="316" y="41"/>
                  </a:cubicBezTo>
                  <a:cubicBezTo>
                    <a:pt x="309" y="41"/>
                    <a:pt x="302" y="42"/>
                    <a:pt x="298" y="41"/>
                  </a:cubicBezTo>
                  <a:cubicBezTo>
                    <a:pt x="295" y="40"/>
                    <a:pt x="293" y="36"/>
                    <a:pt x="290" y="37"/>
                  </a:cubicBezTo>
                  <a:cubicBezTo>
                    <a:pt x="289" y="45"/>
                    <a:pt x="288" y="58"/>
                    <a:pt x="289" y="66"/>
                  </a:cubicBezTo>
                  <a:cubicBezTo>
                    <a:pt x="292" y="66"/>
                    <a:pt x="292" y="66"/>
                    <a:pt x="292" y="66"/>
                  </a:cubicBezTo>
                  <a:cubicBezTo>
                    <a:pt x="294" y="50"/>
                    <a:pt x="306" y="44"/>
                    <a:pt x="325" y="48"/>
                  </a:cubicBezTo>
                  <a:cubicBezTo>
                    <a:pt x="325" y="117"/>
                    <a:pt x="325" y="117"/>
                    <a:pt x="325" y="117"/>
                  </a:cubicBezTo>
                  <a:cubicBezTo>
                    <a:pt x="325" y="129"/>
                    <a:pt x="326" y="138"/>
                    <a:pt x="316" y="140"/>
                  </a:cubicBezTo>
                  <a:cubicBezTo>
                    <a:pt x="312" y="141"/>
                    <a:pt x="307" y="139"/>
                    <a:pt x="309" y="144"/>
                  </a:cubicBezTo>
                  <a:cubicBezTo>
                    <a:pt x="324" y="145"/>
                    <a:pt x="344" y="146"/>
                    <a:pt x="358" y="144"/>
                  </a:cubicBezTo>
                  <a:cubicBezTo>
                    <a:pt x="358" y="141"/>
                    <a:pt x="358" y="141"/>
                    <a:pt x="358" y="141"/>
                  </a:cubicBezTo>
                  <a:cubicBezTo>
                    <a:pt x="350" y="140"/>
                    <a:pt x="344" y="139"/>
                    <a:pt x="343" y="130"/>
                  </a:cubicBezTo>
                  <a:cubicBezTo>
                    <a:pt x="341" y="119"/>
                    <a:pt x="343" y="103"/>
                    <a:pt x="343" y="89"/>
                  </a:cubicBezTo>
                  <a:cubicBezTo>
                    <a:pt x="343" y="47"/>
                    <a:pt x="343" y="47"/>
                    <a:pt x="343" y="47"/>
                  </a:cubicBezTo>
                  <a:cubicBezTo>
                    <a:pt x="353" y="48"/>
                    <a:pt x="362" y="46"/>
                    <a:pt x="368" y="50"/>
                  </a:cubicBezTo>
                  <a:cubicBezTo>
                    <a:pt x="373" y="53"/>
                    <a:pt x="372" y="60"/>
                    <a:pt x="375" y="66"/>
                  </a:cubicBezTo>
                  <a:cubicBezTo>
                    <a:pt x="379" y="66"/>
                    <a:pt x="379" y="66"/>
                    <a:pt x="379" y="66"/>
                  </a:cubicBezTo>
                  <a:cubicBezTo>
                    <a:pt x="379" y="57"/>
                    <a:pt x="377" y="45"/>
                    <a:pt x="377" y="37"/>
                  </a:cubicBezTo>
                  <a:cubicBezTo>
                    <a:pt x="375" y="36"/>
                    <a:pt x="373" y="40"/>
                    <a:pt x="369" y="41"/>
                  </a:cubicBezTo>
                  <a:moveTo>
                    <a:pt x="207" y="69"/>
                  </a:moveTo>
                  <a:cubicBezTo>
                    <a:pt x="208" y="96"/>
                    <a:pt x="243" y="97"/>
                    <a:pt x="252" y="113"/>
                  </a:cubicBezTo>
                  <a:cubicBezTo>
                    <a:pt x="259" y="127"/>
                    <a:pt x="250" y="143"/>
                    <a:pt x="233" y="141"/>
                  </a:cubicBezTo>
                  <a:cubicBezTo>
                    <a:pt x="219" y="139"/>
                    <a:pt x="214" y="126"/>
                    <a:pt x="208" y="115"/>
                  </a:cubicBezTo>
                  <a:cubicBezTo>
                    <a:pt x="207" y="116"/>
                    <a:pt x="205" y="116"/>
                    <a:pt x="204" y="116"/>
                  </a:cubicBezTo>
                  <a:cubicBezTo>
                    <a:pt x="204" y="124"/>
                    <a:pt x="207" y="133"/>
                    <a:pt x="208" y="141"/>
                  </a:cubicBezTo>
                  <a:cubicBezTo>
                    <a:pt x="235" y="155"/>
                    <a:pt x="268" y="145"/>
                    <a:pt x="270" y="119"/>
                  </a:cubicBezTo>
                  <a:cubicBezTo>
                    <a:pt x="272" y="106"/>
                    <a:pt x="266" y="97"/>
                    <a:pt x="260" y="92"/>
                  </a:cubicBezTo>
                  <a:cubicBezTo>
                    <a:pt x="249" y="83"/>
                    <a:pt x="232" y="81"/>
                    <a:pt x="225" y="69"/>
                  </a:cubicBezTo>
                  <a:cubicBezTo>
                    <a:pt x="221" y="61"/>
                    <a:pt x="224" y="51"/>
                    <a:pt x="231" y="47"/>
                  </a:cubicBezTo>
                  <a:cubicBezTo>
                    <a:pt x="243" y="40"/>
                    <a:pt x="253" y="48"/>
                    <a:pt x="258" y="56"/>
                  </a:cubicBezTo>
                  <a:cubicBezTo>
                    <a:pt x="258" y="58"/>
                    <a:pt x="260" y="65"/>
                    <a:pt x="262" y="65"/>
                  </a:cubicBezTo>
                  <a:cubicBezTo>
                    <a:pt x="263" y="65"/>
                    <a:pt x="264" y="64"/>
                    <a:pt x="266" y="64"/>
                  </a:cubicBezTo>
                  <a:cubicBezTo>
                    <a:pt x="266" y="58"/>
                    <a:pt x="263" y="50"/>
                    <a:pt x="263" y="42"/>
                  </a:cubicBezTo>
                  <a:cubicBezTo>
                    <a:pt x="238" y="32"/>
                    <a:pt x="207" y="41"/>
                    <a:pt x="207" y="69"/>
                  </a:cubicBezTo>
                  <a:moveTo>
                    <a:pt x="44" y="42"/>
                  </a:moveTo>
                  <a:cubicBezTo>
                    <a:pt x="44" y="45"/>
                    <a:pt x="44" y="45"/>
                    <a:pt x="44" y="45"/>
                  </a:cubicBezTo>
                  <a:cubicBezTo>
                    <a:pt x="59" y="43"/>
                    <a:pt x="58" y="57"/>
                    <a:pt x="58" y="71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106"/>
                    <a:pt x="61" y="135"/>
                    <a:pt x="53" y="139"/>
                  </a:cubicBezTo>
                  <a:cubicBezTo>
                    <a:pt x="49" y="141"/>
                    <a:pt x="42" y="138"/>
                    <a:pt x="43" y="144"/>
                  </a:cubicBezTo>
                  <a:cubicBezTo>
                    <a:pt x="67" y="146"/>
                    <a:pt x="94" y="144"/>
                    <a:pt x="118" y="145"/>
                  </a:cubicBezTo>
                  <a:cubicBezTo>
                    <a:pt x="120" y="136"/>
                    <a:pt x="123" y="128"/>
                    <a:pt x="124" y="119"/>
                  </a:cubicBezTo>
                  <a:cubicBezTo>
                    <a:pt x="118" y="116"/>
                    <a:pt x="118" y="121"/>
                    <a:pt x="117" y="124"/>
                  </a:cubicBezTo>
                  <a:cubicBezTo>
                    <a:pt x="113" y="135"/>
                    <a:pt x="107" y="139"/>
                    <a:pt x="93" y="139"/>
                  </a:cubicBezTo>
                  <a:cubicBezTo>
                    <a:pt x="84" y="139"/>
                    <a:pt x="77" y="138"/>
                    <a:pt x="76" y="127"/>
                  </a:cubicBezTo>
                  <a:cubicBezTo>
                    <a:pt x="75" y="117"/>
                    <a:pt x="76" y="104"/>
                    <a:pt x="76" y="92"/>
                  </a:cubicBezTo>
                  <a:cubicBezTo>
                    <a:pt x="76" y="79"/>
                    <a:pt x="75" y="66"/>
                    <a:pt x="76" y="56"/>
                  </a:cubicBezTo>
                  <a:cubicBezTo>
                    <a:pt x="76" y="48"/>
                    <a:pt x="79" y="47"/>
                    <a:pt x="85" y="45"/>
                  </a:cubicBezTo>
                  <a:cubicBezTo>
                    <a:pt x="87" y="45"/>
                    <a:pt x="91" y="47"/>
                    <a:pt x="90" y="42"/>
                  </a:cubicBezTo>
                  <a:cubicBezTo>
                    <a:pt x="76" y="40"/>
                    <a:pt x="59" y="41"/>
                    <a:pt x="44" y="41"/>
                  </a:cubicBezTo>
                  <a:cubicBezTo>
                    <a:pt x="44" y="41"/>
                    <a:pt x="44" y="41"/>
                    <a:pt x="44" y="42"/>
                  </a:cubicBezTo>
                  <a:moveTo>
                    <a:pt x="139" y="42"/>
                  </a:moveTo>
                  <a:cubicBezTo>
                    <a:pt x="139" y="45"/>
                    <a:pt x="139" y="45"/>
                    <a:pt x="139" y="45"/>
                  </a:cubicBezTo>
                  <a:cubicBezTo>
                    <a:pt x="147" y="45"/>
                    <a:pt x="151" y="47"/>
                    <a:pt x="152" y="56"/>
                  </a:cubicBezTo>
                  <a:cubicBezTo>
                    <a:pt x="153" y="66"/>
                    <a:pt x="152" y="78"/>
                    <a:pt x="152" y="93"/>
                  </a:cubicBezTo>
                  <a:cubicBezTo>
                    <a:pt x="152" y="106"/>
                    <a:pt x="153" y="120"/>
                    <a:pt x="152" y="130"/>
                  </a:cubicBezTo>
                  <a:cubicBezTo>
                    <a:pt x="152" y="132"/>
                    <a:pt x="151" y="136"/>
                    <a:pt x="151" y="137"/>
                  </a:cubicBezTo>
                  <a:cubicBezTo>
                    <a:pt x="148" y="140"/>
                    <a:pt x="139" y="140"/>
                    <a:pt x="139" y="142"/>
                  </a:cubicBezTo>
                  <a:cubicBezTo>
                    <a:pt x="138" y="143"/>
                    <a:pt x="139" y="143"/>
                    <a:pt x="139" y="144"/>
                  </a:cubicBezTo>
                  <a:cubicBezTo>
                    <a:pt x="146" y="146"/>
                    <a:pt x="162" y="145"/>
                    <a:pt x="173" y="145"/>
                  </a:cubicBezTo>
                  <a:cubicBezTo>
                    <a:pt x="177" y="145"/>
                    <a:pt x="186" y="147"/>
                    <a:pt x="184" y="141"/>
                  </a:cubicBezTo>
                  <a:cubicBezTo>
                    <a:pt x="181" y="140"/>
                    <a:pt x="175" y="140"/>
                    <a:pt x="173" y="138"/>
                  </a:cubicBezTo>
                  <a:cubicBezTo>
                    <a:pt x="170" y="135"/>
                    <a:pt x="170" y="124"/>
                    <a:pt x="170" y="118"/>
                  </a:cubicBezTo>
                  <a:cubicBezTo>
                    <a:pt x="170" y="94"/>
                    <a:pt x="170" y="94"/>
                    <a:pt x="170" y="94"/>
                  </a:cubicBezTo>
                  <a:cubicBezTo>
                    <a:pt x="170" y="82"/>
                    <a:pt x="167" y="53"/>
                    <a:pt x="173" y="48"/>
                  </a:cubicBezTo>
                  <a:cubicBezTo>
                    <a:pt x="176" y="44"/>
                    <a:pt x="186" y="47"/>
                    <a:pt x="184" y="41"/>
                  </a:cubicBezTo>
                  <a:cubicBezTo>
                    <a:pt x="170" y="40"/>
                    <a:pt x="154" y="41"/>
                    <a:pt x="139" y="41"/>
                  </a:cubicBezTo>
                  <a:cubicBezTo>
                    <a:pt x="139" y="41"/>
                    <a:pt x="139" y="41"/>
                    <a:pt x="139" y="42"/>
                  </a:cubicBezTo>
                  <a:moveTo>
                    <a:pt x="397" y="45"/>
                  </a:moveTo>
                  <a:cubicBezTo>
                    <a:pt x="410" y="44"/>
                    <a:pt x="410" y="53"/>
                    <a:pt x="411" y="67"/>
                  </a:cubicBezTo>
                  <a:cubicBezTo>
                    <a:pt x="411" y="83"/>
                    <a:pt x="411" y="99"/>
                    <a:pt x="411" y="115"/>
                  </a:cubicBezTo>
                  <a:cubicBezTo>
                    <a:pt x="411" y="123"/>
                    <a:pt x="411" y="134"/>
                    <a:pt x="408" y="137"/>
                  </a:cubicBezTo>
                  <a:cubicBezTo>
                    <a:pt x="405" y="141"/>
                    <a:pt x="398" y="139"/>
                    <a:pt x="395" y="141"/>
                  </a:cubicBezTo>
                  <a:cubicBezTo>
                    <a:pt x="395" y="144"/>
                    <a:pt x="395" y="144"/>
                    <a:pt x="395" y="144"/>
                  </a:cubicBezTo>
                  <a:cubicBezTo>
                    <a:pt x="421" y="145"/>
                    <a:pt x="448" y="145"/>
                    <a:pt x="474" y="145"/>
                  </a:cubicBezTo>
                  <a:cubicBezTo>
                    <a:pt x="476" y="137"/>
                    <a:pt x="478" y="128"/>
                    <a:pt x="479" y="119"/>
                  </a:cubicBezTo>
                  <a:cubicBezTo>
                    <a:pt x="473" y="116"/>
                    <a:pt x="473" y="123"/>
                    <a:pt x="471" y="127"/>
                  </a:cubicBezTo>
                  <a:cubicBezTo>
                    <a:pt x="467" y="136"/>
                    <a:pt x="460" y="139"/>
                    <a:pt x="447" y="139"/>
                  </a:cubicBezTo>
                  <a:cubicBezTo>
                    <a:pt x="444" y="139"/>
                    <a:pt x="436" y="139"/>
                    <a:pt x="432" y="137"/>
                  </a:cubicBezTo>
                  <a:cubicBezTo>
                    <a:pt x="428" y="135"/>
                    <a:pt x="428" y="125"/>
                    <a:pt x="428" y="118"/>
                  </a:cubicBezTo>
                  <a:cubicBezTo>
                    <a:pt x="428" y="109"/>
                    <a:pt x="428" y="101"/>
                    <a:pt x="428" y="94"/>
                  </a:cubicBezTo>
                  <a:cubicBezTo>
                    <a:pt x="437" y="96"/>
                    <a:pt x="449" y="92"/>
                    <a:pt x="455" y="96"/>
                  </a:cubicBezTo>
                  <a:cubicBezTo>
                    <a:pt x="458" y="99"/>
                    <a:pt x="456" y="104"/>
                    <a:pt x="459" y="108"/>
                  </a:cubicBezTo>
                  <a:cubicBezTo>
                    <a:pt x="463" y="108"/>
                    <a:pt x="463" y="108"/>
                    <a:pt x="463" y="108"/>
                  </a:cubicBezTo>
                  <a:cubicBezTo>
                    <a:pt x="463" y="74"/>
                    <a:pt x="463" y="74"/>
                    <a:pt x="463" y="74"/>
                  </a:cubicBezTo>
                  <a:cubicBezTo>
                    <a:pt x="458" y="74"/>
                    <a:pt x="458" y="74"/>
                    <a:pt x="458" y="74"/>
                  </a:cubicBezTo>
                  <a:cubicBezTo>
                    <a:pt x="457" y="79"/>
                    <a:pt x="458" y="84"/>
                    <a:pt x="454" y="86"/>
                  </a:cubicBezTo>
                  <a:cubicBezTo>
                    <a:pt x="448" y="89"/>
                    <a:pt x="436" y="86"/>
                    <a:pt x="428" y="87"/>
                  </a:cubicBezTo>
                  <a:cubicBezTo>
                    <a:pt x="429" y="76"/>
                    <a:pt x="426" y="57"/>
                    <a:pt x="430" y="47"/>
                  </a:cubicBezTo>
                  <a:cubicBezTo>
                    <a:pt x="441" y="48"/>
                    <a:pt x="453" y="45"/>
                    <a:pt x="460" y="50"/>
                  </a:cubicBezTo>
                  <a:cubicBezTo>
                    <a:pt x="465" y="53"/>
                    <a:pt x="464" y="60"/>
                    <a:pt x="468" y="65"/>
                  </a:cubicBezTo>
                  <a:cubicBezTo>
                    <a:pt x="469" y="66"/>
                    <a:pt x="469" y="65"/>
                    <a:pt x="471" y="65"/>
                  </a:cubicBezTo>
                  <a:cubicBezTo>
                    <a:pt x="471" y="58"/>
                    <a:pt x="470" y="48"/>
                    <a:pt x="469" y="41"/>
                  </a:cubicBezTo>
                  <a:cubicBezTo>
                    <a:pt x="397" y="41"/>
                    <a:pt x="397" y="41"/>
                    <a:pt x="397" y="41"/>
                  </a:cubicBezTo>
                  <a:cubicBezTo>
                    <a:pt x="396" y="41"/>
                    <a:pt x="397" y="44"/>
                    <a:pt x="397" y="45"/>
                  </a:cubicBezTo>
                  <a:moveTo>
                    <a:pt x="495" y="42"/>
                  </a:moveTo>
                  <a:cubicBezTo>
                    <a:pt x="495" y="45"/>
                    <a:pt x="495" y="45"/>
                    <a:pt x="495" y="45"/>
                  </a:cubicBezTo>
                  <a:cubicBezTo>
                    <a:pt x="498" y="46"/>
                    <a:pt x="504" y="45"/>
                    <a:pt x="506" y="48"/>
                  </a:cubicBezTo>
                  <a:cubicBezTo>
                    <a:pt x="509" y="52"/>
                    <a:pt x="508" y="62"/>
                    <a:pt x="508" y="70"/>
                  </a:cubicBezTo>
                  <a:cubicBezTo>
                    <a:pt x="508" y="117"/>
                    <a:pt x="508" y="117"/>
                    <a:pt x="508" y="117"/>
                  </a:cubicBezTo>
                  <a:cubicBezTo>
                    <a:pt x="508" y="131"/>
                    <a:pt x="509" y="138"/>
                    <a:pt x="499" y="140"/>
                  </a:cubicBezTo>
                  <a:cubicBezTo>
                    <a:pt x="498" y="141"/>
                    <a:pt x="493" y="139"/>
                    <a:pt x="494" y="143"/>
                  </a:cubicBezTo>
                  <a:cubicBezTo>
                    <a:pt x="494" y="146"/>
                    <a:pt x="495" y="145"/>
                    <a:pt x="497" y="145"/>
                  </a:cubicBezTo>
                  <a:cubicBezTo>
                    <a:pt x="508" y="146"/>
                    <a:pt x="523" y="145"/>
                    <a:pt x="533" y="145"/>
                  </a:cubicBezTo>
                  <a:cubicBezTo>
                    <a:pt x="573" y="145"/>
                    <a:pt x="602" y="127"/>
                    <a:pt x="601" y="88"/>
                  </a:cubicBezTo>
                  <a:cubicBezTo>
                    <a:pt x="601" y="71"/>
                    <a:pt x="593" y="58"/>
                    <a:pt x="584" y="51"/>
                  </a:cubicBezTo>
                  <a:cubicBezTo>
                    <a:pt x="564" y="37"/>
                    <a:pt x="530" y="42"/>
                    <a:pt x="496" y="41"/>
                  </a:cubicBezTo>
                  <a:cubicBezTo>
                    <a:pt x="495" y="41"/>
                    <a:pt x="495" y="41"/>
                    <a:pt x="495" y="42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21"/>
            <p:cNvSpPr>
              <a:spLocks/>
            </p:cNvSpPr>
            <p:nvPr userDrawn="1"/>
          </p:nvSpPr>
          <p:spPr bwMode="auto">
            <a:xfrm>
              <a:off x="3311" y="1478"/>
              <a:ext cx="135" cy="229"/>
            </a:xfrm>
            <a:custGeom>
              <a:avLst/>
              <a:gdLst>
                <a:gd name="T0" fmla="*/ 3 w 57"/>
                <a:gd name="T1" fmla="*/ 6 h 97"/>
                <a:gd name="T2" fmla="*/ 57 w 57"/>
                <a:gd name="T3" fmla="*/ 51 h 97"/>
                <a:gd name="T4" fmla="*/ 22 w 57"/>
                <a:gd name="T5" fmla="*/ 97 h 97"/>
                <a:gd name="T6" fmla="*/ 6 w 57"/>
                <a:gd name="T7" fmla="*/ 94 h 97"/>
                <a:gd name="T8" fmla="*/ 2 w 57"/>
                <a:gd name="T9" fmla="*/ 51 h 97"/>
                <a:gd name="T10" fmla="*/ 3 w 57"/>
                <a:gd name="T11" fmla="*/ 6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97">
                  <a:moveTo>
                    <a:pt x="3" y="6"/>
                  </a:moveTo>
                  <a:cubicBezTo>
                    <a:pt x="38" y="0"/>
                    <a:pt x="57" y="18"/>
                    <a:pt x="57" y="51"/>
                  </a:cubicBezTo>
                  <a:cubicBezTo>
                    <a:pt x="57" y="74"/>
                    <a:pt x="46" y="94"/>
                    <a:pt x="22" y="97"/>
                  </a:cubicBezTo>
                  <a:cubicBezTo>
                    <a:pt x="16" y="97"/>
                    <a:pt x="9" y="97"/>
                    <a:pt x="6" y="94"/>
                  </a:cubicBezTo>
                  <a:cubicBezTo>
                    <a:pt x="0" y="89"/>
                    <a:pt x="2" y="62"/>
                    <a:pt x="2" y="51"/>
                  </a:cubicBezTo>
                  <a:cubicBezTo>
                    <a:pt x="2" y="35"/>
                    <a:pt x="1" y="20"/>
                    <a:pt x="3" y="6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22"/>
            <p:cNvSpPr>
              <a:spLocks/>
            </p:cNvSpPr>
            <p:nvPr userDrawn="1"/>
          </p:nvSpPr>
          <p:spPr bwMode="auto">
            <a:xfrm>
              <a:off x="2914" y="1903"/>
              <a:ext cx="321" cy="501"/>
            </a:xfrm>
            <a:custGeom>
              <a:avLst/>
              <a:gdLst>
                <a:gd name="T0" fmla="*/ 123 w 136"/>
                <a:gd name="T1" fmla="*/ 13 h 212"/>
                <a:gd name="T2" fmla="*/ 123 w 136"/>
                <a:gd name="T3" fmla="*/ 43 h 212"/>
                <a:gd name="T4" fmla="*/ 46 w 136"/>
                <a:gd name="T5" fmla="*/ 44 h 212"/>
                <a:gd name="T6" fmla="*/ 44 w 136"/>
                <a:gd name="T7" fmla="*/ 64 h 212"/>
                <a:gd name="T8" fmla="*/ 75 w 136"/>
                <a:gd name="T9" fmla="*/ 85 h 212"/>
                <a:gd name="T10" fmla="*/ 132 w 136"/>
                <a:gd name="T11" fmla="*/ 133 h 212"/>
                <a:gd name="T12" fmla="*/ 129 w 136"/>
                <a:gd name="T13" fmla="*/ 176 h 212"/>
                <a:gd name="T14" fmla="*/ 77 w 136"/>
                <a:gd name="T15" fmla="*/ 209 h 212"/>
                <a:gd name="T16" fmla="*/ 5 w 136"/>
                <a:gd name="T17" fmla="*/ 200 h 212"/>
                <a:gd name="T18" fmla="*/ 5 w 136"/>
                <a:gd name="T19" fmla="*/ 170 h 212"/>
                <a:gd name="T20" fmla="*/ 90 w 136"/>
                <a:gd name="T21" fmla="*/ 166 h 212"/>
                <a:gd name="T22" fmla="*/ 91 w 136"/>
                <a:gd name="T23" fmla="*/ 146 h 212"/>
                <a:gd name="T24" fmla="*/ 51 w 136"/>
                <a:gd name="T25" fmla="*/ 119 h 212"/>
                <a:gd name="T26" fmla="*/ 2 w 136"/>
                <a:gd name="T27" fmla="*/ 57 h 212"/>
                <a:gd name="T28" fmla="*/ 24 w 136"/>
                <a:gd name="T29" fmla="*/ 18 h 212"/>
                <a:gd name="T30" fmla="*/ 123 w 136"/>
                <a:gd name="T31" fmla="*/ 13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6" h="212">
                  <a:moveTo>
                    <a:pt x="123" y="13"/>
                  </a:moveTo>
                  <a:cubicBezTo>
                    <a:pt x="123" y="43"/>
                    <a:pt x="123" y="43"/>
                    <a:pt x="123" y="43"/>
                  </a:cubicBezTo>
                  <a:cubicBezTo>
                    <a:pt x="104" y="36"/>
                    <a:pt x="59" y="24"/>
                    <a:pt x="46" y="44"/>
                  </a:cubicBezTo>
                  <a:cubicBezTo>
                    <a:pt x="43" y="49"/>
                    <a:pt x="42" y="57"/>
                    <a:pt x="44" y="64"/>
                  </a:cubicBezTo>
                  <a:cubicBezTo>
                    <a:pt x="48" y="74"/>
                    <a:pt x="64" y="80"/>
                    <a:pt x="75" y="85"/>
                  </a:cubicBezTo>
                  <a:cubicBezTo>
                    <a:pt x="99" y="96"/>
                    <a:pt x="124" y="106"/>
                    <a:pt x="132" y="133"/>
                  </a:cubicBezTo>
                  <a:cubicBezTo>
                    <a:pt x="136" y="145"/>
                    <a:pt x="135" y="163"/>
                    <a:pt x="129" y="176"/>
                  </a:cubicBezTo>
                  <a:cubicBezTo>
                    <a:pt x="120" y="194"/>
                    <a:pt x="100" y="206"/>
                    <a:pt x="77" y="209"/>
                  </a:cubicBezTo>
                  <a:cubicBezTo>
                    <a:pt x="52" y="212"/>
                    <a:pt x="27" y="207"/>
                    <a:pt x="5" y="200"/>
                  </a:cubicBezTo>
                  <a:cubicBezTo>
                    <a:pt x="5" y="170"/>
                    <a:pt x="5" y="170"/>
                    <a:pt x="5" y="170"/>
                  </a:cubicBezTo>
                  <a:cubicBezTo>
                    <a:pt x="27" y="178"/>
                    <a:pt x="79" y="190"/>
                    <a:pt x="90" y="166"/>
                  </a:cubicBezTo>
                  <a:cubicBezTo>
                    <a:pt x="93" y="161"/>
                    <a:pt x="94" y="153"/>
                    <a:pt x="91" y="146"/>
                  </a:cubicBezTo>
                  <a:cubicBezTo>
                    <a:pt x="86" y="133"/>
                    <a:pt x="64" y="126"/>
                    <a:pt x="51" y="119"/>
                  </a:cubicBezTo>
                  <a:cubicBezTo>
                    <a:pt x="26" y="107"/>
                    <a:pt x="0" y="94"/>
                    <a:pt x="2" y="57"/>
                  </a:cubicBezTo>
                  <a:cubicBezTo>
                    <a:pt x="3" y="38"/>
                    <a:pt x="12" y="27"/>
                    <a:pt x="24" y="18"/>
                  </a:cubicBezTo>
                  <a:cubicBezTo>
                    <a:pt x="47" y="2"/>
                    <a:pt x="94" y="0"/>
                    <a:pt x="123" y="13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23"/>
            <p:cNvSpPr>
              <a:spLocks/>
            </p:cNvSpPr>
            <p:nvPr userDrawn="1"/>
          </p:nvSpPr>
          <p:spPr bwMode="auto">
            <a:xfrm>
              <a:off x="2074" y="1920"/>
              <a:ext cx="377" cy="472"/>
            </a:xfrm>
            <a:custGeom>
              <a:avLst/>
              <a:gdLst>
                <a:gd name="T0" fmla="*/ 0 w 160"/>
                <a:gd name="T1" fmla="*/ 0 h 200"/>
                <a:gd name="T2" fmla="*/ 60 w 160"/>
                <a:gd name="T3" fmla="*/ 0 h 200"/>
                <a:gd name="T4" fmla="*/ 122 w 160"/>
                <a:gd name="T5" fmla="*/ 144 h 200"/>
                <a:gd name="T6" fmla="*/ 123 w 160"/>
                <a:gd name="T7" fmla="*/ 0 h 200"/>
                <a:gd name="T8" fmla="*/ 160 w 160"/>
                <a:gd name="T9" fmla="*/ 0 h 200"/>
                <a:gd name="T10" fmla="*/ 160 w 160"/>
                <a:gd name="T11" fmla="*/ 200 h 200"/>
                <a:gd name="T12" fmla="*/ 107 w 160"/>
                <a:gd name="T13" fmla="*/ 200 h 200"/>
                <a:gd name="T14" fmla="*/ 37 w 160"/>
                <a:gd name="T15" fmla="*/ 43 h 200"/>
                <a:gd name="T16" fmla="*/ 37 w 160"/>
                <a:gd name="T17" fmla="*/ 200 h 200"/>
                <a:gd name="T18" fmla="*/ 0 w 160"/>
                <a:gd name="T19" fmla="*/ 200 h 200"/>
                <a:gd name="T20" fmla="*/ 0 w 160"/>
                <a:gd name="T21" fmla="*/ 1 h 200"/>
                <a:gd name="T22" fmla="*/ 0 w 160"/>
                <a:gd name="T23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0" h="200">
                  <a:moveTo>
                    <a:pt x="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81" y="48"/>
                    <a:pt x="102" y="95"/>
                    <a:pt x="122" y="144"/>
                  </a:cubicBezTo>
                  <a:cubicBezTo>
                    <a:pt x="123" y="97"/>
                    <a:pt x="123" y="48"/>
                    <a:pt x="123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0" y="200"/>
                    <a:pt x="160" y="200"/>
                    <a:pt x="160" y="200"/>
                  </a:cubicBezTo>
                  <a:cubicBezTo>
                    <a:pt x="107" y="200"/>
                    <a:pt x="107" y="200"/>
                    <a:pt x="107" y="200"/>
                  </a:cubicBezTo>
                  <a:cubicBezTo>
                    <a:pt x="83" y="149"/>
                    <a:pt x="61" y="95"/>
                    <a:pt x="37" y="43"/>
                  </a:cubicBezTo>
                  <a:cubicBezTo>
                    <a:pt x="37" y="200"/>
                    <a:pt x="37" y="200"/>
                    <a:pt x="37" y="200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24"/>
            <p:cNvSpPr>
              <a:spLocks/>
            </p:cNvSpPr>
            <p:nvPr userDrawn="1"/>
          </p:nvSpPr>
          <p:spPr bwMode="auto">
            <a:xfrm>
              <a:off x="2489" y="1920"/>
              <a:ext cx="416" cy="472"/>
            </a:xfrm>
            <a:custGeom>
              <a:avLst/>
              <a:gdLst>
                <a:gd name="T0" fmla="*/ 48 w 176"/>
                <a:gd name="T1" fmla="*/ 0 h 200"/>
                <a:gd name="T2" fmla="*/ 92 w 176"/>
                <a:gd name="T3" fmla="*/ 88 h 200"/>
                <a:gd name="T4" fmla="*/ 136 w 176"/>
                <a:gd name="T5" fmla="*/ 0 h 200"/>
                <a:gd name="T6" fmla="*/ 176 w 176"/>
                <a:gd name="T7" fmla="*/ 0 h 200"/>
                <a:gd name="T8" fmla="*/ 117 w 176"/>
                <a:gd name="T9" fmla="*/ 109 h 200"/>
                <a:gd name="T10" fmla="*/ 109 w 176"/>
                <a:gd name="T11" fmla="*/ 125 h 200"/>
                <a:gd name="T12" fmla="*/ 109 w 176"/>
                <a:gd name="T13" fmla="*/ 144 h 200"/>
                <a:gd name="T14" fmla="*/ 109 w 176"/>
                <a:gd name="T15" fmla="*/ 200 h 200"/>
                <a:gd name="T16" fmla="*/ 66 w 176"/>
                <a:gd name="T17" fmla="*/ 200 h 200"/>
                <a:gd name="T18" fmla="*/ 66 w 176"/>
                <a:gd name="T19" fmla="*/ 143 h 200"/>
                <a:gd name="T20" fmla="*/ 66 w 176"/>
                <a:gd name="T21" fmla="*/ 124 h 200"/>
                <a:gd name="T22" fmla="*/ 58 w 176"/>
                <a:gd name="T23" fmla="*/ 108 h 200"/>
                <a:gd name="T24" fmla="*/ 1 w 176"/>
                <a:gd name="T25" fmla="*/ 0 h 200"/>
                <a:gd name="T26" fmla="*/ 2 w 176"/>
                <a:gd name="T27" fmla="*/ 0 h 200"/>
                <a:gd name="T28" fmla="*/ 48 w 176"/>
                <a:gd name="T29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6" h="200">
                  <a:moveTo>
                    <a:pt x="48" y="0"/>
                  </a:moveTo>
                  <a:cubicBezTo>
                    <a:pt x="63" y="29"/>
                    <a:pt x="77" y="58"/>
                    <a:pt x="92" y="88"/>
                  </a:cubicBezTo>
                  <a:cubicBezTo>
                    <a:pt x="107" y="59"/>
                    <a:pt x="121" y="29"/>
                    <a:pt x="136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57" y="36"/>
                    <a:pt x="137" y="72"/>
                    <a:pt x="117" y="109"/>
                  </a:cubicBezTo>
                  <a:cubicBezTo>
                    <a:pt x="115" y="114"/>
                    <a:pt x="110" y="120"/>
                    <a:pt x="109" y="125"/>
                  </a:cubicBezTo>
                  <a:cubicBezTo>
                    <a:pt x="108" y="130"/>
                    <a:pt x="109" y="137"/>
                    <a:pt x="109" y="144"/>
                  </a:cubicBezTo>
                  <a:cubicBezTo>
                    <a:pt x="109" y="200"/>
                    <a:pt x="109" y="200"/>
                    <a:pt x="109" y="200"/>
                  </a:cubicBezTo>
                  <a:cubicBezTo>
                    <a:pt x="66" y="200"/>
                    <a:pt x="66" y="200"/>
                    <a:pt x="66" y="200"/>
                  </a:cubicBezTo>
                  <a:cubicBezTo>
                    <a:pt x="66" y="143"/>
                    <a:pt x="66" y="143"/>
                    <a:pt x="66" y="143"/>
                  </a:cubicBezTo>
                  <a:cubicBezTo>
                    <a:pt x="66" y="137"/>
                    <a:pt x="67" y="130"/>
                    <a:pt x="66" y="124"/>
                  </a:cubicBezTo>
                  <a:cubicBezTo>
                    <a:pt x="66" y="120"/>
                    <a:pt x="61" y="113"/>
                    <a:pt x="58" y="108"/>
                  </a:cubicBezTo>
                  <a:cubicBezTo>
                    <a:pt x="39" y="73"/>
                    <a:pt x="19" y="36"/>
                    <a:pt x="1" y="0"/>
                  </a:cubicBezTo>
                  <a:cubicBezTo>
                    <a:pt x="0" y="0"/>
                    <a:pt x="2" y="0"/>
                    <a:pt x="2" y="0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25"/>
            <p:cNvSpPr>
              <a:spLocks/>
            </p:cNvSpPr>
            <p:nvPr userDrawn="1"/>
          </p:nvSpPr>
          <p:spPr bwMode="auto">
            <a:xfrm>
              <a:off x="3304" y="1918"/>
              <a:ext cx="297" cy="474"/>
            </a:xfrm>
            <a:custGeom>
              <a:avLst/>
              <a:gdLst>
                <a:gd name="T0" fmla="*/ 1 w 126"/>
                <a:gd name="T1" fmla="*/ 1 h 201"/>
                <a:gd name="T2" fmla="*/ 122 w 126"/>
                <a:gd name="T3" fmla="*/ 1 h 201"/>
                <a:gd name="T4" fmla="*/ 122 w 126"/>
                <a:gd name="T5" fmla="*/ 29 h 201"/>
                <a:gd name="T6" fmla="*/ 42 w 126"/>
                <a:gd name="T7" fmla="*/ 30 h 201"/>
                <a:gd name="T8" fmla="*/ 41 w 126"/>
                <a:gd name="T9" fmla="*/ 83 h 201"/>
                <a:gd name="T10" fmla="*/ 115 w 126"/>
                <a:gd name="T11" fmla="*/ 83 h 201"/>
                <a:gd name="T12" fmla="*/ 115 w 126"/>
                <a:gd name="T13" fmla="*/ 112 h 201"/>
                <a:gd name="T14" fmla="*/ 42 w 126"/>
                <a:gd name="T15" fmla="*/ 112 h 201"/>
                <a:gd name="T16" fmla="*/ 41 w 126"/>
                <a:gd name="T17" fmla="*/ 173 h 201"/>
                <a:gd name="T18" fmla="*/ 125 w 126"/>
                <a:gd name="T19" fmla="*/ 173 h 201"/>
                <a:gd name="T20" fmla="*/ 125 w 126"/>
                <a:gd name="T21" fmla="*/ 201 h 201"/>
                <a:gd name="T22" fmla="*/ 1 w 126"/>
                <a:gd name="T23" fmla="*/ 201 h 201"/>
                <a:gd name="T24" fmla="*/ 1 w 126"/>
                <a:gd name="T25" fmla="*/ 2 h 201"/>
                <a:gd name="T26" fmla="*/ 1 w 126"/>
                <a:gd name="T27" fmla="*/ 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6" h="201">
                  <a:moveTo>
                    <a:pt x="1" y="1"/>
                  </a:moveTo>
                  <a:cubicBezTo>
                    <a:pt x="41" y="1"/>
                    <a:pt x="82" y="0"/>
                    <a:pt x="122" y="1"/>
                  </a:cubicBezTo>
                  <a:cubicBezTo>
                    <a:pt x="122" y="29"/>
                    <a:pt x="122" y="29"/>
                    <a:pt x="122" y="29"/>
                  </a:cubicBezTo>
                  <a:cubicBezTo>
                    <a:pt x="96" y="30"/>
                    <a:pt x="69" y="29"/>
                    <a:pt x="42" y="30"/>
                  </a:cubicBezTo>
                  <a:cubicBezTo>
                    <a:pt x="41" y="46"/>
                    <a:pt x="43" y="66"/>
                    <a:pt x="41" y="83"/>
                  </a:cubicBezTo>
                  <a:cubicBezTo>
                    <a:pt x="65" y="84"/>
                    <a:pt x="90" y="83"/>
                    <a:pt x="115" y="83"/>
                  </a:cubicBezTo>
                  <a:cubicBezTo>
                    <a:pt x="115" y="112"/>
                    <a:pt x="115" y="112"/>
                    <a:pt x="115" y="112"/>
                  </a:cubicBezTo>
                  <a:cubicBezTo>
                    <a:pt x="42" y="112"/>
                    <a:pt x="42" y="112"/>
                    <a:pt x="42" y="112"/>
                  </a:cubicBezTo>
                  <a:cubicBezTo>
                    <a:pt x="41" y="131"/>
                    <a:pt x="43" y="154"/>
                    <a:pt x="41" y="173"/>
                  </a:cubicBezTo>
                  <a:cubicBezTo>
                    <a:pt x="125" y="173"/>
                    <a:pt x="125" y="173"/>
                    <a:pt x="125" y="173"/>
                  </a:cubicBezTo>
                  <a:cubicBezTo>
                    <a:pt x="126" y="181"/>
                    <a:pt x="125" y="192"/>
                    <a:pt x="125" y="201"/>
                  </a:cubicBezTo>
                  <a:cubicBezTo>
                    <a:pt x="1" y="201"/>
                    <a:pt x="1" y="201"/>
                    <a:pt x="1" y="20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1" y="1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26"/>
            <p:cNvSpPr>
              <a:spLocks noEditPoints="1"/>
            </p:cNvSpPr>
            <p:nvPr userDrawn="1"/>
          </p:nvSpPr>
          <p:spPr bwMode="auto">
            <a:xfrm>
              <a:off x="3606" y="2322"/>
              <a:ext cx="83" cy="82"/>
            </a:xfrm>
            <a:custGeom>
              <a:avLst/>
              <a:gdLst>
                <a:gd name="T0" fmla="*/ 14 w 35"/>
                <a:gd name="T1" fmla="*/ 2 h 35"/>
                <a:gd name="T2" fmla="*/ 32 w 35"/>
                <a:gd name="T3" fmla="*/ 16 h 35"/>
                <a:gd name="T4" fmla="*/ 4 w 35"/>
                <a:gd name="T5" fmla="*/ 22 h 35"/>
                <a:gd name="T6" fmla="*/ 14 w 35"/>
                <a:gd name="T7" fmla="*/ 2 h 35"/>
                <a:gd name="T8" fmla="*/ 6 w 35"/>
                <a:gd name="T9" fmla="*/ 20 h 35"/>
                <a:gd name="T10" fmla="*/ 28 w 35"/>
                <a:gd name="T11" fmla="*/ 10 h 35"/>
                <a:gd name="T12" fmla="*/ 15 w 35"/>
                <a:gd name="T13" fmla="*/ 4 h 35"/>
                <a:gd name="T14" fmla="*/ 6 w 35"/>
                <a:gd name="T15" fmla="*/ 2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35">
                  <a:moveTo>
                    <a:pt x="14" y="2"/>
                  </a:moveTo>
                  <a:cubicBezTo>
                    <a:pt x="24" y="0"/>
                    <a:pt x="32" y="7"/>
                    <a:pt x="32" y="16"/>
                  </a:cubicBezTo>
                  <a:cubicBezTo>
                    <a:pt x="31" y="31"/>
                    <a:pt x="10" y="35"/>
                    <a:pt x="4" y="22"/>
                  </a:cubicBezTo>
                  <a:cubicBezTo>
                    <a:pt x="0" y="13"/>
                    <a:pt x="4" y="4"/>
                    <a:pt x="14" y="2"/>
                  </a:cubicBezTo>
                  <a:moveTo>
                    <a:pt x="6" y="20"/>
                  </a:moveTo>
                  <a:cubicBezTo>
                    <a:pt x="11" y="34"/>
                    <a:pt x="35" y="26"/>
                    <a:pt x="28" y="10"/>
                  </a:cubicBezTo>
                  <a:cubicBezTo>
                    <a:pt x="26" y="6"/>
                    <a:pt x="21" y="3"/>
                    <a:pt x="15" y="4"/>
                  </a:cubicBezTo>
                  <a:cubicBezTo>
                    <a:pt x="8" y="6"/>
                    <a:pt x="4" y="13"/>
                    <a:pt x="6" y="2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27"/>
            <p:cNvSpPr>
              <a:spLocks noEditPoints="1"/>
            </p:cNvSpPr>
            <p:nvPr userDrawn="1"/>
          </p:nvSpPr>
          <p:spPr bwMode="auto">
            <a:xfrm>
              <a:off x="3632" y="2338"/>
              <a:ext cx="33" cy="45"/>
            </a:xfrm>
            <a:custGeom>
              <a:avLst/>
              <a:gdLst>
                <a:gd name="T0" fmla="*/ 1 w 14"/>
                <a:gd name="T1" fmla="*/ 0 h 19"/>
                <a:gd name="T2" fmla="*/ 12 w 14"/>
                <a:gd name="T3" fmla="*/ 2 h 19"/>
                <a:gd name="T4" fmla="*/ 9 w 14"/>
                <a:gd name="T5" fmla="*/ 10 h 19"/>
                <a:gd name="T6" fmla="*/ 13 w 14"/>
                <a:gd name="T7" fmla="*/ 16 h 19"/>
                <a:gd name="T8" fmla="*/ 4 w 14"/>
                <a:gd name="T9" fmla="*/ 10 h 19"/>
                <a:gd name="T10" fmla="*/ 3 w 14"/>
                <a:gd name="T11" fmla="*/ 17 h 19"/>
                <a:gd name="T12" fmla="*/ 0 w 14"/>
                <a:gd name="T13" fmla="*/ 17 h 19"/>
                <a:gd name="T14" fmla="*/ 1 w 14"/>
                <a:gd name="T15" fmla="*/ 0 h 19"/>
                <a:gd name="T16" fmla="*/ 3 w 14"/>
                <a:gd name="T17" fmla="*/ 8 h 19"/>
                <a:gd name="T18" fmla="*/ 10 w 14"/>
                <a:gd name="T19" fmla="*/ 4 h 19"/>
                <a:gd name="T20" fmla="*/ 3 w 14"/>
                <a:gd name="T21" fmla="*/ 2 h 19"/>
                <a:gd name="T22" fmla="*/ 3 w 14"/>
                <a:gd name="T23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19">
                  <a:moveTo>
                    <a:pt x="1" y="0"/>
                  </a:moveTo>
                  <a:cubicBezTo>
                    <a:pt x="5" y="0"/>
                    <a:pt x="9" y="0"/>
                    <a:pt x="12" y="2"/>
                  </a:cubicBezTo>
                  <a:cubicBezTo>
                    <a:pt x="14" y="5"/>
                    <a:pt x="13" y="10"/>
                    <a:pt x="9" y="10"/>
                  </a:cubicBezTo>
                  <a:cubicBezTo>
                    <a:pt x="10" y="12"/>
                    <a:pt x="12" y="14"/>
                    <a:pt x="13" y="16"/>
                  </a:cubicBezTo>
                  <a:cubicBezTo>
                    <a:pt x="7" y="19"/>
                    <a:pt x="9" y="9"/>
                    <a:pt x="4" y="10"/>
                  </a:cubicBezTo>
                  <a:cubicBezTo>
                    <a:pt x="3" y="11"/>
                    <a:pt x="4" y="15"/>
                    <a:pt x="3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2"/>
                    <a:pt x="0" y="4"/>
                    <a:pt x="1" y="0"/>
                  </a:cubicBezTo>
                  <a:moveTo>
                    <a:pt x="3" y="8"/>
                  </a:moveTo>
                  <a:cubicBezTo>
                    <a:pt x="7" y="8"/>
                    <a:pt x="11" y="8"/>
                    <a:pt x="10" y="4"/>
                  </a:cubicBezTo>
                  <a:cubicBezTo>
                    <a:pt x="9" y="2"/>
                    <a:pt x="6" y="2"/>
                    <a:pt x="3" y="2"/>
                  </a:cubicBezTo>
                  <a:lnTo>
                    <a:pt x="3" y="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28"/>
            <p:cNvSpPr>
              <a:spLocks/>
            </p:cNvSpPr>
            <p:nvPr userDrawn="1"/>
          </p:nvSpPr>
          <p:spPr bwMode="auto">
            <a:xfrm>
              <a:off x="2099" y="847"/>
              <a:ext cx="303" cy="428"/>
            </a:xfrm>
            <a:custGeom>
              <a:avLst/>
              <a:gdLst>
                <a:gd name="T0" fmla="*/ 0 w 303"/>
                <a:gd name="T1" fmla="*/ 428 h 428"/>
                <a:gd name="T2" fmla="*/ 0 w 303"/>
                <a:gd name="T3" fmla="*/ 0 h 428"/>
                <a:gd name="T4" fmla="*/ 88 w 303"/>
                <a:gd name="T5" fmla="*/ 0 h 428"/>
                <a:gd name="T6" fmla="*/ 88 w 303"/>
                <a:gd name="T7" fmla="*/ 355 h 428"/>
                <a:gd name="T8" fmla="*/ 303 w 303"/>
                <a:gd name="T9" fmla="*/ 355 h 428"/>
                <a:gd name="T10" fmla="*/ 303 w 303"/>
                <a:gd name="T11" fmla="*/ 428 h 428"/>
                <a:gd name="T12" fmla="*/ 0 w 303"/>
                <a:gd name="T13" fmla="*/ 428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3" h="428">
                  <a:moveTo>
                    <a:pt x="0" y="428"/>
                  </a:moveTo>
                  <a:lnTo>
                    <a:pt x="0" y="0"/>
                  </a:lnTo>
                  <a:lnTo>
                    <a:pt x="88" y="0"/>
                  </a:lnTo>
                  <a:lnTo>
                    <a:pt x="88" y="355"/>
                  </a:lnTo>
                  <a:lnTo>
                    <a:pt x="303" y="355"/>
                  </a:lnTo>
                  <a:lnTo>
                    <a:pt x="303" y="428"/>
                  </a:lnTo>
                  <a:lnTo>
                    <a:pt x="0" y="42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29"/>
            <p:cNvSpPr>
              <a:spLocks/>
            </p:cNvSpPr>
            <p:nvPr userDrawn="1"/>
          </p:nvSpPr>
          <p:spPr bwMode="auto">
            <a:xfrm>
              <a:off x="2444" y="843"/>
              <a:ext cx="399" cy="432"/>
            </a:xfrm>
            <a:custGeom>
              <a:avLst/>
              <a:gdLst>
                <a:gd name="T0" fmla="*/ 0 w 399"/>
                <a:gd name="T1" fmla="*/ 432 h 432"/>
                <a:gd name="T2" fmla="*/ 147 w 399"/>
                <a:gd name="T3" fmla="*/ 205 h 432"/>
                <a:gd name="T4" fmla="*/ 14 w 399"/>
                <a:gd name="T5" fmla="*/ 0 h 432"/>
                <a:gd name="T6" fmla="*/ 116 w 399"/>
                <a:gd name="T7" fmla="*/ 0 h 432"/>
                <a:gd name="T8" fmla="*/ 201 w 399"/>
                <a:gd name="T9" fmla="*/ 139 h 432"/>
                <a:gd name="T10" fmla="*/ 286 w 399"/>
                <a:gd name="T11" fmla="*/ 0 h 432"/>
                <a:gd name="T12" fmla="*/ 388 w 399"/>
                <a:gd name="T13" fmla="*/ 0 h 432"/>
                <a:gd name="T14" fmla="*/ 253 w 399"/>
                <a:gd name="T15" fmla="*/ 210 h 432"/>
                <a:gd name="T16" fmla="*/ 399 w 399"/>
                <a:gd name="T17" fmla="*/ 432 h 432"/>
                <a:gd name="T18" fmla="*/ 295 w 399"/>
                <a:gd name="T19" fmla="*/ 432 h 432"/>
                <a:gd name="T20" fmla="*/ 201 w 399"/>
                <a:gd name="T21" fmla="*/ 283 h 432"/>
                <a:gd name="T22" fmla="*/ 104 w 399"/>
                <a:gd name="T23" fmla="*/ 432 h 432"/>
                <a:gd name="T24" fmla="*/ 0 w 399"/>
                <a:gd name="T25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9" h="432">
                  <a:moveTo>
                    <a:pt x="0" y="432"/>
                  </a:moveTo>
                  <a:lnTo>
                    <a:pt x="147" y="205"/>
                  </a:lnTo>
                  <a:lnTo>
                    <a:pt x="14" y="0"/>
                  </a:lnTo>
                  <a:lnTo>
                    <a:pt x="116" y="0"/>
                  </a:lnTo>
                  <a:lnTo>
                    <a:pt x="201" y="139"/>
                  </a:lnTo>
                  <a:lnTo>
                    <a:pt x="286" y="0"/>
                  </a:lnTo>
                  <a:lnTo>
                    <a:pt x="388" y="0"/>
                  </a:lnTo>
                  <a:lnTo>
                    <a:pt x="253" y="210"/>
                  </a:lnTo>
                  <a:lnTo>
                    <a:pt x="399" y="432"/>
                  </a:lnTo>
                  <a:lnTo>
                    <a:pt x="295" y="432"/>
                  </a:lnTo>
                  <a:lnTo>
                    <a:pt x="201" y="283"/>
                  </a:lnTo>
                  <a:lnTo>
                    <a:pt x="104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30"/>
            <p:cNvSpPr>
              <a:spLocks/>
            </p:cNvSpPr>
            <p:nvPr userDrawn="1"/>
          </p:nvSpPr>
          <p:spPr bwMode="auto">
            <a:xfrm>
              <a:off x="2914" y="843"/>
              <a:ext cx="295" cy="432"/>
            </a:xfrm>
            <a:custGeom>
              <a:avLst/>
              <a:gdLst>
                <a:gd name="T0" fmla="*/ 0 w 295"/>
                <a:gd name="T1" fmla="*/ 432 h 432"/>
                <a:gd name="T2" fmla="*/ 0 w 295"/>
                <a:gd name="T3" fmla="*/ 0 h 432"/>
                <a:gd name="T4" fmla="*/ 295 w 295"/>
                <a:gd name="T5" fmla="*/ 0 h 432"/>
                <a:gd name="T6" fmla="*/ 295 w 295"/>
                <a:gd name="T7" fmla="*/ 73 h 432"/>
                <a:gd name="T8" fmla="*/ 88 w 295"/>
                <a:gd name="T9" fmla="*/ 73 h 432"/>
                <a:gd name="T10" fmla="*/ 88 w 295"/>
                <a:gd name="T11" fmla="*/ 174 h 432"/>
                <a:gd name="T12" fmla="*/ 267 w 295"/>
                <a:gd name="T13" fmla="*/ 174 h 432"/>
                <a:gd name="T14" fmla="*/ 267 w 295"/>
                <a:gd name="T15" fmla="*/ 248 h 432"/>
                <a:gd name="T16" fmla="*/ 88 w 295"/>
                <a:gd name="T17" fmla="*/ 248 h 432"/>
                <a:gd name="T18" fmla="*/ 88 w 295"/>
                <a:gd name="T19" fmla="*/ 432 h 432"/>
                <a:gd name="T20" fmla="*/ 0 w 295"/>
                <a:gd name="T21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5" h="432">
                  <a:moveTo>
                    <a:pt x="0" y="432"/>
                  </a:moveTo>
                  <a:lnTo>
                    <a:pt x="0" y="0"/>
                  </a:lnTo>
                  <a:lnTo>
                    <a:pt x="295" y="0"/>
                  </a:lnTo>
                  <a:lnTo>
                    <a:pt x="295" y="73"/>
                  </a:lnTo>
                  <a:lnTo>
                    <a:pt x="88" y="73"/>
                  </a:lnTo>
                  <a:lnTo>
                    <a:pt x="88" y="174"/>
                  </a:lnTo>
                  <a:lnTo>
                    <a:pt x="267" y="174"/>
                  </a:lnTo>
                  <a:lnTo>
                    <a:pt x="267" y="248"/>
                  </a:lnTo>
                  <a:lnTo>
                    <a:pt x="88" y="248"/>
                  </a:lnTo>
                  <a:lnTo>
                    <a:pt x="88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31"/>
            <p:cNvSpPr>
              <a:spLocks/>
            </p:cNvSpPr>
            <p:nvPr userDrawn="1"/>
          </p:nvSpPr>
          <p:spPr bwMode="auto">
            <a:xfrm>
              <a:off x="3273" y="843"/>
              <a:ext cx="343" cy="432"/>
            </a:xfrm>
            <a:custGeom>
              <a:avLst/>
              <a:gdLst>
                <a:gd name="T0" fmla="*/ 128 w 343"/>
                <a:gd name="T1" fmla="*/ 432 h 432"/>
                <a:gd name="T2" fmla="*/ 128 w 343"/>
                <a:gd name="T3" fmla="*/ 73 h 432"/>
                <a:gd name="T4" fmla="*/ 0 w 343"/>
                <a:gd name="T5" fmla="*/ 73 h 432"/>
                <a:gd name="T6" fmla="*/ 0 w 343"/>
                <a:gd name="T7" fmla="*/ 0 h 432"/>
                <a:gd name="T8" fmla="*/ 343 w 343"/>
                <a:gd name="T9" fmla="*/ 0 h 432"/>
                <a:gd name="T10" fmla="*/ 343 w 343"/>
                <a:gd name="T11" fmla="*/ 73 h 432"/>
                <a:gd name="T12" fmla="*/ 215 w 343"/>
                <a:gd name="T13" fmla="*/ 73 h 432"/>
                <a:gd name="T14" fmla="*/ 215 w 343"/>
                <a:gd name="T15" fmla="*/ 432 h 432"/>
                <a:gd name="T16" fmla="*/ 128 w 343"/>
                <a:gd name="T17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432">
                  <a:moveTo>
                    <a:pt x="128" y="432"/>
                  </a:moveTo>
                  <a:lnTo>
                    <a:pt x="128" y="73"/>
                  </a:lnTo>
                  <a:lnTo>
                    <a:pt x="0" y="73"/>
                  </a:lnTo>
                  <a:lnTo>
                    <a:pt x="0" y="0"/>
                  </a:lnTo>
                  <a:lnTo>
                    <a:pt x="343" y="0"/>
                  </a:lnTo>
                  <a:lnTo>
                    <a:pt x="343" y="73"/>
                  </a:lnTo>
                  <a:lnTo>
                    <a:pt x="215" y="73"/>
                  </a:lnTo>
                  <a:lnTo>
                    <a:pt x="215" y="432"/>
                  </a:lnTo>
                  <a:lnTo>
                    <a:pt x="128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7" name="Group 5"/>
          <p:cNvGrpSpPr>
            <a:grpSpLocks noChangeAspect="1"/>
          </p:cNvGrpSpPr>
          <p:nvPr/>
        </p:nvGrpSpPr>
        <p:grpSpPr bwMode="auto">
          <a:xfrm>
            <a:off x="561743" y="5768522"/>
            <a:ext cx="959338" cy="678757"/>
            <a:chOff x="1640" y="963"/>
            <a:chExt cx="2480" cy="1316"/>
          </a:xfrm>
          <a:solidFill>
            <a:schemeClr val="bg1"/>
          </a:solidFill>
        </p:grpSpPr>
        <p:sp>
          <p:nvSpPr>
            <p:cNvPr id="58" name="Freeform 6"/>
            <p:cNvSpPr>
              <a:spLocks/>
            </p:cNvSpPr>
            <p:nvPr userDrawn="1"/>
          </p:nvSpPr>
          <p:spPr bwMode="auto">
            <a:xfrm>
              <a:off x="2025" y="1440"/>
              <a:ext cx="246" cy="359"/>
            </a:xfrm>
            <a:custGeom>
              <a:avLst/>
              <a:gdLst>
                <a:gd name="T0" fmla="*/ 246 w 246"/>
                <a:gd name="T1" fmla="*/ 359 h 359"/>
                <a:gd name="T2" fmla="*/ 0 w 246"/>
                <a:gd name="T3" fmla="*/ 359 h 359"/>
                <a:gd name="T4" fmla="*/ 0 w 246"/>
                <a:gd name="T5" fmla="*/ 0 h 359"/>
                <a:gd name="T6" fmla="*/ 92 w 246"/>
                <a:gd name="T7" fmla="*/ 0 h 359"/>
                <a:gd name="T8" fmla="*/ 92 w 246"/>
                <a:gd name="T9" fmla="*/ 277 h 359"/>
                <a:gd name="T10" fmla="*/ 246 w 246"/>
                <a:gd name="T11" fmla="*/ 277 h 359"/>
                <a:gd name="T12" fmla="*/ 246 w 246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359">
                  <a:moveTo>
                    <a:pt x="246" y="359"/>
                  </a:moveTo>
                  <a:lnTo>
                    <a:pt x="0" y="359"/>
                  </a:lnTo>
                  <a:lnTo>
                    <a:pt x="0" y="0"/>
                  </a:lnTo>
                  <a:lnTo>
                    <a:pt x="92" y="0"/>
                  </a:lnTo>
                  <a:lnTo>
                    <a:pt x="92" y="277"/>
                  </a:lnTo>
                  <a:lnTo>
                    <a:pt x="246" y="277"/>
                  </a:lnTo>
                  <a:lnTo>
                    <a:pt x="246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7"/>
            <p:cNvSpPr>
              <a:spLocks/>
            </p:cNvSpPr>
            <p:nvPr userDrawn="1"/>
          </p:nvSpPr>
          <p:spPr bwMode="auto">
            <a:xfrm>
              <a:off x="2318" y="1440"/>
              <a:ext cx="309" cy="364"/>
            </a:xfrm>
            <a:custGeom>
              <a:avLst/>
              <a:gdLst>
                <a:gd name="T0" fmla="*/ 39 w 131"/>
                <a:gd name="T1" fmla="*/ 0 h 154"/>
                <a:gd name="T2" fmla="*/ 39 w 131"/>
                <a:gd name="T3" fmla="*/ 95 h 154"/>
                <a:gd name="T4" fmla="*/ 66 w 131"/>
                <a:gd name="T5" fmla="*/ 121 h 154"/>
                <a:gd name="T6" fmla="*/ 92 w 131"/>
                <a:gd name="T7" fmla="*/ 95 h 154"/>
                <a:gd name="T8" fmla="*/ 92 w 131"/>
                <a:gd name="T9" fmla="*/ 0 h 154"/>
                <a:gd name="T10" fmla="*/ 131 w 131"/>
                <a:gd name="T11" fmla="*/ 0 h 154"/>
                <a:gd name="T12" fmla="*/ 131 w 131"/>
                <a:gd name="T13" fmla="*/ 95 h 154"/>
                <a:gd name="T14" fmla="*/ 65 w 131"/>
                <a:gd name="T15" fmla="*/ 154 h 154"/>
                <a:gd name="T16" fmla="*/ 0 w 131"/>
                <a:gd name="T17" fmla="*/ 95 h 154"/>
                <a:gd name="T18" fmla="*/ 0 w 131"/>
                <a:gd name="T19" fmla="*/ 0 h 154"/>
                <a:gd name="T20" fmla="*/ 39 w 131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154">
                  <a:moveTo>
                    <a:pt x="39" y="0"/>
                  </a:moveTo>
                  <a:cubicBezTo>
                    <a:pt x="39" y="95"/>
                    <a:pt x="39" y="95"/>
                    <a:pt x="39" y="95"/>
                  </a:cubicBezTo>
                  <a:cubicBezTo>
                    <a:pt x="39" y="108"/>
                    <a:pt x="51" y="121"/>
                    <a:pt x="66" y="121"/>
                  </a:cubicBezTo>
                  <a:cubicBezTo>
                    <a:pt x="80" y="121"/>
                    <a:pt x="92" y="108"/>
                    <a:pt x="92" y="95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95"/>
                    <a:pt x="131" y="95"/>
                    <a:pt x="131" y="95"/>
                  </a:cubicBezTo>
                  <a:cubicBezTo>
                    <a:pt x="131" y="134"/>
                    <a:pt x="94" y="154"/>
                    <a:pt x="65" y="154"/>
                  </a:cubicBezTo>
                  <a:cubicBezTo>
                    <a:pt x="36" y="154"/>
                    <a:pt x="0" y="135"/>
                    <a:pt x="0" y="9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8"/>
            <p:cNvSpPr>
              <a:spLocks noEditPoints="1"/>
            </p:cNvSpPr>
            <p:nvPr userDrawn="1"/>
          </p:nvSpPr>
          <p:spPr bwMode="auto">
            <a:xfrm>
              <a:off x="3085" y="1436"/>
              <a:ext cx="371" cy="371"/>
            </a:xfrm>
            <a:custGeom>
              <a:avLst/>
              <a:gdLst>
                <a:gd name="T0" fmla="*/ 157 w 157"/>
                <a:gd name="T1" fmla="*/ 79 h 157"/>
                <a:gd name="T2" fmla="*/ 79 w 157"/>
                <a:gd name="T3" fmla="*/ 157 h 157"/>
                <a:gd name="T4" fmla="*/ 0 w 157"/>
                <a:gd name="T5" fmla="*/ 79 h 157"/>
                <a:gd name="T6" fmla="*/ 79 w 157"/>
                <a:gd name="T7" fmla="*/ 0 h 157"/>
                <a:gd name="T8" fmla="*/ 157 w 157"/>
                <a:gd name="T9" fmla="*/ 79 h 157"/>
                <a:gd name="T10" fmla="*/ 79 w 157"/>
                <a:gd name="T11" fmla="*/ 122 h 157"/>
                <a:gd name="T12" fmla="*/ 118 w 157"/>
                <a:gd name="T13" fmla="*/ 79 h 157"/>
                <a:gd name="T14" fmla="*/ 78 w 157"/>
                <a:gd name="T15" fmla="*/ 35 h 157"/>
                <a:gd name="T16" fmla="*/ 39 w 157"/>
                <a:gd name="T17" fmla="*/ 79 h 157"/>
                <a:gd name="T18" fmla="*/ 79 w 157"/>
                <a:gd name="T19" fmla="*/ 12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157">
                  <a:moveTo>
                    <a:pt x="157" y="79"/>
                  </a:moveTo>
                  <a:cubicBezTo>
                    <a:pt x="157" y="126"/>
                    <a:pt x="121" y="157"/>
                    <a:pt x="79" y="157"/>
                  </a:cubicBezTo>
                  <a:cubicBezTo>
                    <a:pt x="36" y="157"/>
                    <a:pt x="0" y="126"/>
                    <a:pt x="0" y="79"/>
                  </a:cubicBezTo>
                  <a:cubicBezTo>
                    <a:pt x="0" y="31"/>
                    <a:pt x="36" y="0"/>
                    <a:pt x="79" y="0"/>
                  </a:cubicBezTo>
                  <a:cubicBezTo>
                    <a:pt x="121" y="0"/>
                    <a:pt x="157" y="32"/>
                    <a:pt x="157" y="79"/>
                  </a:cubicBezTo>
                  <a:close/>
                  <a:moveTo>
                    <a:pt x="79" y="122"/>
                  </a:moveTo>
                  <a:cubicBezTo>
                    <a:pt x="98" y="122"/>
                    <a:pt x="118" y="111"/>
                    <a:pt x="118" y="79"/>
                  </a:cubicBezTo>
                  <a:cubicBezTo>
                    <a:pt x="118" y="47"/>
                    <a:pt x="98" y="35"/>
                    <a:pt x="78" y="35"/>
                  </a:cubicBezTo>
                  <a:cubicBezTo>
                    <a:pt x="58" y="35"/>
                    <a:pt x="39" y="49"/>
                    <a:pt x="39" y="79"/>
                  </a:cubicBezTo>
                  <a:cubicBezTo>
                    <a:pt x="39" y="108"/>
                    <a:pt x="59" y="122"/>
                    <a:pt x="79" y="1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9"/>
            <p:cNvSpPr>
              <a:spLocks/>
            </p:cNvSpPr>
            <p:nvPr userDrawn="1"/>
          </p:nvSpPr>
          <p:spPr bwMode="auto">
            <a:xfrm>
              <a:off x="3520" y="1440"/>
              <a:ext cx="236" cy="359"/>
            </a:xfrm>
            <a:custGeom>
              <a:avLst/>
              <a:gdLst>
                <a:gd name="T0" fmla="*/ 236 w 236"/>
                <a:gd name="T1" fmla="*/ 81 h 359"/>
                <a:gd name="T2" fmla="*/ 90 w 236"/>
                <a:gd name="T3" fmla="*/ 81 h 359"/>
                <a:gd name="T4" fmla="*/ 90 w 236"/>
                <a:gd name="T5" fmla="*/ 147 h 359"/>
                <a:gd name="T6" fmla="*/ 234 w 236"/>
                <a:gd name="T7" fmla="*/ 147 h 359"/>
                <a:gd name="T8" fmla="*/ 234 w 236"/>
                <a:gd name="T9" fmla="*/ 227 h 359"/>
                <a:gd name="T10" fmla="*/ 90 w 236"/>
                <a:gd name="T11" fmla="*/ 227 h 359"/>
                <a:gd name="T12" fmla="*/ 90 w 236"/>
                <a:gd name="T13" fmla="*/ 359 h 359"/>
                <a:gd name="T14" fmla="*/ 0 w 236"/>
                <a:gd name="T15" fmla="*/ 359 h 359"/>
                <a:gd name="T16" fmla="*/ 0 w 236"/>
                <a:gd name="T17" fmla="*/ 0 h 359"/>
                <a:gd name="T18" fmla="*/ 236 w 236"/>
                <a:gd name="T19" fmla="*/ 0 h 359"/>
                <a:gd name="T20" fmla="*/ 236 w 236"/>
                <a:gd name="T21" fmla="*/ 81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6" h="359">
                  <a:moveTo>
                    <a:pt x="236" y="81"/>
                  </a:moveTo>
                  <a:lnTo>
                    <a:pt x="90" y="81"/>
                  </a:lnTo>
                  <a:lnTo>
                    <a:pt x="90" y="147"/>
                  </a:lnTo>
                  <a:lnTo>
                    <a:pt x="234" y="147"/>
                  </a:lnTo>
                  <a:lnTo>
                    <a:pt x="234" y="227"/>
                  </a:lnTo>
                  <a:lnTo>
                    <a:pt x="90" y="227"/>
                  </a:lnTo>
                  <a:lnTo>
                    <a:pt x="90" y="359"/>
                  </a:lnTo>
                  <a:lnTo>
                    <a:pt x="0" y="359"/>
                  </a:lnTo>
                  <a:lnTo>
                    <a:pt x="0" y="0"/>
                  </a:lnTo>
                  <a:lnTo>
                    <a:pt x="236" y="0"/>
                  </a:lnTo>
                  <a:lnTo>
                    <a:pt x="236" y="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10"/>
            <p:cNvSpPr>
              <a:spLocks/>
            </p:cNvSpPr>
            <p:nvPr userDrawn="1"/>
          </p:nvSpPr>
          <p:spPr bwMode="auto">
            <a:xfrm>
              <a:off x="3827" y="1440"/>
              <a:ext cx="293" cy="359"/>
            </a:xfrm>
            <a:custGeom>
              <a:avLst/>
              <a:gdLst>
                <a:gd name="T0" fmla="*/ 293 w 293"/>
                <a:gd name="T1" fmla="*/ 0 h 359"/>
                <a:gd name="T2" fmla="*/ 293 w 293"/>
                <a:gd name="T3" fmla="*/ 81 h 359"/>
                <a:gd name="T4" fmla="*/ 191 w 293"/>
                <a:gd name="T5" fmla="*/ 81 h 359"/>
                <a:gd name="T6" fmla="*/ 191 w 293"/>
                <a:gd name="T7" fmla="*/ 359 h 359"/>
                <a:gd name="T8" fmla="*/ 99 w 293"/>
                <a:gd name="T9" fmla="*/ 359 h 359"/>
                <a:gd name="T10" fmla="*/ 99 w 293"/>
                <a:gd name="T11" fmla="*/ 81 h 359"/>
                <a:gd name="T12" fmla="*/ 0 w 293"/>
                <a:gd name="T13" fmla="*/ 81 h 359"/>
                <a:gd name="T14" fmla="*/ 0 w 293"/>
                <a:gd name="T15" fmla="*/ 0 h 359"/>
                <a:gd name="T16" fmla="*/ 293 w 293"/>
                <a:gd name="T17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3" h="359">
                  <a:moveTo>
                    <a:pt x="293" y="0"/>
                  </a:moveTo>
                  <a:lnTo>
                    <a:pt x="293" y="81"/>
                  </a:lnTo>
                  <a:lnTo>
                    <a:pt x="191" y="81"/>
                  </a:lnTo>
                  <a:lnTo>
                    <a:pt x="191" y="359"/>
                  </a:lnTo>
                  <a:lnTo>
                    <a:pt x="99" y="359"/>
                  </a:lnTo>
                  <a:lnTo>
                    <a:pt x="99" y="81"/>
                  </a:lnTo>
                  <a:lnTo>
                    <a:pt x="0" y="81"/>
                  </a:lnTo>
                  <a:lnTo>
                    <a:pt x="0" y="0"/>
                  </a:lnTo>
                  <a:lnTo>
                    <a:pt x="2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11"/>
            <p:cNvSpPr>
              <a:spLocks/>
            </p:cNvSpPr>
            <p:nvPr userDrawn="1"/>
          </p:nvSpPr>
          <p:spPr bwMode="auto">
            <a:xfrm>
              <a:off x="2119" y="963"/>
              <a:ext cx="359" cy="293"/>
            </a:xfrm>
            <a:custGeom>
              <a:avLst/>
              <a:gdLst>
                <a:gd name="T0" fmla="*/ 0 w 359"/>
                <a:gd name="T1" fmla="*/ 293 h 293"/>
                <a:gd name="T2" fmla="*/ 180 w 359"/>
                <a:gd name="T3" fmla="*/ 114 h 293"/>
                <a:gd name="T4" fmla="*/ 359 w 359"/>
                <a:gd name="T5" fmla="*/ 293 h 293"/>
                <a:gd name="T6" fmla="*/ 359 w 359"/>
                <a:gd name="T7" fmla="*/ 178 h 293"/>
                <a:gd name="T8" fmla="*/ 180 w 359"/>
                <a:gd name="T9" fmla="*/ 0 h 293"/>
                <a:gd name="T10" fmla="*/ 0 w 359"/>
                <a:gd name="T11" fmla="*/ 180 h 293"/>
                <a:gd name="T12" fmla="*/ 0 w 359"/>
                <a:gd name="T13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3">
                  <a:moveTo>
                    <a:pt x="0" y="293"/>
                  </a:moveTo>
                  <a:lnTo>
                    <a:pt x="180" y="114"/>
                  </a:lnTo>
                  <a:lnTo>
                    <a:pt x="359" y="293"/>
                  </a:lnTo>
                  <a:lnTo>
                    <a:pt x="359" y="178"/>
                  </a:lnTo>
                  <a:lnTo>
                    <a:pt x="180" y="0"/>
                  </a:lnTo>
                  <a:lnTo>
                    <a:pt x="0" y="180"/>
                  </a:lnTo>
                  <a:lnTo>
                    <a:pt x="0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12"/>
            <p:cNvSpPr>
              <a:spLocks/>
            </p:cNvSpPr>
            <p:nvPr userDrawn="1"/>
          </p:nvSpPr>
          <p:spPr bwMode="auto">
            <a:xfrm>
              <a:off x="1640" y="1440"/>
              <a:ext cx="295" cy="359"/>
            </a:xfrm>
            <a:custGeom>
              <a:avLst/>
              <a:gdLst>
                <a:gd name="T0" fmla="*/ 295 w 295"/>
                <a:gd name="T1" fmla="*/ 359 h 359"/>
                <a:gd name="T2" fmla="*/ 116 w 295"/>
                <a:gd name="T3" fmla="*/ 180 h 359"/>
                <a:gd name="T4" fmla="*/ 295 w 295"/>
                <a:gd name="T5" fmla="*/ 0 h 359"/>
                <a:gd name="T6" fmla="*/ 182 w 295"/>
                <a:gd name="T7" fmla="*/ 0 h 359"/>
                <a:gd name="T8" fmla="*/ 0 w 295"/>
                <a:gd name="T9" fmla="*/ 180 h 359"/>
                <a:gd name="T10" fmla="*/ 179 w 295"/>
                <a:gd name="T11" fmla="*/ 359 h 359"/>
                <a:gd name="T12" fmla="*/ 295 w 295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359">
                  <a:moveTo>
                    <a:pt x="295" y="359"/>
                  </a:moveTo>
                  <a:lnTo>
                    <a:pt x="116" y="180"/>
                  </a:lnTo>
                  <a:lnTo>
                    <a:pt x="295" y="0"/>
                  </a:lnTo>
                  <a:lnTo>
                    <a:pt x="182" y="0"/>
                  </a:lnTo>
                  <a:lnTo>
                    <a:pt x="0" y="180"/>
                  </a:lnTo>
                  <a:lnTo>
                    <a:pt x="179" y="359"/>
                  </a:lnTo>
                  <a:lnTo>
                    <a:pt x="295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13"/>
            <p:cNvSpPr>
              <a:spLocks/>
            </p:cNvSpPr>
            <p:nvPr userDrawn="1"/>
          </p:nvSpPr>
          <p:spPr bwMode="auto">
            <a:xfrm>
              <a:off x="2119" y="1984"/>
              <a:ext cx="359" cy="295"/>
            </a:xfrm>
            <a:custGeom>
              <a:avLst/>
              <a:gdLst>
                <a:gd name="T0" fmla="*/ 359 w 359"/>
                <a:gd name="T1" fmla="*/ 2 h 295"/>
                <a:gd name="T2" fmla="*/ 180 w 359"/>
                <a:gd name="T3" fmla="*/ 182 h 295"/>
                <a:gd name="T4" fmla="*/ 0 w 359"/>
                <a:gd name="T5" fmla="*/ 0 h 295"/>
                <a:gd name="T6" fmla="*/ 0 w 359"/>
                <a:gd name="T7" fmla="*/ 115 h 295"/>
                <a:gd name="T8" fmla="*/ 180 w 359"/>
                <a:gd name="T9" fmla="*/ 295 h 295"/>
                <a:gd name="T10" fmla="*/ 359 w 359"/>
                <a:gd name="T11" fmla="*/ 118 h 295"/>
                <a:gd name="T12" fmla="*/ 359 w 359"/>
                <a:gd name="T13" fmla="*/ 2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5">
                  <a:moveTo>
                    <a:pt x="359" y="2"/>
                  </a:moveTo>
                  <a:lnTo>
                    <a:pt x="180" y="182"/>
                  </a:lnTo>
                  <a:lnTo>
                    <a:pt x="0" y="0"/>
                  </a:lnTo>
                  <a:lnTo>
                    <a:pt x="0" y="115"/>
                  </a:lnTo>
                  <a:lnTo>
                    <a:pt x="180" y="295"/>
                  </a:lnTo>
                  <a:lnTo>
                    <a:pt x="359" y="118"/>
                  </a:lnTo>
                  <a:lnTo>
                    <a:pt x="359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14"/>
            <p:cNvSpPr>
              <a:spLocks/>
            </p:cNvSpPr>
            <p:nvPr userDrawn="1"/>
          </p:nvSpPr>
          <p:spPr bwMode="auto">
            <a:xfrm>
              <a:off x="2908" y="1672"/>
              <a:ext cx="187" cy="127"/>
            </a:xfrm>
            <a:custGeom>
              <a:avLst/>
              <a:gdLst>
                <a:gd name="T0" fmla="*/ 0 w 187"/>
                <a:gd name="T1" fmla="*/ 57 h 127"/>
                <a:gd name="T2" fmla="*/ 71 w 187"/>
                <a:gd name="T3" fmla="*/ 127 h 127"/>
                <a:gd name="T4" fmla="*/ 187 w 187"/>
                <a:gd name="T5" fmla="*/ 127 h 127"/>
                <a:gd name="T6" fmla="*/ 57 w 187"/>
                <a:gd name="T7" fmla="*/ 0 h 127"/>
                <a:gd name="T8" fmla="*/ 0 w 187"/>
                <a:gd name="T9" fmla="*/ 5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7">
                  <a:moveTo>
                    <a:pt x="0" y="57"/>
                  </a:moveTo>
                  <a:lnTo>
                    <a:pt x="71" y="127"/>
                  </a:lnTo>
                  <a:lnTo>
                    <a:pt x="187" y="127"/>
                  </a:lnTo>
                  <a:lnTo>
                    <a:pt x="57" y="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15"/>
            <p:cNvSpPr>
              <a:spLocks/>
            </p:cNvSpPr>
            <p:nvPr userDrawn="1"/>
          </p:nvSpPr>
          <p:spPr bwMode="auto">
            <a:xfrm>
              <a:off x="2908" y="1440"/>
              <a:ext cx="187" cy="130"/>
            </a:xfrm>
            <a:custGeom>
              <a:avLst/>
              <a:gdLst>
                <a:gd name="T0" fmla="*/ 57 w 187"/>
                <a:gd name="T1" fmla="*/ 130 h 130"/>
                <a:gd name="T2" fmla="*/ 187 w 187"/>
                <a:gd name="T3" fmla="*/ 0 h 130"/>
                <a:gd name="T4" fmla="*/ 74 w 187"/>
                <a:gd name="T5" fmla="*/ 0 h 130"/>
                <a:gd name="T6" fmla="*/ 0 w 187"/>
                <a:gd name="T7" fmla="*/ 74 h 130"/>
                <a:gd name="T8" fmla="*/ 57 w 187"/>
                <a:gd name="T9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30">
                  <a:moveTo>
                    <a:pt x="57" y="130"/>
                  </a:moveTo>
                  <a:lnTo>
                    <a:pt x="187" y="0"/>
                  </a:lnTo>
                  <a:lnTo>
                    <a:pt x="74" y="0"/>
                  </a:lnTo>
                  <a:lnTo>
                    <a:pt x="0" y="74"/>
                  </a:lnTo>
                  <a:lnTo>
                    <a:pt x="57" y="1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16"/>
            <p:cNvSpPr>
              <a:spLocks/>
            </p:cNvSpPr>
            <p:nvPr userDrawn="1"/>
          </p:nvSpPr>
          <p:spPr bwMode="auto">
            <a:xfrm>
              <a:off x="2665" y="1443"/>
              <a:ext cx="293" cy="356"/>
            </a:xfrm>
            <a:custGeom>
              <a:avLst/>
              <a:gdLst>
                <a:gd name="T0" fmla="*/ 0 w 293"/>
                <a:gd name="T1" fmla="*/ 0 h 356"/>
                <a:gd name="T2" fmla="*/ 177 w 293"/>
                <a:gd name="T3" fmla="*/ 177 h 356"/>
                <a:gd name="T4" fmla="*/ 0 w 293"/>
                <a:gd name="T5" fmla="*/ 356 h 356"/>
                <a:gd name="T6" fmla="*/ 113 w 293"/>
                <a:gd name="T7" fmla="*/ 356 h 356"/>
                <a:gd name="T8" fmla="*/ 293 w 293"/>
                <a:gd name="T9" fmla="*/ 177 h 356"/>
                <a:gd name="T10" fmla="*/ 113 w 293"/>
                <a:gd name="T11" fmla="*/ 0 h 356"/>
                <a:gd name="T12" fmla="*/ 0 w 293"/>
                <a:gd name="T13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3" h="356">
                  <a:moveTo>
                    <a:pt x="0" y="0"/>
                  </a:moveTo>
                  <a:lnTo>
                    <a:pt x="177" y="177"/>
                  </a:lnTo>
                  <a:lnTo>
                    <a:pt x="0" y="356"/>
                  </a:lnTo>
                  <a:lnTo>
                    <a:pt x="113" y="356"/>
                  </a:lnTo>
                  <a:lnTo>
                    <a:pt x="293" y="177"/>
                  </a:lnTo>
                  <a:lnTo>
                    <a:pt x="11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08818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2" y="1196975"/>
            <a:ext cx="4184754" cy="500856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dirty="0" smtClean="0"/>
              <a:t>Click to edit content</a:t>
            </a:r>
          </a:p>
          <a:p>
            <a:pPr lvl="1"/>
            <a:r>
              <a:rPr lang="pl-PL" dirty="0" smtClean="0"/>
              <a:t>Click to edit content</a:t>
            </a:r>
          </a:p>
          <a:p>
            <a:pPr lvl="2"/>
            <a:r>
              <a:rPr lang="pl-PL" dirty="0" smtClean="0"/>
              <a:t>Click to edit content</a:t>
            </a:r>
          </a:p>
          <a:p>
            <a:pPr lvl="3"/>
            <a:r>
              <a:rPr lang="pl-PL" dirty="0" smtClean="0"/>
              <a:t>Click to edit content</a:t>
            </a:r>
          </a:p>
          <a:p>
            <a:pPr lvl="4"/>
            <a:r>
              <a:rPr lang="pl-PL" dirty="0" smtClean="0"/>
              <a:t>Click to edit content</a:t>
            </a:r>
            <a:endParaRPr lang="en-US" dirty="0"/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2" hasCustomPrompt="1"/>
          </p:nvPr>
        </p:nvSpPr>
        <p:spPr>
          <a:xfrm>
            <a:off x="4660642" y="1196975"/>
            <a:ext cx="4219769" cy="5008563"/>
          </a:xfrm>
        </p:spPr>
        <p:txBody>
          <a:bodyPr/>
          <a:lstStyle>
            <a:lvl1pPr marL="270000">
              <a:defRPr lang="pl-PL" smtClean="0"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854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3" hasCustomPrompt="1"/>
          </p:nvPr>
        </p:nvSpPr>
        <p:spPr>
          <a:xfrm>
            <a:off x="286917" y="1196976"/>
            <a:ext cx="4185047" cy="500856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pl-PL" dirty="0" smtClean="0"/>
              <a:t>Up to nine lines of text.</a:t>
            </a:r>
            <a:endParaRPr lang="en-US" dirty="0"/>
          </a:p>
        </p:txBody>
      </p:sp>
      <p:sp>
        <p:nvSpPr>
          <p:cNvPr id="8" name="Symbol zastępczy tekstu 3"/>
          <p:cNvSpPr>
            <a:spLocks noGrp="1"/>
          </p:cNvSpPr>
          <p:nvPr>
            <p:ph type="body" sz="quarter" idx="14" hasCustomPrompt="1"/>
          </p:nvPr>
        </p:nvSpPr>
        <p:spPr>
          <a:xfrm>
            <a:off x="4695364" y="1196976"/>
            <a:ext cx="4185047" cy="500856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pl-PL" smtClean="0"/>
              <a:t>Up to nine lines of text.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0891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286942" y="1196976"/>
            <a:ext cx="2762088" cy="500856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3202619" y="1196976"/>
            <a:ext cx="2762088" cy="500856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7" name="Symbol zastępczy zawartości 4"/>
          <p:cNvSpPr>
            <a:spLocks noGrp="1"/>
          </p:cNvSpPr>
          <p:nvPr>
            <p:ph sz="quarter" idx="16" hasCustomPrompt="1"/>
          </p:nvPr>
        </p:nvSpPr>
        <p:spPr>
          <a:xfrm>
            <a:off x="6118322" y="1196976"/>
            <a:ext cx="2762088" cy="500856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12523194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+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2" y="1196975"/>
            <a:ext cx="4184754" cy="243591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10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3744097"/>
            <a:ext cx="4184754" cy="2461440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11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4695656" y="1196975"/>
            <a:ext cx="4184754" cy="243591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12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4695656" y="3744097"/>
            <a:ext cx="4184754" cy="2461440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9593442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+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4695656" y="1196975"/>
            <a:ext cx="4184754" cy="243591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4695656" y="3744097"/>
            <a:ext cx="4184754" cy="2461440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2" hasCustomPrompt="1"/>
          </p:nvPr>
        </p:nvSpPr>
        <p:spPr>
          <a:xfrm>
            <a:off x="286916" y="1196975"/>
            <a:ext cx="4184754" cy="500856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36824269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+1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2" y="1196975"/>
            <a:ext cx="4184754" cy="243591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3744097"/>
            <a:ext cx="4184754" cy="2461440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2" hasCustomPrompt="1"/>
          </p:nvPr>
        </p:nvSpPr>
        <p:spPr>
          <a:xfrm>
            <a:off x="4695656" y="1196975"/>
            <a:ext cx="4184754" cy="500856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4512573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title Full size 1 contai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2" y="1878227"/>
            <a:ext cx="8593931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943" y="1004153"/>
            <a:ext cx="8593469" cy="490537"/>
          </a:xfrm>
          <a:solidFill>
            <a:schemeClr val="accent3"/>
          </a:solidFill>
        </p:spPr>
        <p:txBody>
          <a:bodyPr>
            <a:noAutofit/>
          </a:bodyPr>
          <a:lstStyle>
            <a:lvl1pPr marL="0" indent="0">
              <a:buNone/>
              <a:defRPr sz="1500" b="1">
                <a:solidFill>
                  <a:schemeClr val="bg1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smtClean="0"/>
              <a:t>EDIT SUBTITLE</a:t>
            </a:r>
          </a:p>
        </p:txBody>
      </p:sp>
    </p:spTree>
    <p:extLst>
      <p:ext uri="{BB962C8B-B14F-4D97-AF65-F5344CB8AC3E}">
        <p14:creationId xmlns:p14="http://schemas.microsoft.com/office/powerpoint/2010/main" val="20803630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title 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943" y="1004153"/>
            <a:ext cx="8593469" cy="490537"/>
          </a:xfrm>
          <a:solidFill>
            <a:schemeClr val="accent3"/>
          </a:solidFill>
        </p:spPr>
        <p:txBody>
          <a:bodyPr>
            <a:noAutofit/>
          </a:bodyPr>
          <a:lstStyle>
            <a:lvl1pPr marL="0" indent="0">
              <a:buNone/>
              <a:defRPr sz="1500" b="1">
                <a:solidFill>
                  <a:schemeClr val="bg1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smtClean="0"/>
              <a:t>EDIT SUBTITLE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878227"/>
            <a:ext cx="4184754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  <p:sp>
        <p:nvSpPr>
          <p:cNvPr id="7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4660642" y="1878227"/>
            <a:ext cx="4219769" cy="4327311"/>
          </a:xfrm>
        </p:spPr>
        <p:txBody>
          <a:bodyPr/>
          <a:lstStyle>
            <a:lvl1pPr marL="270000">
              <a:defRPr lang="pl-PL" smtClean="0"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6667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title 1+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943" y="1004153"/>
            <a:ext cx="8593469" cy="490537"/>
          </a:xfrm>
          <a:solidFill>
            <a:schemeClr val="accent3"/>
          </a:solidFill>
        </p:spPr>
        <p:txBody>
          <a:bodyPr>
            <a:noAutofit/>
          </a:bodyPr>
          <a:lstStyle>
            <a:lvl1pPr marL="0" indent="0">
              <a:buNone/>
              <a:defRPr sz="1500" b="1">
                <a:solidFill>
                  <a:schemeClr val="bg1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smtClean="0"/>
              <a:t>EDIT SUBTITLE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878227"/>
            <a:ext cx="4184754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  <p:sp>
        <p:nvSpPr>
          <p:cNvPr id="8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4695656" y="1878226"/>
            <a:ext cx="4184754" cy="2075937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4695656" y="4114801"/>
            <a:ext cx="4184754" cy="2090736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216873142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title 2+1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943" y="1004153"/>
            <a:ext cx="8593469" cy="490537"/>
          </a:xfrm>
          <a:solidFill>
            <a:schemeClr val="accent3"/>
          </a:solidFill>
        </p:spPr>
        <p:txBody>
          <a:bodyPr>
            <a:noAutofit/>
          </a:bodyPr>
          <a:lstStyle>
            <a:lvl1pPr marL="0" indent="0">
              <a:buNone/>
              <a:defRPr sz="1500" b="1">
                <a:solidFill>
                  <a:schemeClr val="bg1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smtClean="0"/>
              <a:t>EDIT SUBTITLE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4695656" y="1878227"/>
            <a:ext cx="4184754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  <p:sp>
        <p:nvSpPr>
          <p:cNvPr id="8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16" y="1878226"/>
            <a:ext cx="4184754" cy="2075937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286916" y="4114801"/>
            <a:ext cx="4184754" cy="2090736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2546612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rostokąt 2"/>
          <p:cNvSpPr/>
          <p:nvPr/>
        </p:nvSpPr>
        <p:spPr>
          <a:xfrm>
            <a:off x="793" y="0"/>
            <a:ext cx="9144000" cy="68580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77" name="Tytuł 1"/>
          <p:cNvSpPr>
            <a:spLocks noGrp="1"/>
          </p:cNvSpPr>
          <p:nvPr>
            <p:ph type="title" hasCustomPrompt="1"/>
          </p:nvPr>
        </p:nvSpPr>
        <p:spPr>
          <a:xfrm>
            <a:off x="3933825" y="1995500"/>
            <a:ext cx="4953436" cy="3055667"/>
          </a:xfrm>
        </p:spPr>
        <p:txBody>
          <a:bodyPr anchor="ctr"/>
          <a:lstStyle>
            <a:lvl1pPr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pl-PL" dirty="0" smtClean="0"/>
              <a:t>EDIT TITLE</a:t>
            </a:r>
            <a:endParaRPr lang="en-US" dirty="0"/>
          </a:p>
        </p:txBody>
      </p:sp>
      <p:grpSp>
        <p:nvGrpSpPr>
          <p:cNvPr id="95" name="Group 35"/>
          <p:cNvGrpSpPr>
            <a:grpSpLocks noChangeAspect="1"/>
          </p:cNvGrpSpPr>
          <p:nvPr/>
        </p:nvGrpSpPr>
        <p:grpSpPr bwMode="auto">
          <a:xfrm>
            <a:off x="609601" y="1132226"/>
            <a:ext cx="2507458" cy="4035181"/>
            <a:chOff x="2363" y="293"/>
            <a:chExt cx="1208" cy="1458"/>
          </a:xfrm>
        </p:grpSpPr>
        <p:sp>
          <p:nvSpPr>
            <p:cNvPr id="96" name="Freeform 36"/>
            <p:cNvSpPr>
              <a:spLocks/>
            </p:cNvSpPr>
            <p:nvPr userDrawn="1"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124F9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37"/>
            <p:cNvSpPr>
              <a:spLocks/>
            </p:cNvSpPr>
            <p:nvPr userDrawn="1"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38"/>
            <p:cNvSpPr>
              <a:spLocks/>
            </p:cNvSpPr>
            <p:nvPr userDrawn="1"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3D649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39"/>
            <p:cNvSpPr>
              <a:spLocks/>
            </p:cNvSpPr>
            <p:nvPr userDrawn="1"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41"/>
            <p:cNvSpPr>
              <a:spLocks/>
            </p:cNvSpPr>
            <p:nvPr userDrawn="1"/>
          </p:nvSpPr>
          <p:spPr bwMode="auto">
            <a:xfrm>
              <a:off x="2796" y="1709"/>
              <a:ext cx="43" cy="42"/>
            </a:xfrm>
            <a:custGeom>
              <a:avLst/>
              <a:gdLst>
                <a:gd name="T0" fmla="*/ 5 w 43"/>
                <a:gd name="T1" fmla="*/ 0 h 42"/>
                <a:gd name="T2" fmla="*/ 5 w 43"/>
                <a:gd name="T3" fmla="*/ 0 h 42"/>
                <a:gd name="T4" fmla="*/ 0 w 43"/>
                <a:gd name="T5" fmla="*/ 38 h 42"/>
                <a:gd name="T6" fmla="*/ 38 w 43"/>
                <a:gd name="T7" fmla="*/ 42 h 42"/>
                <a:gd name="T8" fmla="*/ 43 w 43"/>
                <a:gd name="T9" fmla="*/ 5 h 42"/>
                <a:gd name="T10" fmla="*/ 43 w 43"/>
                <a:gd name="T11" fmla="*/ 5 h 42"/>
                <a:gd name="T12" fmla="*/ 5 w 43"/>
                <a:gd name="T1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42">
                  <a:moveTo>
                    <a:pt x="5" y="0"/>
                  </a:moveTo>
                  <a:lnTo>
                    <a:pt x="5" y="0"/>
                  </a:lnTo>
                  <a:lnTo>
                    <a:pt x="0" y="38"/>
                  </a:lnTo>
                  <a:lnTo>
                    <a:pt x="38" y="42"/>
                  </a:lnTo>
                  <a:lnTo>
                    <a:pt x="43" y="5"/>
                  </a:lnTo>
                  <a:lnTo>
                    <a:pt x="43" y="5"/>
                  </a:lnTo>
                  <a:lnTo>
                    <a:pt x="5" y="0"/>
                  </a:lnTo>
                </a:path>
              </a:pathLst>
            </a:custGeom>
            <a:solidFill>
              <a:srgbClr val="14509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42"/>
            <p:cNvSpPr>
              <a:spLocks/>
            </p:cNvSpPr>
            <p:nvPr userDrawn="1"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458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43"/>
            <p:cNvSpPr>
              <a:spLocks/>
            </p:cNvSpPr>
            <p:nvPr userDrawn="1"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44"/>
            <p:cNvSpPr>
              <a:spLocks/>
            </p:cNvSpPr>
            <p:nvPr userDrawn="1"/>
          </p:nvSpPr>
          <p:spPr bwMode="auto">
            <a:xfrm>
              <a:off x="2771" y="366"/>
              <a:ext cx="66" cy="62"/>
            </a:xfrm>
            <a:custGeom>
              <a:avLst/>
              <a:gdLst>
                <a:gd name="T0" fmla="*/ 48 w 90"/>
                <a:gd name="T1" fmla="*/ 0 h 84"/>
                <a:gd name="T2" fmla="*/ 30 w 90"/>
                <a:gd name="T3" fmla="*/ 4 h 84"/>
                <a:gd name="T4" fmla="*/ 10 w 90"/>
                <a:gd name="T5" fmla="*/ 60 h 84"/>
                <a:gd name="T6" fmla="*/ 48 w 90"/>
                <a:gd name="T7" fmla="*/ 84 h 84"/>
                <a:gd name="T8" fmla="*/ 49 w 90"/>
                <a:gd name="T9" fmla="*/ 84 h 84"/>
                <a:gd name="T10" fmla="*/ 66 w 90"/>
                <a:gd name="T11" fmla="*/ 80 h 84"/>
                <a:gd name="T12" fmla="*/ 90 w 90"/>
                <a:gd name="T13" fmla="*/ 43 h 84"/>
                <a:gd name="T14" fmla="*/ 90 w 90"/>
                <a:gd name="T15" fmla="*/ 41 h 84"/>
                <a:gd name="T16" fmla="*/ 86 w 90"/>
                <a:gd name="T17" fmla="*/ 24 h 84"/>
                <a:gd name="T18" fmla="*/ 48 w 90"/>
                <a:gd name="T1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84">
                  <a:moveTo>
                    <a:pt x="48" y="0"/>
                  </a:moveTo>
                  <a:cubicBezTo>
                    <a:pt x="42" y="0"/>
                    <a:pt x="36" y="1"/>
                    <a:pt x="30" y="4"/>
                  </a:cubicBezTo>
                  <a:cubicBezTo>
                    <a:pt x="9" y="14"/>
                    <a:pt x="0" y="39"/>
                    <a:pt x="10" y="60"/>
                  </a:cubicBezTo>
                  <a:cubicBezTo>
                    <a:pt x="17" y="75"/>
                    <a:pt x="32" y="84"/>
                    <a:pt x="48" y="84"/>
                  </a:cubicBezTo>
                  <a:cubicBezTo>
                    <a:pt x="49" y="84"/>
                    <a:pt x="49" y="84"/>
                    <a:pt x="49" y="84"/>
                  </a:cubicBezTo>
                  <a:cubicBezTo>
                    <a:pt x="55" y="84"/>
                    <a:pt x="61" y="83"/>
                    <a:pt x="66" y="80"/>
                  </a:cubicBezTo>
                  <a:cubicBezTo>
                    <a:pt x="81" y="73"/>
                    <a:pt x="90" y="59"/>
                    <a:pt x="90" y="43"/>
                  </a:cubicBezTo>
                  <a:cubicBezTo>
                    <a:pt x="90" y="41"/>
                    <a:pt x="90" y="41"/>
                    <a:pt x="90" y="41"/>
                  </a:cubicBezTo>
                  <a:cubicBezTo>
                    <a:pt x="90" y="35"/>
                    <a:pt x="89" y="30"/>
                    <a:pt x="86" y="24"/>
                  </a:cubicBezTo>
                  <a:cubicBezTo>
                    <a:pt x="79" y="9"/>
                    <a:pt x="64" y="0"/>
                    <a:pt x="48" y="0"/>
                  </a:cubicBezTo>
                </a:path>
              </a:pathLst>
            </a:custGeom>
            <a:solidFill>
              <a:srgbClr val="5988C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45"/>
            <p:cNvSpPr>
              <a:spLocks/>
            </p:cNvSpPr>
            <p:nvPr userDrawn="1"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4C609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46"/>
            <p:cNvSpPr>
              <a:spLocks/>
            </p:cNvSpPr>
            <p:nvPr userDrawn="1"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</a:path>
              </a:pathLst>
            </a:custGeom>
            <a:solidFill>
              <a:srgbClr val="1A63B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47"/>
            <p:cNvSpPr>
              <a:spLocks/>
            </p:cNvSpPr>
            <p:nvPr userDrawn="1"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1E69B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48"/>
            <p:cNvSpPr>
              <a:spLocks/>
            </p:cNvSpPr>
            <p:nvPr userDrawn="1"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49"/>
            <p:cNvSpPr>
              <a:spLocks/>
            </p:cNvSpPr>
            <p:nvPr userDrawn="1"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15559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50"/>
            <p:cNvSpPr>
              <a:spLocks/>
            </p:cNvSpPr>
            <p:nvPr userDrawn="1"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51"/>
            <p:cNvSpPr>
              <a:spLocks noEditPoints="1"/>
            </p:cNvSpPr>
            <p:nvPr userDrawn="1"/>
          </p:nvSpPr>
          <p:spPr bwMode="auto">
            <a:xfrm>
              <a:off x="3034" y="648"/>
              <a:ext cx="109" cy="101"/>
            </a:xfrm>
            <a:custGeom>
              <a:avLst/>
              <a:gdLst>
                <a:gd name="T0" fmla="*/ 92 w 147"/>
                <a:gd name="T1" fmla="*/ 102 h 137"/>
                <a:gd name="T2" fmla="*/ 90 w 147"/>
                <a:gd name="T3" fmla="*/ 94 h 137"/>
                <a:gd name="T4" fmla="*/ 100 w 147"/>
                <a:gd name="T5" fmla="*/ 88 h 137"/>
                <a:gd name="T6" fmla="*/ 104 w 147"/>
                <a:gd name="T7" fmla="*/ 110 h 137"/>
                <a:gd name="T8" fmla="*/ 66 w 147"/>
                <a:gd name="T9" fmla="*/ 115 h 137"/>
                <a:gd name="T10" fmla="*/ 44 w 147"/>
                <a:gd name="T11" fmla="*/ 79 h 137"/>
                <a:gd name="T12" fmla="*/ 56 w 147"/>
                <a:gd name="T13" fmla="*/ 81 h 137"/>
                <a:gd name="T14" fmla="*/ 77 w 147"/>
                <a:gd name="T15" fmla="*/ 97 h 137"/>
                <a:gd name="T16" fmla="*/ 84 w 147"/>
                <a:gd name="T17" fmla="*/ 107 h 137"/>
                <a:gd name="T18" fmla="*/ 101 w 147"/>
                <a:gd name="T19" fmla="*/ 112 h 137"/>
                <a:gd name="T20" fmla="*/ 79 w 147"/>
                <a:gd name="T21" fmla="*/ 93 h 137"/>
                <a:gd name="T22" fmla="*/ 54 w 147"/>
                <a:gd name="T23" fmla="*/ 74 h 137"/>
                <a:gd name="T24" fmla="*/ 77 w 147"/>
                <a:gd name="T25" fmla="*/ 76 h 137"/>
                <a:gd name="T26" fmla="*/ 85 w 147"/>
                <a:gd name="T27" fmla="*/ 74 h 137"/>
                <a:gd name="T28" fmla="*/ 92 w 147"/>
                <a:gd name="T29" fmla="*/ 86 h 137"/>
                <a:gd name="T30" fmla="*/ 86 w 147"/>
                <a:gd name="T31" fmla="*/ 92 h 137"/>
                <a:gd name="T32" fmla="*/ 79 w 147"/>
                <a:gd name="T33" fmla="*/ 93 h 137"/>
                <a:gd name="T34" fmla="*/ 86 w 147"/>
                <a:gd name="T35" fmla="*/ 70 h 137"/>
                <a:gd name="T36" fmla="*/ 93 w 147"/>
                <a:gd name="T37" fmla="*/ 58 h 137"/>
                <a:gd name="T38" fmla="*/ 97 w 147"/>
                <a:gd name="T39" fmla="*/ 59 h 137"/>
                <a:gd name="T40" fmla="*/ 93 w 147"/>
                <a:gd name="T41" fmla="*/ 73 h 137"/>
                <a:gd name="T42" fmla="*/ 52 w 147"/>
                <a:gd name="T43" fmla="*/ 69 h 137"/>
                <a:gd name="T44" fmla="*/ 63 w 147"/>
                <a:gd name="T45" fmla="*/ 46 h 137"/>
                <a:gd name="T46" fmla="*/ 75 w 147"/>
                <a:gd name="T47" fmla="*/ 44 h 137"/>
                <a:gd name="T48" fmla="*/ 91 w 147"/>
                <a:gd name="T49" fmla="*/ 55 h 137"/>
                <a:gd name="T50" fmla="*/ 81 w 147"/>
                <a:gd name="T51" fmla="*/ 61 h 137"/>
                <a:gd name="T52" fmla="*/ 71 w 147"/>
                <a:gd name="T53" fmla="*/ 67 h 137"/>
                <a:gd name="T54" fmla="*/ 53 w 147"/>
                <a:gd name="T55" fmla="*/ 71 h 137"/>
                <a:gd name="T56" fmla="*/ 100 w 147"/>
                <a:gd name="T57" fmla="*/ 59 h 137"/>
                <a:gd name="T58" fmla="*/ 104 w 147"/>
                <a:gd name="T59" fmla="*/ 44 h 137"/>
                <a:gd name="T60" fmla="*/ 125 w 147"/>
                <a:gd name="T61" fmla="*/ 81 h 137"/>
                <a:gd name="T62" fmla="*/ 104 w 147"/>
                <a:gd name="T63" fmla="*/ 87 h 137"/>
                <a:gd name="T64" fmla="*/ 106 w 147"/>
                <a:gd name="T65" fmla="*/ 72 h 137"/>
                <a:gd name="T66" fmla="*/ 91 w 147"/>
                <a:gd name="T67" fmla="*/ 46 h 137"/>
                <a:gd name="T68" fmla="*/ 75 w 147"/>
                <a:gd name="T69" fmla="*/ 35 h 137"/>
                <a:gd name="T70" fmla="*/ 108 w 147"/>
                <a:gd name="T71" fmla="*/ 31 h 137"/>
                <a:gd name="T72" fmla="*/ 101 w 147"/>
                <a:gd name="T73" fmla="*/ 42 h 137"/>
                <a:gd name="T74" fmla="*/ 91 w 147"/>
                <a:gd name="T75" fmla="*/ 46 h 137"/>
                <a:gd name="T76" fmla="*/ 32 w 147"/>
                <a:gd name="T77" fmla="*/ 56 h 137"/>
                <a:gd name="T78" fmla="*/ 59 w 147"/>
                <a:gd name="T79" fmla="*/ 30 h 137"/>
                <a:gd name="T80" fmla="*/ 59 w 147"/>
                <a:gd name="T81" fmla="*/ 46 h 137"/>
                <a:gd name="T82" fmla="*/ 51 w 147"/>
                <a:gd name="T83" fmla="*/ 65 h 137"/>
                <a:gd name="T84" fmla="*/ 38 w 147"/>
                <a:gd name="T85" fmla="*/ 78 h 137"/>
                <a:gd name="T86" fmla="*/ 34 w 147"/>
                <a:gd name="T87" fmla="*/ 86 h 137"/>
                <a:gd name="T88" fmla="*/ 60 w 147"/>
                <a:gd name="T89" fmla="*/ 24 h 137"/>
                <a:gd name="T90" fmla="*/ 91 w 147"/>
                <a:gd name="T91" fmla="*/ 22 h 137"/>
                <a:gd name="T92" fmla="*/ 74 w 147"/>
                <a:gd name="T93" fmla="*/ 31 h 137"/>
                <a:gd name="T94" fmla="*/ 63 w 147"/>
                <a:gd name="T95" fmla="*/ 29 h 137"/>
                <a:gd name="T96" fmla="*/ 16 w 147"/>
                <a:gd name="T97" fmla="*/ 39 h 137"/>
                <a:gd name="T98" fmla="*/ 77 w 147"/>
                <a:gd name="T99" fmla="*/ 137 h 137"/>
                <a:gd name="T100" fmla="*/ 140 w 147"/>
                <a:gd name="T101" fmla="*/ 98 h 137"/>
                <a:gd name="T102" fmla="*/ 147 w 147"/>
                <a:gd name="T103" fmla="*/ 68 h 137"/>
                <a:gd name="T104" fmla="*/ 78 w 147"/>
                <a:gd name="T105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7" h="137">
                  <a:moveTo>
                    <a:pt x="104" y="110"/>
                  </a:moveTo>
                  <a:cubicBezTo>
                    <a:pt x="92" y="102"/>
                    <a:pt x="92" y="102"/>
                    <a:pt x="92" y="102"/>
                  </a:cubicBezTo>
                  <a:cubicBezTo>
                    <a:pt x="92" y="101"/>
                    <a:pt x="92" y="101"/>
                    <a:pt x="92" y="101"/>
                  </a:cubicBezTo>
                  <a:cubicBezTo>
                    <a:pt x="93" y="99"/>
                    <a:pt x="92" y="96"/>
                    <a:pt x="90" y="94"/>
                  </a:cubicBezTo>
                  <a:cubicBezTo>
                    <a:pt x="95" y="88"/>
                    <a:pt x="95" y="88"/>
                    <a:pt x="95" y="88"/>
                  </a:cubicBezTo>
                  <a:cubicBezTo>
                    <a:pt x="100" y="88"/>
                    <a:pt x="100" y="88"/>
                    <a:pt x="100" y="88"/>
                  </a:cubicBezTo>
                  <a:cubicBezTo>
                    <a:pt x="108" y="107"/>
                    <a:pt x="108" y="107"/>
                    <a:pt x="108" y="107"/>
                  </a:cubicBezTo>
                  <a:cubicBezTo>
                    <a:pt x="107" y="108"/>
                    <a:pt x="105" y="109"/>
                    <a:pt x="104" y="110"/>
                  </a:cubicBezTo>
                  <a:moveTo>
                    <a:pt x="79" y="117"/>
                  </a:moveTo>
                  <a:cubicBezTo>
                    <a:pt x="75" y="117"/>
                    <a:pt x="70" y="116"/>
                    <a:pt x="66" y="115"/>
                  </a:cubicBezTo>
                  <a:cubicBezTo>
                    <a:pt x="52" y="111"/>
                    <a:pt x="41" y="101"/>
                    <a:pt x="35" y="8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56" y="82"/>
                    <a:pt x="56" y="82"/>
                    <a:pt x="56" y="82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77" y="96"/>
                    <a:pt x="77" y="96"/>
                    <a:pt x="77" y="96"/>
                  </a:cubicBezTo>
                  <a:cubicBezTo>
                    <a:pt x="77" y="97"/>
                    <a:pt x="77" y="97"/>
                    <a:pt x="77" y="97"/>
                  </a:cubicBezTo>
                  <a:cubicBezTo>
                    <a:pt x="76" y="101"/>
                    <a:pt x="78" y="106"/>
                    <a:pt x="82" y="107"/>
                  </a:cubicBezTo>
                  <a:cubicBezTo>
                    <a:pt x="83" y="107"/>
                    <a:pt x="84" y="107"/>
                    <a:pt x="84" y="107"/>
                  </a:cubicBezTo>
                  <a:cubicBezTo>
                    <a:pt x="87" y="107"/>
                    <a:pt x="89" y="106"/>
                    <a:pt x="90" y="105"/>
                  </a:cubicBezTo>
                  <a:cubicBezTo>
                    <a:pt x="101" y="112"/>
                    <a:pt x="101" y="112"/>
                    <a:pt x="101" y="112"/>
                  </a:cubicBezTo>
                  <a:cubicBezTo>
                    <a:pt x="94" y="115"/>
                    <a:pt x="86" y="117"/>
                    <a:pt x="79" y="117"/>
                  </a:cubicBezTo>
                  <a:moveTo>
                    <a:pt x="79" y="93"/>
                  </a:moveTo>
                  <a:cubicBezTo>
                    <a:pt x="54" y="75"/>
                    <a:pt x="54" y="75"/>
                    <a:pt x="54" y="75"/>
                  </a:cubicBezTo>
                  <a:cubicBezTo>
                    <a:pt x="54" y="74"/>
                    <a:pt x="54" y="74"/>
                    <a:pt x="54" y="74"/>
                  </a:cubicBezTo>
                  <a:cubicBezTo>
                    <a:pt x="71" y="71"/>
                    <a:pt x="71" y="71"/>
                    <a:pt x="71" y="71"/>
                  </a:cubicBezTo>
                  <a:cubicBezTo>
                    <a:pt x="72" y="74"/>
                    <a:pt x="74" y="76"/>
                    <a:pt x="77" y="76"/>
                  </a:cubicBezTo>
                  <a:cubicBezTo>
                    <a:pt x="77" y="76"/>
                    <a:pt x="78" y="76"/>
                    <a:pt x="79" y="76"/>
                  </a:cubicBezTo>
                  <a:cubicBezTo>
                    <a:pt x="81" y="76"/>
                    <a:pt x="83" y="75"/>
                    <a:pt x="85" y="74"/>
                  </a:cubicBezTo>
                  <a:cubicBezTo>
                    <a:pt x="92" y="77"/>
                    <a:pt x="92" y="77"/>
                    <a:pt x="92" y="77"/>
                  </a:cubicBezTo>
                  <a:cubicBezTo>
                    <a:pt x="92" y="86"/>
                    <a:pt x="92" y="86"/>
                    <a:pt x="92" y="86"/>
                  </a:cubicBezTo>
                  <a:cubicBezTo>
                    <a:pt x="88" y="92"/>
                    <a:pt x="88" y="92"/>
                    <a:pt x="88" y="92"/>
                  </a:cubicBezTo>
                  <a:cubicBezTo>
                    <a:pt x="87" y="92"/>
                    <a:pt x="87" y="92"/>
                    <a:pt x="86" y="92"/>
                  </a:cubicBezTo>
                  <a:cubicBezTo>
                    <a:pt x="86" y="92"/>
                    <a:pt x="85" y="92"/>
                    <a:pt x="84" y="92"/>
                  </a:cubicBezTo>
                  <a:cubicBezTo>
                    <a:pt x="83" y="92"/>
                    <a:pt x="81" y="92"/>
                    <a:pt x="79" y="93"/>
                  </a:cubicBezTo>
                  <a:moveTo>
                    <a:pt x="93" y="73"/>
                  </a:moveTo>
                  <a:cubicBezTo>
                    <a:pt x="86" y="70"/>
                    <a:pt x="86" y="70"/>
                    <a:pt x="86" y="70"/>
                  </a:cubicBezTo>
                  <a:cubicBezTo>
                    <a:pt x="87" y="68"/>
                    <a:pt x="86" y="66"/>
                    <a:pt x="85" y="65"/>
                  </a:cubicBezTo>
                  <a:cubicBezTo>
                    <a:pt x="93" y="58"/>
                    <a:pt x="93" y="58"/>
                    <a:pt x="93" y="58"/>
                  </a:cubicBezTo>
                  <a:cubicBezTo>
                    <a:pt x="94" y="58"/>
                    <a:pt x="95" y="59"/>
                    <a:pt x="96" y="59"/>
                  </a:cubicBezTo>
                  <a:cubicBezTo>
                    <a:pt x="97" y="59"/>
                    <a:pt x="97" y="59"/>
                    <a:pt x="97" y="59"/>
                  </a:cubicBezTo>
                  <a:cubicBezTo>
                    <a:pt x="97" y="73"/>
                    <a:pt x="97" y="73"/>
                    <a:pt x="97" y="73"/>
                  </a:cubicBezTo>
                  <a:cubicBezTo>
                    <a:pt x="93" y="73"/>
                    <a:pt x="93" y="73"/>
                    <a:pt x="93" y="73"/>
                  </a:cubicBezTo>
                  <a:moveTo>
                    <a:pt x="53" y="71"/>
                  </a:moveTo>
                  <a:cubicBezTo>
                    <a:pt x="52" y="69"/>
                    <a:pt x="52" y="69"/>
                    <a:pt x="52" y="69"/>
                  </a:cubicBezTo>
                  <a:cubicBezTo>
                    <a:pt x="53" y="69"/>
                    <a:pt x="53" y="69"/>
                    <a:pt x="53" y="68"/>
                  </a:cubicBezTo>
                  <a:cubicBezTo>
                    <a:pt x="63" y="46"/>
                    <a:pt x="63" y="46"/>
                    <a:pt x="63" y="46"/>
                  </a:cubicBezTo>
                  <a:cubicBezTo>
                    <a:pt x="76" y="45"/>
                    <a:pt x="76" y="45"/>
                    <a:pt x="76" y="45"/>
                  </a:cubicBezTo>
                  <a:cubicBezTo>
                    <a:pt x="75" y="44"/>
                    <a:pt x="75" y="44"/>
                    <a:pt x="75" y="44"/>
                  </a:cubicBezTo>
                  <a:cubicBezTo>
                    <a:pt x="90" y="49"/>
                    <a:pt x="90" y="49"/>
                    <a:pt x="90" y="49"/>
                  </a:cubicBezTo>
                  <a:cubicBezTo>
                    <a:pt x="89" y="51"/>
                    <a:pt x="90" y="53"/>
                    <a:pt x="91" y="55"/>
                  </a:cubicBezTo>
                  <a:cubicBezTo>
                    <a:pt x="83" y="62"/>
                    <a:pt x="83" y="62"/>
                    <a:pt x="83" y="62"/>
                  </a:cubicBezTo>
                  <a:cubicBezTo>
                    <a:pt x="82" y="62"/>
                    <a:pt x="82" y="62"/>
                    <a:pt x="81" y="61"/>
                  </a:cubicBezTo>
                  <a:cubicBezTo>
                    <a:pt x="80" y="61"/>
                    <a:pt x="79" y="61"/>
                    <a:pt x="79" y="61"/>
                  </a:cubicBezTo>
                  <a:cubicBezTo>
                    <a:pt x="75" y="61"/>
                    <a:pt x="72" y="63"/>
                    <a:pt x="71" y="67"/>
                  </a:cubicBezTo>
                  <a:cubicBezTo>
                    <a:pt x="71" y="67"/>
                    <a:pt x="71" y="67"/>
                    <a:pt x="71" y="68"/>
                  </a:cubicBezTo>
                  <a:cubicBezTo>
                    <a:pt x="53" y="71"/>
                    <a:pt x="53" y="71"/>
                    <a:pt x="53" y="71"/>
                  </a:cubicBezTo>
                  <a:moveTo>
                    <a:pt x="100" y="73"/>
                  </a:moveTo>
                  <a:cubicBezTo>
                    <a:pt x="100" y="59"/>
                    <a:pt x="100" y="59"/>
                    <a:pt x="100" y="59"/>
                  </a:cubicBezTo>
                  <a:cubicBezTo>
                    <a:pt x="103" y="58"/>
                    <a:pt x="106" y="56"/>
                    <a:pt x="107" y="53"/>
                  </a:cubicBezTo>
                  <a:cubicBezTo>
                    <a:pt x="108" y="50"/>
                    <a:pt x="107" y="46"/>
                    <a:pt x="104" y="44"/>
                  </a:cubicBezTo>
                  <a:cubicBezTo>
                    <a:pt x="111" y="33"/>
                    <a:pt x="111" y="33"/>
                    <a:pt x="111" y="33"/>
                  </a:cubicBezTo>
                  <a:cubicBezTo>
                    <a:pt x="124" y="45"/>
                    <a:pt x="130" y="63"/>
                    <a:pt x="125" y="81"/>
                  </a:cubicBezTo>
                  <a:cubicBezTo>
                    <a:pt x="123" y="91"/>
                    <a:pt x="118" y="99"/>
                    <a:pt x="111" y="105"/>
                  </a:cubicBezTo>
                  <a:cubicBezTo>
                    <a:pt x="104" y="87"/>
                    <a:pt x="104" y="87"/>
                    <a:pt x="104" y="87"/>
                  </a:cubicBezTo>
                  <a:cubicBezTo>
                    <a:pt x="107" y="87"/>
                    <a:pt x="107" y="87"/>
                    <a:pt x="107" y="87"/>
                  </a:cubicBezTo>
                  <a:cubicBezTo>
                    <a:pt x="106" y="72"/>
                    <a:pt x="106" y="72"/>
                    <a:pt x="106" y="72"/>
                  </a:cubicBezTo>
                  <a:cubicBezTo>
                    <a:pt x="100" y="73"/>
                    <a:pt x="100" y="73"/>
                    <a:pt x="100" y="73"/>
                  </a:cubicBezTo>
                  <a:moveTo>
                    <a:pt x="91" y="46"/>
                  </a:moveTo>
                  <a:cubicBezTo>
                    <a:pt x="75" y="40"/>
                    <a:pt x="75" y="40"/>
                    <a:pt x="75" y="40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105" y="28"/>
                    <a:pt x="105" y="28"/>
                    <a:pt x="105" y="28"/>
                  </a:cubicBezTo>
                  <a:cubicBezTo>
                    <a:pt x="106" y="29"/>
                    <a:pt x="107" y="30"/>
                    <a:pt x="108" y="31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0" y="42"/>
                    <a:pt x="99" y="42"/>
                    <a:pt x="98" y="42"/>
                  </a:cubicBezTo>
                  <a:cubicBezTo>
                    <a:pt x="95" y="42"/>
                    <a:pt x="92" y="44"/>
                    <a:pt x="91" y="46"/>
                  </a:cubicBezTo>
                  <a:moveTo>
                    <a:pt x="34" y="86"/>
                  </a:moveTo>
                  <a:cubicBezTo>
                    <a:pt x="30" y="76"/>
                    <a:pt x="29" y="66"/>
                    <a:pt x="32" y="56"/>
                  </a:cubicBezTo>
                  <a:cubicBezTo>
                    <a:pt x="36" y="42"/>
                    <a:pt x="45" y="32"/>
                    <a:pt x="57" y="26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57" y="30"/>
                    <a:pt x="57" y="30"/>
                    <a:pt x="57" y="30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1" y="65"/>
                    <a:pt x="51" y="65"/>
                    <a:pt x="51" y="65"/>
                  </a:cubicBezTo>
                  <a:cubicBezTo>
                    <a:pt x="51" y="64"/>
                    <a:pt x="51" y="64"/>
                    <a:pt x="51" y="64"/>
                  </a:cubicBezTo>
                  <a:cubicBezTo>
                    <a:pt x="38" y="78"/>
                    <a:pt x="38" y="78"/>
                    <a:pt x="38" y="78"/>
                  </a:cubicBezTo>
                  <a:cubicBezTo>
                    <a:pt x="40" y="78"/>
                    <a:pt x="40" y="78"/>
                    <a:pt x="40" y="78"/>
                  </a:cubicBezTo>
                  <a:cubicBezTo>
                    <a:pt x="34" y="86"/>
                    <a:pt x="34" y="86"/>
                    <a:pt x="34" y="86"/>
                  </a:cubicBezTo>
                  <a:moveTo>
                    <a:pt x="63" y="29"/>
                  </a:moveTo>
                  <a:cubicBezTo>
                    <a:pt x="60" y="24"/>
                    <a:pt x="60" y="24"/>
                    <a:pt x="60" y="24"/>
                  </a:cubicBezTo>
                  <a:cubicBezTo>
                    <a:pt x="66" y="22"/>
                    <a:pt x="72" y="21"/>
                    <a:pt x="79" y="21"/>
                  </a:cubicBezTo>
                  <a:cubicBezTo>
                    <a:pt x="83" y="21"/>
                    <a:pt x="87" y="21"/>
                    <a:pt x="91" y="22"/>
                  </a:cubicBezTo>
                  <a:cubicBezTo>
                    <a:pt x="94" y="23"/>
                    <a:pt x="97" y="24"/>
                    <a:pt x="100" y="26"/>
                  </a:cubicBezTo>
                  <a:cubicBezTo>
                    <a:pt x="74" y="31"/>
                    <a:pt x="74" y="31"/>
                    <a:pt x="74" y="31"/>
                  </a:cubicBezTo>
                  <a:cubicBezTo>
                    <a:pt x="74" y="28"/>
                    <a:pt x="74" y="28"/>
                    <a:pt x="74" y="28"/>
                  </a:cubicBezTo>
                  <a:cubicBezTo>
                    <a:pt x="63" y="29"/>
                    <a:pt x="63" y="29"/>
                    <a:pt x="63" y="29"/>
                  </a:cubicBezTo>
                  <a:moveTo>
                    <a:pt x="78" y="0"/>
                  </a:moveTo>
                  <a:cubicBezTo>
                    <a:pt x="52" y="0"/>
                    <a:pt x="28" y="14"/>
                    <a:pt x="16" y="39"/>
                  </a:cubicBezTo>
                  <a:cubicBezTo>
                    <a:pt x="0" y="74"/>
                    <a:pt x="15" y="115"/>
                    <a:pt x="49" y="131"/>
                  </a:cubicBezTo>
                  <a:cubicBezTo>
                    <a:pt x="58" y="135"/>
                    <a:pt x="67" y="137"/>
                    <a:pt x="77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105" y="137"/>
                    <a:pt x="129" y="122"/>
                    <a:pt x="140" y="98"/>
                  </a:cubicBezTo>
                  <a:cubicBezTo>
                    <a:pt x="145" y="89"/>
                    <a:pt x="147" y="79"/>
                    <a:pt x="147" y="70"/>
                  </a:cubicBezTo>
                  <a:cubicBezTo>
                    <a:pt x="147" y="68"/>
                    <a:pt x="147" y="68"/>
                    <a:pt x="147" y="68"/>
                  </a:cubicBezTo>
                  <a:cubicBezTo>
                    <a:pt x="147" y="42"/>
                    <a:pt x="132" y="18"/>
                    <a:pt x="108" y="6"/>
                  </a:cubicBezTo>
                  <a:cubicBezTo>
                    <a:pt x="98" y="2"/>
                    <a:pt x="88" y="0"/>
                    <a:pt x="78" y="0"/>
                  </a:cubicBezTo>
                </a:path>
              </a:pathLst>
            </a:custGeom>
            <a:solidFill>
              <a:srgbClr val="84A2C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52"/>
            <p:cNvSpPr>
              <a:spLocks/>
            </p:cNvSpPr>
            <p:nvPr userDrawn="1"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53"/>
            <p:cNvSpPr>
              <a:spLocks/>
            </p:cNvSpPr>
            <p:nvPr userDrawn="1"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113" name="Freeform 54"/>
            <p:cNvSpPr>
              <a:spLocks/>
            </p:cNvSpPr>
            <p:nvPr userDrawn="1"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55"/>
            <p:cNvSpPr>
              <a:spLocks/>
            </p:cNvSpPr>
            <p:nvPr userDrawn="1"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115" name="Freeform 56"/>
            <p:cNvSpPr>
              <a:spLocks noEditPoints="1"/>
            </p:cNvSpPr>
            <p:nvPr userDrawn="1"/>
          </p:nvSpPr>
          <p:spPr bwMode="auto">
            <a:xfrm>
              <a:off x="3442" y="583"/>
              <a:ext cx="129" cy="127"/>
            </a:xfrm>
            <a:custGeom>
              <a:avLst/>
              <a:gdLst>
                <a:gd name="T0" fmla="*/ 110 w 175"/>
                <a:gd name="T1" fmla="*/ 101 h 171"/>
                <a:gd name="T2" fmla="*/ 117 w 175"/>
                <a:gd name="T3" fmla="*/ 108 h 171"/>
                <a:gd name="T4" fmla="*/ 121 w 175"/>
                <a:gd name="T5" fmla="*/ 110 h 171"/>
                <a:gd name="T6" fmla="*/ 124 w 175"/>
                <a:gd name="T7" fmla="*/ 120 h 171"/>
                <a:gd name="T8" fmla="*/ 122 w 175"/>
                <a:gd name="T9" fmla="*/ 126 h 171"/>
                <a:gd name="T10" fmla="*/ 117 w 175"/>
                <a:gd name="T11" fmla="*/ 129 h 171"/>
                <a:gd name="T12" fmla="*/ 111 w 175"/>
                <a:gd name="T13" fmla="*/ 135 h 171"/>
                <a:gd name="T14" fmla="*/ 103 w 175"/>
                <a:gd name="T15" fmla="*/ 135 h 171"/>
                <a:gd name="T16" fmla="*/ 96 w 175"/>
                <a:gd name="T17" fmla="*/ 129 h 171"/>
                <a:gd name="T18" fmla="*/ 92 w 175"/>
                <a:gd name="T19" fmla="*/ 127 h 171"/>
                <a:gd name="T20" fmla="*/ 89 w 175"/>
                <a:gd name="T21" fmla="*/ 116 h 171"/>
                <a:gd name="T22" fmla="*/ 91 w 175"/>
                <a:gd name="T23" fmla="*/ 110 h 171"/>
                <a:gd name="T24" fmla="*/ 96 w 175"/>
                <a:gd name="T25" fmla="*/ 108 h 171"/>
                <a:gd name="T26" fmla="*/ 103 w 175"/>
                <a:gd name="T27" fmla="*/ 102 h 171"/>
                <a:gd name="T28" fmla="*/ 65 w 175"/>
                <a:gd name="T29" fmla="*/ 59 h 171"/>
                <a:gd name="T30" fmla="*/ 79 w 175"/>
                <a:gd name="T31" fmla="*/ 54 h 171"/>
                <a:gd name="T32" fmla="*/ 90 w 175"/>
                <a:gd name="T33" fmla="*/ 61 h 171"/>
                <a:gd name="T34" fmla="*/ 100 w 175"/>
                <a:gd name="T35" fmla="*/ 78 h 171"/>
                <a:gd name="T36" fmla="*/ 101 w 175"/>
                <a:gd name="T37" fmla="*/ 85 h 171"/>
                <a:gd name="T38" fmla="*/ 96 w 175"/>
                <a:gd name="T39" fmla="*/ 103 h 171"/>
                <a:gd name="T40" fmla="*/ 86 w 175"/>
                <a:gd name="T41" fmla="*/ 112 h 171"/>
                <a:gd name="T42" fmla="*/ 73 w 175"/>
                <a:gd name="T43" fmla="*/ 111 h 171"/>
                <a:gd name="T44" fmla="*/ 59 w 175"/>
                <a:gd name="T45" fmla="*/ 116 h 171"/>
                <a:gd name="T46" fmla="*/ 48 w 175"/>
                <a:gd name="T47" fmla="*/ 109 h 171"/>
                <a:gd name="T48" fmla="*/ 38 w 175"/>
                <a:gd name="T49" fmla="*/ 92 h 171"/>
                <a:gd name="T50" fmla="*/ 37 w 175"/>
                <a:gd name="T51" fmla="*/ 85 h 171"/>
                <a:gd name="T52" fmla="*/ 39 w 175"/>
                <a:gd name="T53" fmla="*/ 73 h 171"/>
                <a:gd name="T54" fmla="*/ 47 w 175"/>
                <a:gd name="T55" fmla="*/ 68 h 171"/>
                <a:gd name="T56" fmla="*/ 58 w 175"/>
                <a:gd name="T57" fmla="*/ 55 h 171"/>
                <a:gd name="T58" fmla="*/ 54 w 175"/>
                <a:gd name="T59" fmla="*/ 0 h 171"/>
                <a:gd name="T60" fmla="*/ 0 w 175"/>
                <a:gd name="T61" fmla="*/ 171 h 171"/>
                <a:gd name="T62" fmla="*/ 175 w 175"/>
                <a:gd name="T63" fmla="*/ 132 h 171"/>
                <a:gd name="T64" fmla="*/ 54 w 175"/>
                <a:gd name="T6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171">
                  <a:moveTo>
                    <a:pt x="106" y="104"/>
                  </a:moveTo>
                  <a:cubicBezTo>
                    <a:pt x="108" y="104"/>
                    <a:pt x="109" y="103"/>
                    <a:pt x="110" y="101"/>
                  </a:cubicBezTo>
                  <a:cubicBezTo>
                    <a:pt x="111" y="102"/>
                    <a:pt x="112" y="102"/>
                    <a:pt x="114" y="103"/>
                  </a:cubicBezTo>
                  <a:cubicBezTo>
                    <a:pt x="113" y="105"/>
                    <a:pt x="115" y="108"/>
                    <a:pt x="117" y="108"/>
                  </a:cubicBezTo>
                  <a:cubicBezTo>
                    <a:pt x="118" y="108"/>
                    <a:pt x="119" y="107"/>
                    <a:pt x="119" y="107"/>
                  </a:cubicBezTo>
                  <a:cubicBezTo>
                    <a:pt x="120" y="108"/>
                    <a:pt x="121" y="109"/>
                    <a:pt x="121" y="110"/>
                  </a:cubicBezTo>
                  <a:cubicBezTo>
                    <a:pt x="119" y="112"/>
                    <a:pt x="119" y="116"/>
                    <a:pt x="124" y="116"/>
                  </a:cubicBezTo>
                  <a:cubicBezTo>
                    <a:pt x="124" y="118"/>
                    <a:pt x="124" y="119"/>
                    <a:pt x="124" y="120"/>
                  </a:cubicBezTo>
                  <a:cubicBezTo>
                    <a:pt x="124" y="120"/>
                    <a:pt x="123" y="120"/>
                    <a:pt x="123" y="120"/>
                  </a:cubicBezTo>
                  <a:cubicBezTo>
                    <a:pt x="120" y="120"/>
                    <a:pt x="119" y="125"/>
                    <a:pt x="122" y="126"/>
                  </a:cubicBezTo>
                  <a:cubicBezTo>
                    <a:pt x="121" y="128"/>
                    <a:pt x="120" y="129"/>
                    <a:pt x="119" y="130"/>
                  </a:cubicBezTo>
                  <a:cubicBezTo>
                    <a:pt x="119" y="129"/>
                    <a:pt x="118" y="129"/>
                    <a:pt x="117" y="129"/>
                  </a:cubicBezTo>
                  <a:cubicBezTo>
                    <a:pt x="115" y="129"/>
                    <a:pt x="113" y="131"/>
                    <a:pt x="114" y="133"/>
                  </a:cubicBezTo>
                  <a:cubicBezTo>
                    <a:pt x="113" y="135"/>
                    <a:pt x="112" y="134"/>
                    <a:pt x="111" y="135"/>
                  </a:cubicBezTo>
                  <a:cubicBezTo>
                    <a:pt x="110" y="133"/>
                    <a:pt x="108" y="132"/>
                    <a:pt x="107" y="132"/>
                  </a:cubicBezTo>
                  <a:cubicBezTo>
                    <a:pt x="105" y="132"/>
                    <a:pt x="104" y="133"/>
                    <a:pt x="103" y="135"/>
                  </a:cubicBezTo>
                  <a:cubicBezTo>
                    <a:pt x="102" y="135"/>
                    <a:pt x="101" y="134"/>
                    <a:pt x="99" y="134"/>
                  </a:cubicBezTo>
                  <a:cubicBezTo>
                    <a:pt x="101" y="131"/>
                    <a:pt x="98" y="129"/>
                    <a:pt x="96" y="129"/>
                  </a:cubicBezTo>
                  <a:cubicBezTo>
                    <a:pt x="95" y="129"/>
                    <a:pt x="95" y="129"/>
                    <a:pt x="94" y="129"/>
                  </a:cubicBezTo>
                  <a:cubicBezTo>
                    <a:pt x="93" y="129"/>
                    <a:pt x="92" y="128"/>
                    <a:pt x="92" y="127"/>
                  </a:cubicBezTo>
                  <a:cubicBezTo>
                    <a:pt x="94" y="125"/>
                    <a:pt x="94" y="120"/>
                    <a:pt x="90" y="120"/>
                  </a:cubicBezTo>
                  <a:cubicBezTo>
                    <a:pt x="89" y="119"/>
                    <a:pt x="89" y="118"/>
                    <a:pt x="89" y="116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93" y="116"/>
                    <a:pt x="94" y="112"/>
                    <a:pt x="91" y="110"/>
                  </a:cubicBezTo>
                  <a:cubicBezTo>
                    <a:pt x="92" y="109"/>
                    <a:pt x="93" y="108"/>
                    <a:pt x="94" y="107"/>
                  </a:cubicBezTo>
                  <a:cubicBezTo>
                    <a:pt x="95" y="107"/>
                    <a:pt x="95" y="108"/>
                    <a:pt x="96" y="108"/>
                  </a:cubicBezTo>
                  <a:cubicBezTo>
                    <a:pt x="99" y="108"/>
                    <a:pt x="100" y="105"/>
                    <a:pt x="99" y="103"/>
                  </a:cubicBezTo>
                  <a:cubicBezTo>
                    <a:pt x="100" y="102"/>
                    <a:pt x="101" y="102"/>
                    <a:pt x="103" y="102"/>
                  </a:cubicBezTo>
                  <a:cubicBezTo>
                    <a:pt x="103" y="103"/>
                    <a:pt x="105" y="104"/>
                    <a:pt x="106" y="104"/>
                  </a:cubicBezTo>
                  <a:moveTo>
                    <a:pt x="65" y="59"/>
                  </a:moveTo>
                  <a:cubicBezTo>
                    <a:pt x="68" y="59"/>
                    <a:pt x="71" y="57"/>
                    <a:pt x="71" y="53"/>
                  </a:cubicBezTo>
                  <a:cubicBezTo>
                    <a:pt x="74" y="53"/>
                    <a:pt x="77" y="54"/>
                    <a:pt x="79" y="54"/>
                  </a:cubicBezTo>
                  <a:cubicBezTo>
                    <a:pt x="78" y="59"/>
                    <a:pt x="82" y="63"/>
                    <a:pt x="86" y="63"/>
                  </a:cubicBezTo>
                  <a:cubicBezTo>
                    <a:pt x="87" y="63"/>
                    <a:pt x="89" y="62"/>
                    <a:pt x="90" y="61"/>
                  </a:cubicBezTo>
                  <a:cubicBezTo>
                    <a:pt x="93" y="62"/>
                    <a:pt x="94" y="64"/>
                    <a:pt x="95" y="66"/>
                  </a:cubicBezTo>
                  <a:cubicBezTo>
                    <a:pt x="91" y="70"/>
                    <a:pt x="92" y="78"/>
                    <a:pt x="100" y="78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101" y="80"/>
                    <a:pt x="101" y="83"/>
                    <a:pt x="101" y="85"/>
                  </a:cubicBezTo>
                  <a:cubicBezTo>
                    <a:pt x="94" y="85"/>
                    <a:pt x="93" y="94"/>
                    <a:pt x="99" y="97"/>
                  </a:cubicBezTo>
                  <a:cubicBezTo>
                    <a:pt x="98" y="99"/>
                    <a:pt x="97" y="101"/>
                    <a:pt x="96" y="103"/>
                  </a:cubicBezTo>
                  <a:cubicBezTo>
                    <a:pt x="94" y="103"/>
                    <a:pt x="93" y="102"/>
                    <a:pt x="92" y="102"/>
                  </a:cubicBezTo>
                  <a:cubicBezTo>
                    <a:pt x="87" y="102"/>
                    <a:pt x="84" y="107"/>
                    <a:pt x="86" y="112"/>
                  </a:cubicBezTo>
                  <a:cubicBezTo>
                    <a:pt x="85" y="114"/>
                    <a:pt x="83" y="114"/>
                    <a:pt x="80" y="115"/>
                  </a:cubicBezTo>
                  <a:cubicBezTo>
                    <a:pt x="79" y="113"/>
                    <a:pt x="76" y="111"/>
                    <a:pt x="73" y="111"/>
                  </a:cubicBezTo>
                  <a:cubicBezTo>
                    <a:pt x="70" y="111"/>
                    <a:pt x="67" y="113"/>
                    <a:pt x="67" y="117"/>
                  </a:cubicBezTo>
                  <a:cubicBezTo>
                    <a:pt x="64" y="117"/>
                    <a:pt x="62" y="116"/>
                    <a:pt x="59" y="116"/>
                  </a:cubicBezTo>
                  <a:cubicBezTo>
                    <a:pt x="61" y="111"/>
                    <a:pt x="57" y="107"/>
                    <a:pt x="53" y="107"/>
                  </a:cubicBezTo>
                  <a:cubicBezTo>
                    <a:pt x="51" y="107"/>
                    <a:pt x="49" y="108"/>
                    <a:pt x="48" y="109"/>
                  </a:cubicBezTo>
                  <a:cubicBezTo>
                    <a:pt x="46" y="108"/>
                    <a:pt x="44" y="106"/>
                    <a:pt x="43" y="104"/>
                  </a:cubicBezTo>
                  <a:cubicBezTo>
                    <a:pt x="48" y="100"/>
                    <a:pt x="46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7" y="90"/>
                    <a:pt x="37" y="87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44" y="85"/>
                    <a:pt x="45" y="75"/>
                    <a:pt x="39" y="73"/>
                  </a:cubicBezTo>
                  <a:cubicBezTo>
                    <a:pt x="40" y="71"/>
                    <a:pt x="42" y="69"/>
                    <a:pt x="43" y="67"/>
                  </a:cubicBezTo>
                  <a:cubicBezTo>
                    <a:pt x="44" y="67"/>
                    <a:pt x="46" y="68"/>
                    <a:pt x="47" y="68"/>
                  </a:cubicBezTo>
                  <a:cubicBezTo>
                    <a:pt x="52" y="68"/>
                    <a:pt x="54" y="63"/>
                    <a:pt x="52" y="58"/>
                  </a:cubicBezTo>
                  <a:cubicBezTo>
                    <a:pt x="53" y="56"/>
                    <a:pt x="56" y="56"/>
                    <a:pt x="58" y="55"/>
                  </a:cubicBezTo>
                  <a:cubicBezTo>
                    <a:pt x="59" y="57"/>
                    <a:pt x="62" y="59"/>
                    <a:pt x="65" y="59"/>
                  </a:cubicBezTo>
                  <a:moveTo>
                    <a:pt x="5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57"/>
            <p:cNvSpPr>
              <a:spLocks noEditPoints="1"/>
            </p:cNvSpPr>
            <p:nvPr userDrawn="1"/>
          </p:nvSpPr>
          <p:spPr bwMode="auto">
            <a:xfrm>
              <a:off x="2777" y="983"/>
              <a:ext cx="215" cy="198"/>
            </a:xfrm>
            <a:custGeom>
              <a:avLst/>
              <a:gdLst>
                <a:gd name="T0" fmla="*/ 183 w 291"/>
                <a:gd name="T1" fmla="*/ 227 h 268"/>
                <a:gd name="T2" fmla="*/ 150 w 291"/>
                <a:gd name="T3" fmla="*/ 226 h 268"/>
                <a:gd name="T4" fmla="*/ 151 w 291"/>
                <a:gd name="T5" fmla="*/ 190 h 268"/>
                <a:gd name="T6" fmla="*/ 184 w 291"/>
                <a:gd name="T7" fmla="*/ 191 h 268"/>
                <a:gd name="T8" fmla="*/ 183 w 291"/>
                <a:gd name="T9" fmla="*/ 227 h 268"/>
                <a:gd name="T10" fmla="*/ 154 w 291"/>
                <a:gd name="T11" fmla="*/ 91 h 268"/>
                <a:gd name="T12" fmla="*/ 155 w 291"/>
                <a:gd name="T13" fmla="*/ 47 h 268"/>
                <a:gd name="T14" fmla="*/ 163 w 291"/>
                <a:gd name="T15" fmla="*/ 46 h 268"/>
                <a:gd name="T16" fmla="*/ 164 w 291"/>
                <a:gd name="T17" fmla="*/ 46 h 268"/>
                <a:gd name="T18" fmla="*/ 218 w 291"/>
                <a:gd name="T19" fmla="*/ 102 h 268"/>
                <a:gd name="T20" fmla="*/ 208 w 291"/>
                <a:gd name="T21" fmla="*/ 132 h 268"/>
                <a:gd name="T22" fmla="*/ 201 w 291"/>
                <a:gd name="T23" fmla="*/ 145 h 268"/>
                <a:gd name="T24" fmla="*/ 195 w 291"/>
                <a:gd name="T25" fmla="*/ 155 h 268"/>
                <a:gd name="T26" fmla="*/ 190 w 291"/>
                <a:gd name="T27" fmla="*/ 174 h 268"/>
                <a:gd name="T28" fmla="*/ 187 w 291"/>
                <a:gd name="T29" fmla="*/ 182 h 268"/>
                <a:gd name="T30" fmla="*/ 182 w 291"/>
                <a:gd name="T31" fmla="*/ 185 h 268"/>
                <a:gd name="T32" fmla="*/ 181 w 291"/>
                <a:gd name="T33" fmla="*/ 185 h 268"/>
                <a:gd name="T34" fmla="*/ 177 w 291"/>
                <a:gd name="T35" fmla="*/ 185 h 268"/>
                <a:gd name="T36" fmla="*/ 172 w 291"/>
                <a:gd name="T37" fmla="*/ 185 h 268"/>
                <a:gd name="T38" fmla="*/ 151 w 291"/>
                <a:gd name="T39" fmla="*/ 184 h 268"/>
                <a:gd name="T40" fmla="*/ 153 w 291"/>
                <a:gd name="T41" fmla="*/ 118 h 268"/>
                <a:gd name="T42" fmla="*/ 178 w 291"/>
                <a:gd name="T43" fmla="*/ 139 h 268"/>
                <a:gd name="T44" fmla="*/ 189 w 291"/>
                <a:gd name="T45" fmla="*/ 78 h 268"/>
                <a:gd name="T46" fmla="*/ 154 w 291"/>
                <a:gd name="T47" fmla="*/ 91 h 268"/>
                <a:gd name="T48" fmla="*/ 113 w 291"/>
                <a:gd name="T49" fmla="*/ 75 h 268"/>
                <a:gd name="T50" fmla="*/ 124 w 291"/>
                <a:gd name="T51" fmla="*/ 71 h 268"/>
                <a:gd name="T52" fmla="*/ 135 w 291"/>
                <a:gd name="T53" fmla="*/ 46 h 268"/>
                <a:gd name="T54" fmla="*/ 135 w 291"/>
                <a:gd name="T55" fmla="*/ 46 h 268"/>
                <a:gd name="T56" fmla="*/ 145 w 291"/>
                <a:gd name="T57" fmla="*/ 46 h 268"/>
                <a:gd name="T58" fmla="*/ 144 w 291"/>
                <a:gd name="T59" fmla="*/ 108 h 268"/>
                <a:gd name="T60" fmla="*/ 143 w 291"/>
                <a:gd name="T61" fmla="*/ 108 h 268"/>
                <a:gd name="T62" fmla="*/ 114 w 291"/>
                <a:gd name="T63" fmla="*/ 136 h 268"/>
                <a:gd name="T64" fmla="*/ 143 w 291"/>
                <a:gd name="T65" fmla="*/ 165 h 268"/>
                <a:gd name="T66" fmla="*/ 143 w 291"/>
                <a:gd name="T67" fmla="*/ 165 h 268"/>
                <a:gd name="T68" fmla="*/ 141 w 291"/>
                <a:gd name="T69" fmla="*/ 227 h 268"/>
                <a:gd name="T70" fmla="*/ 131 w 291"/>
                <a:gd name="T71" fmla="*/ 227 h 268"/>
                <a:gd name="T72" fmla="*/ 120 w 291"/>
                <a:gd name="T73" fmla="*/ 201 h 268"/>
                <a:gd name="T74" fmla="*/ 109 w 291"/>
                <a:gd name="T75" fmla="*/ 197 h 268"/>
                <a:gd name="T76" fmla="*/ 84 w 291"/>
                <a:gd name="T77" fmla="*/ 206 h 268"/>
                <a:gd name="T78" fmla="*/ 84 w 291"/>
                <a:gd name="T79" fmla="*/ 206 h 268"/>
                <a:gd name="T80" fmla="*/ 70 w 291"/>
                <a:gd name="T81" fmla="*/ 192 h 268"/>
                <a:gd name="T82" fmla="*/ 80 w 291"/>
                <a:gd name="T83" fmla="*/ 167 h 268"/>
                <a:gd name="T84" fmla="*/ 76 w 291"/>
                <a:gd name="T85" fmla="*/ 155 h 268"/>
                <a:gd name="T86" fmla="*/ 51 w 291"/>
                <a:gd name="T87" fmla="*/ 144 h 268"/>
                <a:gd name="T88" fmla="*/ 51 w 291"/>
                <a:gd name="T89" fmla="*/ 124 h 268"/>
                <a:gd name="T90" fmla="*/ 77 w 291"/>
                <a:gd name="T91" fmla="*/ 114 h 268"/>
                <a:gd name="T92" fmla="*/ 82 w 291"/>
                <a:gd name="T93" fmla="*/ 103 h 268"/>
                <a:gd name="T94" fmla="*/ 72 w 291"/>
                <a:gd name="T95" fmla="*/ 78 h 268"/>
                <a:gd name="T96" fmla="*/ 87 w 291"/>
                <a:gd name="T97" fmla="*/ 64 h 268"/>
                <a:gd name="T98" fmla="*/ 87 w 291"/>
                <a:gd name="T99" fmla="*/ 64 h 268"/>
                <a:gd name="T100" fmla="*/ 113 w 291"/>
                <a:gd name="T101" fmla="*/ 75 h 268"/>
                <a:gd name="T102" fmla="*/ 145 w 291"/>
                <a:gd name="T103" fmla="*/ 0 h 268"/>
                <a:gd name="T104" fmla="*/ 14 w 291"/>
                <a:gd name="T105" fmla="*/ 108 h 268"/>
                <a:gd name="T106" fmla="*/ 119 w 291"/>
                <a:gd name="T107" fmla="*/ 265 h 268"/>
                <a:gd name="T108" fmla="*/ 144 w 291"/>
                <a:gd name="T109" fmla="*/ 268 h 268"/>
                <a:gd name="T110" fmla="*/ 147 w 291"/>
                <a:gd name="T111" fmla="*/ 268 h 268"/>
                <a:gd name="T112" fmla="*/ 276 w 291"/>
                <a:gd name="T113" fmla="*/ 160 h 268"/>
                <a:gd name="T114" fmla="*/ 171 w 291"/>
                <a:gd name="T115" fmla="*/ 3 h 268"/>
                <a:gd name="T116" fmla="*/ 145 w 291"/>
                <a:gd name="T117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91" h="268">
                  <a:moveTo>
                    <a:pt x="183" y="227"/>
                  </a:moveTo>
                  <a:cubicBezTo>
                    <a:pt x="150" y="226"/>
                    <a:pt x="150" y="226"/>
                    <a:pt x="150" y="226"/>
                  </a:cubicBezTo>
                  <a:cubicBezTo>
                    <a:pt x="151" y="190"/>
                    <a:pt x="151" y="190"/>
                    <a:pt x="151" y="190"/>
                  </a:cubicBezTo>
                  <a:cubicBezTo>
                    <a:pt x="184" y="191"/>
                    <a:pt x="184" y="191"/>
                    <a:pt x="184" y="191"/>
                  </a:cubicBezTo>
                  <a:cubicBezTo>
                    <a:pt x="183" y="227"/>
                    <a:pt x="183" y="227"/>
                    <a:pt x="183" y="227"/>
                  </a:cubicBezTo>
                  <a:moveTo>
                    <a:pt x="154" y="91"/>
                  </a:moveTo>
                  <a:cubicBezTo>
                    <a:pt x="155" y="47"/>
                    <a:pt x="155" y="47"/>
                    <a:pt x="155" y="47"/>
                  </a:cubicBezTo>
                  <a:cubicBezTo>
                    <a:pt x="157" y="46"/>
                    <a:pt x="160" y="46"/>
                    <a:pt x="163" y="46"/>
                  </a:cubicBezTo>
                  <a:cubicBezTo>
                    <a:pt x="163" y="46"/>
                    <a:pt x="164" y="46"/>
                    <a:pt x="164" y="46"/>
                  </a:cubicBezTo>
                  <a:cubicBezTo>
                    <a:pt x="194" y="47"/>
                    <a:pt x="218" y="72"/>
                    <a:pt x="218" y="102"/>
                  </a:cubicBezTo>
                  <a:cubicBezTo>
                    <a:pt x="217" y="113"/>
                    <a:pt x="214" y="123"/>
                    <a:pt x="208" y="132"/>
                  </a:cubicBezTo>
                  <a:cubicBezTo>
                    <a:pt x="201" y="145"/>
                    <a:pt x="201" y="145"/>
                    <a:pt x="201" y="145"/>
                  </a:cubicBezTo>
                  <a:cubicBezTo>
                    <a:pt x="195" y="155"/>
                    <a:pt x="195" y="155"/>
                    <a:pt x="195" y="155"/>
                  </a:cubicBezTo>
                  <a:cubicBezTo>
                    <a:pt x="194" y="157"/>
                    <a:pt x="190" y="166"/>
                    <a:pt x="190" y="174"/>
                  </a:cubicBezTo>
                  <a:cubicBezTo>
                    <a:pt x="190" y="177"/>
                    <a:pt x="189" y="180"/>
                    <a:pt x="187" y="182"/>
                  </a:cubicBezTo>
                  <a:cubicBezTo>
                    <a:pt x="186" y="185"/>
                    <a:pt x="184" y="185"/>
                    <a:pt x="182" y="185"/>
                  </a:cubicBezTo>
                  <a:cubicBezTo>
                    <a:pt x="182" y="185"/>
                    <a:pt x="182" y="185"/>
                    <a:pt x="181" y="185"/>
                  </a:cubicBezTo>
                  <a:cubicBezTo>
                    <a:pt x="180" y="185"/>
                    <a:pt x="179" y="185"/>
                    <a:pt x="177" y="185"/>
                  </a:cubicBezTo>
                  <a:cubicBezTo>
                    <a:pt x="176" y="185"/>
                    <a:pt x="174" y="185"/>
                    <a:pt x="172" y="185"/>
                  </a:cubicBezTo>
                  <a:cubicBezTo>
                    <a:pt x="165" y="184"/>
                    <a:pt x="158" y="184"/>
                    <a:pt x="151" y="184"/>
                  </a:cubicBezTo>
                  <a:cubicBezTo>
                    <a:pt x="153" y="118"/>
                    <a:pt x="153" y="118"/>
                    <a:pt x="153" y="118"/>
                  </a:cubicBezTo>
                  <a:cubicBezTo>
                    <a:pt x="178" y="139"/>
                    <a:pt x="178" y="139"/>
                    <a:pt x="178" y="139"/>
                  </a:cubicBezTo>
                  <a:cubicBezTo>
                    <a:pt x="189" y="78"/>
                    <a:pt x="189" y="78"/>
                    <a:pt x="189" y="78"/>
                  </a:cubicBezTo>
                  <a:cubicBezTo>
                    <a:pt x="154" y="91"/>
                    <a:pt x="154" y="91"/>
                    <a:pt x="154" y="91"/>
                  </a:cubicBezTo>
                  <a:moveTo>
                    <a:pt x="113" y="75"/>
                  </a:moveTo>
                  <a:cubicBezTo>
                    <a:pt x="124" y="71"/>
                    <a:pt x="124" y="71"/>
                    <a:pt x="124" y="71"/>
                  </a:cubicBezTo>
                  <a:cubicBezTo>
                    <a:pt x="124" y="71"/>
                    <a:pt x="134" y="46"/>
                    <a:pt x="135" y="46"/>
                  </a:cubicBezTo>
                  <a:cubicBezTo>
                    <a:pt x="135" y="46"/>
                    <a:pt x="135" y="46"/>
                    <a:pt x="135" y="46"/>
                  </a:cubicBezTo>
                  <a:cubicBezTo>
                    <a:pt x="145" y="46"/>
                    <a:pt x="145" y="46"/>
                    <a:pt x="145" y="46"/>
                  </a:cubicBezTo>
                  <a:cubicBezTo>
                    <a:pt x="144" y="108"/>
                    <a:pt x="144" y="108"/>
                    <a:pt x="144" y="108"/>
                  </a:cubicBezTo>
                  <a:cubicBezTo>
                    <a:pt x="144" y="108"/>
                    <a:pt x="143" y="108"/>
                    <a:pt x="143" y="108"/>
                  </a:cubicBezTo>
                  <a:cubicBezTo>
                    <a:pt x="127" y="108"/>
                    <a:pt x="114" y="120"/>
                    <a:pt x="114" y="136"/>
                  </a:cubicBezTo>
                  <a:cubicBezTo>
                    <a:pt x="113" y="152"/>
                    <a:pt x="126" y="165"/>
                    <a:pt x="143" y="165"/>
                  </a:cubicBezTo>
                  <a:cubicBezTo>
                    <a:pt x="143" y="165"/>
                    <a:pt x="143" y="165"/>
                    <a:pt x="143" y="165"/>
                  </a:cubicBezTo>
                  <a:cubicBezTo>
                    <a:pt x="141" y="227"/>
                    <a:pt x="141" y="227"/>
                    <a:pt x="141" y="227"/>
                  </a:cubicBezTo>
                  <a:cubicBezTo>
                    <a:pt x="131" y="227"/>
                    <a:pt x="131" y="227"/>
                    <a:pt x="131" y="227"/>
                  </a:cubicBezTo>
                  <a:cubicBezTo>
                    <a:pt x="130" y="226"/>
                    <a:pt x="120" y="201"/>
                    <a:pt x="120" y="201"/>
                  </a:cubicBezTo>
                  <a:cubicBezTo>
                    <a:pt x="109" y="197"/>
                    <a:pt x="109" y="197"/>
                    <a:pt x="109" y="197"/>
                  </a:cubicBezTo>
                  <a:cubicBezTo>
                    <a:pt x="109" y="197"/>
                    <a:pt x="87" y="206"/>
                    <a:pt x="84" y="206"/>
                  </a:cubicBezTo>
                  <a:cubicBezTo>
                    <a:pt x="84" y="206"/>
                    <a:pt x="84" y="206"/>
                    <a:pt x="84" y="206"/>
                  </a:cubicBezTo>
                  <a:cubicBezTo>
                    <a:pt x="70" y="192"/>
                    <a:pt x="70" y="192"/>
                    <a:pt x="70" y="192"/>
                  </a:cubicBezTo>
                  <a:cubicBezTo>
                    <a:pt x="69" y="191"/>
                    <a:pt x="80" y="167"/>
                    <a:pt x="80" y="167"/>
                  </a:cubicBezTo>
                  <a:cubicBezTo>
                    <a:pt x="76" y="155"/>
                    <a:pt x="76" y="155"/>
                    <a:pt x="76" y="155"/>
                  </a:cubicBezTo>
                  <a:cubicBezTo>
                    <a:pt x="76" y="155"/>
                    <a:pt x="51" y="146"/>
                    <a:pt x="51" y="144"/>
                  </a:cubicBezTo>
                  <a:cubicBezTo>
                    <a:pt x="51" y="124"/>
                    <a:pt x="51" y="124"/>
                    <a:pt x="51" y="124"/>
                  </a:cubicBezTo>
                  <a:cubicBezTo>
                    <a:pt x="51" y="123"/>
                    <a:pt x="77" y="114"/>
                    <a:pt x="77" y="114"/>
                  </a:cubicBezTo>
                  <a:cubicBezTo>
                    <a:pt x="82" y="103"/>
                    <a:pt x="82" y="103"/>
                    <a:pt x="82" y="103"/>
                  </a:cubicBezTo>
                  <a:cubicBezTo>
                    <a:pt x="82" y="103"/>
                    <a:pt x="71" y="79"/>
                    <a:pt x="72" y="78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90" y="64"/>
                    <a:pt x="113" y="75"/>
                    <a:pt x="113" y="75"/>
                  </a:cubicBezTo>
                  <a:moveTo>
                    <a:pt x="145" y="0"/>
                  </a:moveTo>
                  <a:cubicBezTo>
                    <a:pt x="83" y="0"/>
                    <a:pt x="27" y="44"/>
                    <a:pt x="14" y="108"/>
                  </a:cubicBezTo>
                  <a:cubicBezTo>
                    <a:pt x="0" y="180"/>
                    <a:pt x="47" y="250"/>
                    <a:pt x="119" y="265"/>
                  </a:cubicBezTo>
                  <a:cubicBezTo>
                    <a:pt x="127" y="267"/>
                    <a:pt x="135" y="267"/>
                    <a:pt x="144" y="268"/>
                  </a:cubicBezTo>
                  <a:cubicBezTo>
                    <a:pt x="147" y="268"/>
                    <a:pt x="147" y="268"/>
                    <a:pt x="147" y="268"/>
                  </a:cubicBezTo>
                  <a:cubicBezTo>
                    <a:pt x="209" y="267"/>
                    <a:pt x="264" y="223"/>
                    <a:pt x="276" y="160"/>
                  </a:cubicBezTo>
                  <a:cubicBezTo>
                    <a:pt x="291" y="88"/>
                    <a:pt x="244" y="18"/>
                    <a:pt x="171" y="3"/>
                  </a:cubicBezTo>
                  <a:cubicBezTo>
                    <a:pt x="163" y="1"/>
                    <a:pt x="154" y="0"/>
                    <a:pt x="145" y="0"/>
                  </a:cubicBezTo>
                </a:path>
              </a:pathLst>
            </a:custGeom>
            <a:solidFill>
              <a:srgbClr val="216BB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17" name="Group 19"/>
          <p:cNvGrpSpPr>
            <a:grpSpLocks noChangeAspect="1"/>
          </p:cNvGrpSpPr>
          <p:nvPr/>
        </p:nvGrpSpPr>
        <p:grpSpPr bwMode="auto">
          <a:xfrm>
            <a:off x="8449097" y="5834059"/>
            <a:ext cx="438164" cy="564684"/>
            <a:chOff x="2074" y="843"/>
            <a:chExt cx="1615" cy="1561"/>
          </a:xfrm>
        </p:grpSpPr>
        <p:sp>
          <p:nvSpPr>
            <p:cNvPr id="118" name="Freeform 20"/>
            <p:cNvSpPr>
              <a:spLocks noEditPoints="1"/>
            </p:cNvSpPr>
            <p:nvPr userDrawn="1"/>
          </p:nvSpPr>
          <p:spPr bwMode="auto">
            <a:xfrm>
              <a:off x="2074" y="1379"/>
              <a:ext cx="1525" cy="442"/>
            </a:xfrm>
            <a:custGeom>
              <a:avLst/>
              <a:gdLst>
                <a:gd name="T0" fmla="*/ 646 w 646"/>
                <a:gd name="T1" fmla="*/ 0 h 187"/>
                <a:gd name="T2" fmla="*/ 0 w 646"/>
                <a:gd name="T3" fmla="*/ 187 h 187"/>
                <a:gd name="T4" fmla="*/ 0 w 646"/>
                <a:gd name="T5" fmla="*/ 0 h 187"/>
                <a:gd name="T6" fmla="*/ 334 w 646"/>
                <a:gd name="T7" fmla="*/ 41 h 187"/>
                <a:gd name="T8" fmla="*/ 298 w 646"/>
                <a:gd name="T9" fmla="*/ 41 h 187"/>
                <a:gd name="T10" fmla="*/ 289 w 646"/>
                <a:gd name="T11" fmla="*/ 66 h 187"/>
                <a:gd name="T12" fmla="*/ 325 w 646"/>
                <a:gd name="T13" fmla="*/ 48 h 187"/>
                <a:gd name="T14" fmla="*/ 316 w 646"/>
                <a:gd name="T15" fmla="*/ 140 h 187"/>
                <a:gd name="T16" fmla="*/ 358 w 646"/>
                <a:gd name="T17" fmla="*/ 144 h 187"/>
                <a:gd name="T18" fmla="*/ 343 w 646"/>
                <a:gd name="T19" fmla="*/ 130 h 187"/>
                <a:gd name="T20" fmla="*/ 343 w 646"/>
                <a:gd name="T21" fmla="*/ 47 h 187"/>
                <a:gd name="T22" fmla="*/ 375 w 646"/>
                <a:gd name="T23" fmla="*/ 66 h 187"/>
                <a:gd name="T24" fmla="*/ 377 w 646"/>
                <a:gd name="T25" fmla="*/ 37 h 187"/>
                <a:gd name="T26" fmla="*/ 207 w 646"/>
                <a:gd name="T27" fmla="*/ 69 h 187"/>
                <a:gd name="T28" fmla="*/ 233 w 646"/>
                <a:gd name="T29" fmla="*/ 141 h 187"/>
                <a:gd name="T30" fmla="*/ 204 w 646"/>
                <a:gd name="T31" fmla="*/ 116 h 187"/>
                <a:gd name="T32" fmla="*/ 270 w 646"/>
                <a:gd name="T33" fmla="*/ 119 h 187"/>
                <a:gd name="T34" fmla="*/ 225 w 646"/>
                <a:gd name="T35" fmla="*/ 69 h 187"/>
                <a:gd name="T36" fmla="*/ 258 w 646"/>
                <a:gd name="T37" fmla="*/ 56 h 187"/>
                <a:gd name="T38" fmla="*/ 266 w 646"/>
                <a:gd name="T39" fmla="*/ 64 h 187"/>
                <a:gd name="T40" fmla="*/ 207 w 646"/>
                <a:gd name="T41" fmla="*/ 69 h 187"/>
                <a:gd name="T42" fmla="*/ 44 w 646"/>
                <a:gd name="T43" fmla="*/ 45 h 187"/>
                <a:gd name="T44" fmla="*/ 58 w 646"/>
                <a:gd name="T45" fmla="*/ 93 h 187"/>
                <a:gd name="T46" fmla="*/ 43 w 646"/>
                <a:gd name="T47" fmla="*/ 144 h 187"/>
                <a:gd name="T48" fmla="*/ 124 w 646"/>
                <a:gd name="T49" fmla="*/ 119 h 187"/>
                <a:gd name="T50" fmla="*/ 93 w 646"/>
                <a:gd name="T51" fmla="*/ 139 h 187"/>
                <a:gd name="T52" fmla="*/ 76 w 646"/>
                <a:gd name="T53" fmla="*/ 92 h 187"/>
                <a:gd name="T54" fmla="*/ 85 w 646"/>
                <a:gd name="T55" fmla="*/ 45 h 187"/>
                <a:gd name="T56" fmla="*/ 44 w 646"/>
                <a:gd name="T57" fmla="*/ 41 h 187"/>
                <a:gd name="T58" fmla="*/ 139 w 646"/>
                <a:gd name="T59" fmla="*/ 42 h 187"/>
                <a:gd name="T60" fmla="*/ 152 w 646"/>
                <a:gd name="T61" fmla="*/ 56 h 187"/>
                <a:gd name="T62" fmla="*/ 152 w 646"/>
                <a:gd name="T63" fmla="*/ 130 h 187"/>
                <a:gd name="T64" fmla="*/ 139 w 646"/>
                <a:gd name="T65" fmla="*/ 142 h 187"/>
                <a:gd name="T66" fmla="*/ 173 w 646"/>
                <a:gd name="T67" fmla="*/ 145 h 187"/>
                <a:gd name="T68" fmla="*/ 173 w 646"/>
                <a:gd name="T69" fmla="*/ 138 h 187"/>
                <a:gd name="T70" fmla="*/ 170 w 646"/>
                <a:gd name="T71" fmla="*/ 94 h 187"/>
                <a:gd name="T72" fmla="*/ 184 w 646"/>
                <a:gd name="T73" fmla="*/ 41 h 187"/>
                <a:gd name="T74" fmla="*/ 139 w 646"/>
                <a:gd name="T75" fmla="*/ 42 h 187"/>
                <a:gd name="T76" fmla="*/ 411 w 646"/>
                <a:gd name="T77" fmla="*/ 67 h 187"/>
                <a:gd name="T78" fmla="*/ 408 w 646"/>
                <a:gd name="T79" fmla="*/ 137 h 187"/>
                <a:gd name="T80" fmla="*/ 395 w 646"/>
                <a:gd name="T81" fmla="*/ 144 h 187"/>
                <a:gd name="T82" fmla="*/ 479 w 646"/>
                <a:gd name="T83" fmla="*/ 119 h 187"/>
                <a:gd name="T84" fmla="*/ 447 w 646"/>
                <a:gd name="T85" fmla="*/ 139 h 187"/>
                <a:gd name="T86" fmla="*/ 428 w 646"/>
                <a:gd name="T87" fmla="*/ 118 h 187"/>
                <a:gd name="T88" fmla="*/ 455 w 646"/>
                <a:gd name="T89" fmla="*/ 96 h 187"/>
                <a:gd name="T90" fmla="*/ 463 w 646"/>
                <a:gd name="T91" fmla="*/ 108 h 187"/>
                <a:gd name="T92" fmla="*/ 458 w 646"/>
                <a:gd name="T93" fmla="*/ 74 h 187"/>
                <a:gd name="T94" fmla="*/ 428 w 646"/>
                <a:gd name="T95" fmla="*/ 87 h 187"/>
                <a:gd name="T96" fmla="*/ 460 w 646"/>
                <a:gd name="T97" fmla="*/ 50 h 187"/>
                <a:gd name="T98" fmla="*/ 471 w 646"/>
                <a:gd name="T99" fmla="*/ 65 h 187"/>
                <a:gd name="T100" fmla="*/ 397 w 646"/>
                <a:gd name="T101" fmla="*/ 41 h 187"/>
                <a:gd name="T102" fmla="*/ 495 w 646"/>
                <a:gd name="T103" fmla="*/ 42 h 187"/>
                <a:gd name="T104" fmla="*/ 506 w 646"/>
                <a:gd name="T105" fmla="*/ 48 h 187"/>
                <a:gd name="T106" fmla="*/ 508 w 646"/>
                <a:gd name="T107" fmla="*/ 117 h 187"/>
                <a:gd name="T108" fmla="*/ 494 w 646"/>
                <a:gd name="T109" fmla="*/ 143 h 187"/>
                <a:gd name="T110" fmla="*/ 533 w 646"/>
                <a:gd name="T111" fmla="*/ 145 h 187"/>
                <a:gd name="T112" fmla="*/ 584 w 646"/>
                <a:gd name="T113" fmla="*/ 51 h 187"/>
                <a:gd name="T114" fmla="*/ 495 w 646"/>
                <a:gd name="T115" fmla="*/ 42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46" h="187">
                  <a:moveTo>
                    <a:pt x="0" y="0"/>
                  </a:moveTo>
                  <a:cubicBezTo>
                    <a:pt x="646" y="0"/>
                    <a:pt x="646" y="0"/>
                    <a:pt x="646" y="0"/>
                  </a:cubicBezTo>
                  <a:cubicBezTo>
                    <a:pt x="646" y="186"/>
                    <a:pt x="646" y="186"/>
                    <a:pt x="646" y="186"/>
                  </a:cubicBezTo>
                  <a:cubicBezTo>
                    <a:pt x="431" y="187"/>
                    <a:pt x="215" y="186"/>
                    <a:pt x="0" y="18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369" y="41"/>
                  </a:moveTo>
                  <a:cubicBezTo>
                    <a:pt x="361" y="43"/>
                    <a:pt x="346" y="41"/>
                    <a:pt x="334" y="41"/>
                  </a:cubicBezTo>
                  <a:cubicBezTo>
                    <a:pt x="316" y="41"/>
                    <a:pt x="316" y="41"/>
                    <a:pt x="316" y="41"/>
                  </a:cubicBezTo>
                  <a:cubicBezTo>
                    <a:pt x="309" y="41"/>
                    <a:pt x="302" y="42"/>
                    <a:pt x="298" y="41"/>
                  </a:cubicBezTo>
                  <a:cubicBezTo>
                    <a:pt x="295" y="40"/>
                    <a:pt x="293" y="36"/>
                    <a:pt x="290" y="37"/>
                  </a:cubicBezTo>
                  <a:cubicBezTo>
                    <a:pt x="289" y="45"/>
                    <a:pt x="288" y="58"/>
                    <a:pt x="289" y="66"/>
                  </a:cubicBezTo>
                  <a:cubicBezTo>
                    <a:pt x="292" y="66"/>
                    <a:pt x="292" y="66"/>
                    <a:pt x="292" y="66"/>
                  </a:cubicBezTo>
                  <a:cubicBezTo>
                    <a:pt x="294" y="50"/>
                    <a:pt x="306" y="44"/>
                    <a:pt x="325" y="48"/>
                  </a:cubicBezTo>
                  <a:cubicBezTo>
                    <a:pt x="325" y="117"/>
                    <a:pt x="325" y="117"/>
                    <a:pt x="325" y="117"/>
                  </a:cubicBezTo>
                  <a:cubicBezTo>
                    <a:pt x="325" y="129"/>
                    <a:pt x="326" y="138"/>
                    <a:pt x="316" y="140"/>
                  </a:cubicBezTo>
                  <a:cubicBezTo>
                    <a:pt x="312" y="141"/>
                    <a:pt x="307" y="139"/>
                    <a:pt x="309" y="144"/>
                  </a:cubicBezTo>
                  <a:cubicBezTo>
                    <a:pt x="324" y="145"/>
                    <a:pt x="344" y="146"/>
                    <a:pt x="358" y="144"/>
                  </a:cubicBezTo>
                  <a:cubicBezTo>
                    <a:pt x="358" y="141"/>
                    <a:pt x="358" y="141"/>
                    <a:pt x="358" y="141"/>
                  </a:cubicBezTo>
                  <a:cubicBezTo>
                    <a:pt x="350" y="140"/>
                    <a:pt x="344" y="139"/>
                    <a:pt x="343" y="130"/>
                  </a:cubicBezTo>
                  <a:cubicBezTo>
                    <a:pt x="341" y="119"/>
                    <a:pt x="343" y="103"/>
                    <a:pt x="343" y="89"/>
                  </a:cubicBezTo>
                  <a:cubicBezTo>
                    <a:pt x="343" y="47"/>
                    <a:pt x="343" y="47"/>
                    <a:pt x="343" y="47"/>
                  </a:cubicBezTo>
                  <a:cubicBezTo>
                    <a:pt x="353" y="48"/>
                    <a:pt x="362" y="46"/>
                    <a:pt x="368" y="50"/>
                  </a:cubicBezTo>
                  <a:cubicBezTo>
                    <a:pt x="373" y="53"/>
                    <a:pt x="372" y="60"/>
                    <a:pt x="375" y="66"/>
                  </a:cubicBezTo>
                  <a:cubicBezTo>
                    <a:pt x="379" y="66"/>
                    <a:pt x="379" y="66"/>
                    <a:pt x="379" y="66"/>
                  </a:cubicBezTo>
                  <a:cubicBezTo>
                    <a:pt x="379" y="57"/>
                    <a:pt x="377" y="45"/>
                    <a:pt x="377" y="37"/>
                  </a:cubicBezTo>
                  <a:cubicBezTo>
                    <a:pt x="375" y="36"/>
                    <a:pt x="373" y="40"/>
                    <a:pt x="369" y="41"/>
                  </a:cubicBezTo>
                  <a:moveTo>
                    <a:pt x="207" y="69"/>
                  </a:moveTo>
                  <a:cubicBezTo>
                    <a:pt x="208" y="96"/>
                    <a:pt x="243" y="97"/>
                    <a:pt x="252" y="113"/>
                  </a:cubicBezTo>
                  <a:cubicBezTo>
                    <a:pt x="259" y="127"/>
                    <a:pt x="250" y="143"/>
                    <a:pt x="233" y="141"/>
                  </a:cubicBezTo>
                  <a:cubicBezTo>
                    <a:pt x="219" y="139"/>
                    <a:pt x="214" y="126"/>
                    <a:pt x="208" y="115"/>
                  </a:cubicBezTo>
                  <a:cubicBezTo>
                    <a:pt x="207" y="116"/>
                    <a:pt x="205" y="116"/>
                    <a:pt x="204" y="116"/>
                  </a:cubicBezTo>
                  <a:cubicBezTo>
                    <a:pt x="204" y="124"/>
                    <a:pt x="207" y="133"/>
                    <a:pt x="208" y="141"/>
                  </a:cubicBezTo>
                  <a:cubicBezTo>
                    <a:pt x="235" y="155"/>
                    <a:pt x="268" y="145"/>
                    <a:pt x="270" y="119"/>
                  </a:cubicBezTo>
                  <a:cubicBezTo>
                    <a:pt x="272" y="106"/>
                    <a:pt x="266" y="97"/>
                    <a:pt x="260" y="92"/>
                  </a:cubicBezTo>
                  <a:cubicBezTo>
                    <a:pt x="249" y="83"/>
                    <a:pt x="232" y="81"/>
                    <a:pt x="225" y="69"/>
                  </a:cubicBezTo>
                  <a:cubicBezTo>
                    <a:pt x="221" y="61"/>
                    <a:pt x="224" y="51"/>
                    <a:pt x="231" y="47"/>
                  </a:cubicBezTo>
                  <a:cubicBezTo>
                    <a:pt x="243" y="40"/>
                    <a:pt x="253" y="48"/>
                    <a:pt x="258" y="56"/>
                  </a:cubicBezTo>
                  <a:cubicBezTo>
                    <a:pt x="258" y="58"/>
                    <a:pt x="260" y="65"/>
                    <a:pt x="262" y="65"/>
                  </a:cubicBezTo>
                  <a:cubicBezTo>
                    <a:pt x="263" y="65"/>
                    <a:pt x="264" y="64"/>
                    <a:pt x="266" y="64"/>
                  </a:cubicBezTo>
                  <a:cubicBezTo>
                    <a:pt x="266" y="58"/>
                    <a:pt x="263" y="50"/>
                    <a:pt x="263" y="42"/>
                  </a:cubicBezTo>
                  <a:cubicBezTo>
                    <a:pt x="238" y="32"/>
                    <a:pt x="207" y="41"/>
                    <a:pt x="207" y="69"/>
                  </a:cubicBezTo>
                  <a:moveTo>
                    <a:pt x="44" y="42"/>
                  </a:moveTo>
                  <a:cubicBezTo>
                    <a:pt x="44" y="45"/>
                    <a:pt x="44" y="45"/>
                    <a:pt x="44" y="45"/>
                  </a:cubicBezTo>
                  <a:cubicBezTo>
                    <a:pt x="59" y="43"/>
                    <a:pt x="58" y="57"/>
                    <a:pt x="58" y="71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106"/>
                    <a:pt x="61" y="135"/>
                    <a:pt x="53" y="139"/>
                  </a:cubicBezTo>
                  <a:cubicBezTo>
                    <a:pt x="49" y="141"/>
                    <a:pt x="42" y="138"/>
                    <a:pt x="43" y="144"/>
                  </a:cubicBezTo>
                  <a:cubicBezTo>
                    <a:pt x="67" y="146"/>
                    <a:pt x="94" y="144"/>
                    <a:pt x="118" y="145"/>
                  </a:cubicBezTo>
                  <a:cubicBezTo>
                    <a:pt x="120" y="136"/>
                    <a:pt x="123" y="128"/>
                    <a:pt x="124" y="119"/>
                  </a:cubicBezTo>
                  <a:cubicBezTo>
                    <a:pt x="118" y="116"/>
                    <a:pt x="118" y="121"/>
                    <a:pt x="117" y="124"/>
                  </a:cubicBezTo>
                  <a:cubicBezTo>
                    <a:pt x="113" y="135"/>
                    <a:pt x="107" y="139"/>
                    <a:pt x="93" y="139"/>
                  </a:cubicBezTo>
                  <a:cubicBezTo>
                    <a:pt x="84" y="139"/>
                    <a:pt x="77" y="138"/>
                    <a:pt x="76" y="127"/>
                  </a:cubicBezTo>
                  <a:cubicBezTo>
                    <a:pt x="75" y="117"/>
                    <a:pt x="76" y="104"/>
                    <a:pt x="76" y="92"/>
                  </a:cubicBezTo>
                  <a:cubicBezTo>
                    <a:pt x="76" y="79"/>
                    <a:pt x="75" y="66"/>
                    <a:pt x="76" y="56"/>
                  </a:cubicBezTo>
                  <a:cubicBezTo>
                    <a:pt x="76" y="48"/>
                    <a:pt x="79" y="47"/>
                    <a:pt x="85" y="45"/>
                  </a:cubicBezTo>
                  <a:cubicBezTo>
                    <a:pt x="87" y="45"/>
                    <a:pt x="91" y="47"/>
                    <a:pt x="90" y="42"/>
                  </a:cubicBezTo>
                  <a:cubicBezTo>
                    <a:pt x="76" y="40"/>
                    <a:pt x="59" y="41"/>
                    <a:pt x="44" y="41"/>
                  </a:cubicBezTo>
                  <a:cubicBezTo>
                    <a:pt x="44" y="41"/>
                    <a:pt x="44" y="41"/>
                    <a:pt x="44" y="42"/>
                  </a:cubicBezTo>
                  <a:moveTo>
                    <a:pt x="139" y="42"/>
                  </a:moveTo>
                  <a:cubicBezTo>
                    <a:pt x="139" y="45"/>
                    <a:pt x="139" y="45"/>
                    <a:pt x="139" y="45"/>
                  </a:cubicBezTo>
                  <a:cubicBezTo>
                    <a:pt x="147" y="45"/>
                    <a:pt x="151" y="47"/>
                    <a:pt x="152" y="56"/>
                  </a:cubicBezTo>
                  <a:cubicBezTo>
                    <a:pt x="153" y="66"/>
                    <a:pt x="152" y="78"/>
                    <a:pt x="152" y="93"/>
                  </a:cubicBezTo>
                  <a:cubicBezTo>
                    <a:pt x="152" y="106"/>
                    <a:pt x="153" y="120"/>
                    <a:pt x="152" y="130"/>
                  </a:cubicBezTo>
                  <a:cubicBezTo>
                    <a:pt x="152" y="132"/>
                    <a:pt x="151" y="136"/>
                    <a:pt x="151" y="137"/>
                  </a:cubicBezTo>
                  <a:cubicBezTo>
                    <a:pt x="148" y="140"/>
                    <a:pt x="139" y="140"/>
                    <a:pt x="139" y="142"/>
                  </a:cubicBezTo>
                  <a:cubicBezTo>
                    <a:pt x="138" y="143"/>
                    <a:pt x="139" y="143"/>
                    <a:pt x="139" y="144"/>
                  </a:cubicBezTo>
                  <a:cubicBezTo>
                    <a:pt x="146" y="146"/>
                    <a:pt x="162" y="145"/>
                    <a:pt x="173" y="145"/>
                  </a:cubicBezTo>
                  <a:cubicBezTo>
                    <a:pt x="177" y="145"/>
                    <a:pt x="186" y="147"/>
                    <a:pt x="184" y="141"/>
                  </a:cubicBezTo>
                  <a:cubicBezTo>
                    <a:pt x="181" y="140"/>
                    <a:pt x="175" y="140"/>
                    <a:pt x="173" y="138"/>
                  </a:cubicBezTo>
                  <a:cubicBezTo>
                    <a:pt x="170" y="135"/>
                    <a:pt x="170" y="124"/>
                    <a:pt x="170" y="118"/>
                  </a:cubicBezTo>
                  <a:cubicBezTo>
                    <a:pt x="170" y="94"/>
                    <a:pt x="170" y="94"/>
                    <a:pt x="170" y="94"/>
                  </a:cubicBezTo>
                  <a:cubicBezTo>
                    <a:pt x="170" y="82"/>
                    <a:pt x="167" y="53"/>
                    <a:pt x="173" y="48"/>
                  </a:cubicBezTo>
                  <a:cubicBezTo>
                    <a:pt x="176" y="44"/>
                    <a:pt x="186" y="47"/>
                    <a:pt x="184" y="41"/>
                  </a:cubicBezTo>
                  <a:cubicBezTo>
                    <a:pt x="170" y="40"/>
                    <a:pt x="154" y="41"/>
                    <a:pt x="139" y="41"/>
                  </a:cubicBezTo>
                  <a:cubicBezTo>
                    <a:pt x="139" y="41"/>
                    <a:pt x="139" y="41"/>
                    <a:pt x="139" y="42"/>
                  </a:cubicBezTo>
                  <a:moveTo>
                    <a:pt x="397" y="45"/>
                  </a:moveTo>
                  <a:cubicBezTo>
                    <a:pt x="410" y="44"/>
                    <a:pt x="410" y="53"/>
                    <a:pt x="411" y="67"/>
                  </a:cubicBezTo>
                  <a:cubicBezTo>
                    <a:pt x="411" y="83"/>
                    <a:pt x="411" y="99"/>
                    <a:pt x="411" y="115"/>
                  </a:cubicBezTo>
                  <a:cubicBezTo>
                    <a:pt x="411" y="123"/>
                    <a:pt x="411" y="134"/>
                    <a:pt x="408" y="137"/>
                  </a:cubicBezTo>
                  <a:cubicBezTo>
                    <a:pt x="405" y="141"/>
                    <a:pt x="398" y="139"/>
                    <a:pt x="395" y="141"/>
                  </a:cubicBezTo>
                  <a:cubicBezTo>
                    <a:pt x="395" y="144"/>
                    <a:pt x="395" y="144"/>
                    <a:pt x="395" y="144"/>
                  </a:cubicBezTo>
                  <a:cubicBezTo>
                    <a:pt x="421" y="145"/>
                    <a:pt x="448" y="145"/>
                    <a:pt x="474" y="145"/>
                  </a:cubicBezTo>
                  <a:cubicBezTo>
                    <a:pt x="476" y="137"/>
                    <a:pt x="478" y="128"/>
                    <a:pt x="479" y="119"/>
                  </a:cubicBezTo>
                  <a:cubicBezTo>
                    <a:pt x="473" y="116"/>
                    <a:pt x="473" y="123"/>
                    <a:pt x="471" y="127"/>
                  </a:cubicBezTo>
                  <a:cubicBezTo>
                    <a:pt x="467" y="136"/>
                    <a:pt x="460" y="139"/>
                    <a:pt x="447" y="139"/>
                  </a:cubicBezTo>
                  <a:cubicBezTo>
                    <a:pt x="444" y="139"/>
                    <a:pt x="436" y="139"/>
                    <a:pt x="432" y="137"/>
                  </a:cubicBezTo>
                  <a:cubicBezTo>
                    <a:pt x="428" y="135"/>
                    <a:pt x="428" y="125"/>
                    <a:pt x="428" y="118"/>
                  </a:cubicBezTo>
                  <a:cubicBezTo>
                    <a:pt x="428" y="109"/>
                    <a:pt x="428" y="101"/>
                    <a:pt x="428" y="94"/>
                  </a:cubicBezTo>
                  <a:cubicBezTo>
                    <a:pt x="437" y="96"/>
                    <a:pt x="449" y="92"/>
                    <a:pt x="455" y="96"/>
                  </a:cubicBezTo>
                  <a:cubicBezTo>
                    <a:pt x="458" y="99"/>
                    <a:pt x="456" y="104"/>
                    <a:pt x="459" y="108"/>
                  </a:cubicBezTo>
                  <a:cubicBezTo>
                    <a:pt x="463" y="108"/>
                    <a:pt x="463" y="108"/>
                    <a:pt x="463" y="108"/>
                  </a:cubicBezTo>
                  <a:cubicBezTo>
                    <a:pt x="463" y="74"/>
                    <a:pt x="463" y="74"/>
                    <a:pt x="463" y="74"/>
                  </a:cubicBezTo>
                  <a:cubicBezTo>
                    <a:pt x="458" y="74"/>
                    <a:pt x="458" y="74"/>
                    <a:pt x="458" y="74"/>
                  </a:cubicBezTo>
                  <a:cubicBezTo>
                    <a:pt x="457" y="79"/>
                    <a:pt x="458" y="84"/>
                    <a:pt x="454" y="86"/>
                  </a:cubicBezTo>
                  <a:cubicBezTo>
                    <a:pt x="448" y="89"/>
                    <a:pt x="436" y="86"/>
                    <a:pt x="428" y="87"/>
                  </a:cubicBezTo>
                  <a:cubicBezTo>
                    <a:pt x="429" y="76"/>
                    <a:pt x="426" y="57"/>
                    <a:pt x="430" y="47"/>
                  </a:cubicBezTo>
                  <a:cubicBezTo>
                    <a:pt x="441" y="48"/>
                    <a:pt x="453" y="45"/>
                    <a:pt x="460" y="50"/>
                  </a:cubicBezTo>
                  <a:cubicBezTo>
                    <a:pt x="465" y="53"/>
                    <a:pt x="464" y="60"/>
                    <a:pt x="468" y="65"/>
                  </a:cubicBezTo>
                  <a:cubicBezTo>
                    <a:pt x="469" y="66"/>
                    <a:pt x="469" y="65"/>
                    <a:pt x="471" y="65"/>
                  </a:cubicBezTo>
                  <a:cubicBezTo>
                    <a:pt x="471" y="58"/>
                    <a:pt x="470" y="48"/>
                    <a:pt x="469" y="41"/>
                  </a:cubicBezTo>
                  <a:cubicBezTo>
                    <a:pt x="397" y="41"/>
                    <a:pt x="397" y="41"/>
                    <a:pt x="397" y="41"/>
                  </a:cubicBezTo>
                  <a:cubicBezTo>
                    <a:pt x="396" y="41"/>
                    <a:pt x="397" y="44"/>
                    <a:pt x="397" y="45"/>
                  </a:cubicBezTo>
                  <a:moveTo>
                    <a:pt x="495" y="42"/>
                  </a:moveTo>
                  <a:cubicBezTo>
                    <a:pt x="495" y="45"/>
                    <a:pt x="495" y="45"/>
                    <a:pt x="495" y="45"/>
                  </a:cubicBezTo>
                  <a:cubicBezTo>
                    <a:pt x="498" y="46"/>
                    <a:pt x="504" y="45"/>
                    <a:pt x="506" y="48"/>
                  </a:cubicBezTo>
                  <a:cubicBezTo>
                    <a:pt x="509" y="52"/>
                    <a:pt x="508" y="62"/>
                    <a:pt x="508" y="70"/>
                  </a:cubicBezTo>
                  <a:cubicBezTo>
                    <a:pt x="508" y="117"/>
                    <a:pt x="508" y="117"/>
                    <a:pt x="508" y="117"/>
                  </a:cubicBezTo>
                  <a:cubicBezTo>
                    <a:pt x="508" y="131"/>
                    <a:pt x="509" y="138"/>
                    <a:pt x="499" y="140"/>
                  </a:cubicBezTo>
                  <a:cubicBezTo>
                    <a:pt x="498" y="141"/>
                    <a:pt x="493" y="139"/>
                    <a:pt x="494" y="143"/>
                  </a:cubicBezTo>
                  <a:cubicBezTo>
                    <a:pt x="494" y="146"/>
                    <a:pt x="495" y="145"/>
                    <a:pt x="497" y="145"/>
                  </a:cubicBezTo>
                  <a:cubicBezTo>
                    <a:pt x="508" y="146"/>
                    <a:pt x="523" y="145"/>
                    <a:pt x="533" y="145"/>
                  </a:cubicBezTo>
                  <a:cubicBezTo>
                    <a:pt x="573" y="145"/>
                    <a:pt x="602" y="127"/>
                    <a:pt x="601" y="88"/>
                  </a:cubicBezTo>
                  <a:cubicBezTo>
                    <a:pt x="601" y="71"/>
                    <a:pt x="593" y="58"/>
                    <a:pt x="584" y="51"/>
                  </a:cubicBezTo>
                  <a:cubicBezTo>
                    <a:pt x="564" y="37"/>
                    <a:pt x="530" y="42"/>
                    <a:pt x="496" y="41"/>
                  </a:cubicBezTo>
                  <a:cubicBezTo>
                    <a:pt x="495" y="41"/>
                    <a:pt x="495" y="41"/>
                    <a:pt x="495" y="42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21"/>
            <p:cNvSpPr>
              <a:spLocks/>
            </p:cNvSpPr>
            <p:nvPr userDrawn="1"/>
          </p:nvSpPr>
          <p:spPr bwMode="auto">
            <a:xfrm>
              <a:off x="3311" y="1478"/>
              <a:ext cx="135" cy="229"/>
            </a:xfrm>
            <a:custGeom>
              <a:avLst/>
              <a:gdLst>
                <a:gd name="T0" fmla="*/ 3 w 57"/>
                <a:gd name="T1" fmla="*/ 6 h 97"/>
                <a:gd name="T2" fmla="*/ 57 w 57"/>
                <a:gd name="T3" fmla="*/ 51 h 97"/>
                <a:gd name="T4" fmla="*/ 22 w 57"/>
                <a:gd name="T5" fmla="*/ 97 h 97"/>
                <a:gd name="T6" fmla="*/ 6 w 57"/>
                <a:gd name="T7" fmla="*/ 94 h 97"/>
                <a:gd name="T8" fmla="*/ 2 w 57"/>
                <a:gd name="T9" fmla="*/ 51 h 97"/>
                <a:gd name="T10" fmla="*/ 3 w 57"/>
                <a:gd name="T11" fmla="*/ 6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97">
                  <a:moveTo>
                    <a:pt x="3" y="6"/>
                  </a:moveTo>
                  <a:cubicBezTo>
                    <a:pt x="38" y="0"/>
                    <a:pt x="57" y="18"/>
                    <a:pt x="57" y="51"/>
                  </a:cubicBezTo>
                  <a:cubicBezTo>
                    <a:pt x="57" y="74"/>
                    <a:pt x="46" y="94"/>
                    <a:pt x="22" y="97"/>
                  </a:cubicBezTo>
                  <a:cubicBezTo>
                    <a:pt x="16" y="97"/>
                    <a:pt x="9" y="97"/>
                    <a:pt x="6" y="94"/>
                  </a:cubicBezTo>
                  <a:cubicBezTo>
                    <a:pt x="0" y="89"/>
                    <a:pt x="2" y="62"/>
                    <a:pt x="2" y="51"/>
                  </a:cubicBezTo>
                  <a:cubicBezTo>
                    <a:pt x="2" y="35"/>
                    <a:pt x="1" y="20"/>
                    <a:pt x="3" y="6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22"/>
            <p:cNvSpPr>
              <a:spLocks/>
            </p:cNvSpPr>
            <p:nvPr userDrawn="1"/>
          </p:nvSpPr>
          <p:spPr bwMode="auto">
            <a:xfrm>
              <a:off x="2914" y="1903"/>
              <a:ext cx="321" cy="501"/>
            </a:xfrm>
            <a:custGeom>
              <a:avLst/>
              <a:gdLst>
                <a:gd name="T0" fmla="*/ 123 w 136"/>
                <a:gd name="T1" fmla="*/ 13 h 212"/>
                <a:gd name="T2" fmla="*/ 123 w 136"/>
                <a:gd name="T3" fmla="*/ 43 h 212"/>
                <a:gd name="T4" fmla="*/ 46 w 136"/>
                <a:gd name="T5" fmla="*/ 44 h 212"/>
                <a:gd name="T6" fmla="*/ 44 w 136"/>
                <a:gd name="T7" fmla="*/ 64 h 212"/>
                <a:gd name="T8" fmla="*/ 75 w 136"/>
                <a:gd name="T9" fmla="*/ 85 h 212"/>
                <a:gd name="T10" fmla="*/ 132 w 136"/>
                <a:gd name="T11" fmla="*/ 133 h 212"/>
                <a:gd name="T12" fmla="*/ 129 w 136"/>
                <a:gd name="T13" fmla="*/ 176 h 212"/>
                <a:gd name="T14" fmla="*/ 77 w 136"/>
                <a:gd name="T15" fmla="*/ 209 h 212"/>
                <a:gd name="T16" fmla="*/ 5 w 136"/>
                <a:gd name="T17" fmla="*/ 200 h 212"/>
                <a:gd name="T18" fmla="*/ 5 w 136"/>
                <a:gd name="T19" fmla="*/ 170 h 212"/>
                <a:gd name="T20" fmla="*/ 90 w 136"/>
                <a:gd name="T21" fmla="*/ 166 h 212"/>
                <a:gd name="T22" fmla="*/ 91 w 136"/>
                <a:gd name="T23" fmla="*/ 146 h 212"/>
                <a:gd name="T24" fmla="*/ 51 w 136"/>
                <a:gd name="T25" fmla="*/ 119 h 212"/>
                <a:gd name="T26" fmla="*/ 2 w 136"/>
                <a:gd name="T27" fmla="*/ 57 h 212"/>
                <a:gd name="T28" fmla="*/ 24 w 136"/>
                <a:gd name="T29" fmla="*/ 18 h 212"/>
                <a:gd name="T30" fmla="*/ 123 w 136"/>
                <a:gd name="T31" fmla="*/ 13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6" h="212">
                  <a:moveTo>
                    <a:pt x="123" y="13"/>
                  </a:moveTo>
                  <a:cubicBezTo>
                    <a:pt x="123" y="43"/>
                    <a:pt x="123" y="43"/>
                    <a:pt x="123" y="43"/>
                  </a:cubicBezTo>
                  <a:cubicBezTo>
                    <a:pt x="104" y="36"/>
                    <a:pt x="59" y="24"/>
                    <a:pt x="46" y="44"/>
                  </a:cubicBezTo>
                  <a:cubicBezTo>
                    <a:pt x="43" y="49"/>
                    <a:pt x="42" y="57"/>
                    <a:pt x="44" y="64"/>
                  </a:cubicBezTo>
                  <a:cubicBezTo>
                    <a:pt x="48" y="74"/>
                    <a:pt x="64" y="80"/>
                    <a:pt x="75" y="85"/>
                  </a:cubicBezTo>
                  <a:cubicBezTo>
                    <a:pt x="99" y="96"/>
                    <a:pt x="124" y="106"/>
                    <a:pt x="132" y="133"/>
                  </a:cubicBezTo>
                  <a:cubicBezTo>
                    <a:pt x="136" y="145"/>
                    <a:pt x="135" y="163"/>
                    <a:pt x="129" y="176"/>
                  </a:cubicBezTo>
                  <a:cubicBezTo>
                    <a:pt x="120" y="194"/>
                    <a:pt x="100" y="206"/>
                    <a:pt x="77" y="209"/>
                  </a:cubicBezTo>
                  <a:cubicBezTo>
                    <a:pt x="52" y="212"/>
                    <a:pt x="27" y="207"/>
                    <a:pt x="5" y="200"/>
                  </a:cubicBezTo>
                  <a:cubicBezTo>
                    <a:pt x="5" y="170"/>
                    <a:pt x="5" y="170"/>
                    <a:pt x="5" y="170"/>
                  </a:cubicBezTo>
                  <a:cubicBezTo>
                    <a:pt x="27" y="178"/>
                    <a:pt x="79" y="190"/>
                    <a:pt x="90" y="166"/>
                  </a:cubicBezTo>
                  <a:cubicBezTo>
                    <a:pt x="93" y="161"/>
                    <a:pt x="94" y="153"/>
                    <a:pt x="91" y="146"/>
                  </a:cubicBezTo>
                  <a:cubicBezTo>
                    <a:pt x="86" y="133"/>
                    <a:pt x="64" y="126"/>
                    <a:pt x="51" y="119"/>
                  </a:cubicBezTo>
                  <a:cubicBezTo>
                    <a:pt x="26" y="107"/>
                    <a:pt x="0" y="94"/>
                    <a:pt x="2" y="57"/>
                  </a:cubicBezTo>
                  <a:cubicBezTo>
                    <a:pt x="3" y="38"/>
                    <a:pt x="12" y="27"/>
                    <a:pt x="24" y="18"/>
                  </a:cubicBezTo>
                  <a:cubicBezTo>
                    <a:pt x="47" y="2"/>
                    <a:pt x="94" y="0"/>
                    <a:pt x="123" y="13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23"/>
            <p:cNvSpPr>
              <a:spLocks/>
            </p:cNvSpPr>
            <p:nvPr userDrawn="1"/>
          </p:nvSpPr>
          <p:spPr bwMode="auto">
            <a:xfrm>
              <a:off x="2074" y="1920"/>
              <a:ext cx="377" cy="472"/>
            </a:xfrm>
            <a:custGeom>
              <a:avLst/>
              <a:gdLst>
                <a:gd name="T0" fmla="*/ 0 w 160"/>
                <a:gd name="T1" fmla="*/ 0 h 200"/>
                <a:gd name="T2" fmla="*/ 60 w 160"/>
                <a:gd name="T3" fmla="*/ 0 h 200"/>
                <a:gd name="T4" fmla="*/ 122 w 160"/>
                <a:gd name="T5" fmla="*/ 144 h 200"/>
                <a:gd name="T6" fmla="*/ 123 w 160"/>
                <a:gd name="T7" fmla="*/ 0 h 200"/>
                <a:gd name="T8" fmla="*/ 160 w 160"/>
                <a:gd name="T9" fmla="*/ 0 h 200"/>
                <a:gd name="T10" fmla="*/ 160 w 160"/>
                <a:gd name="T11" fmla="*/ 200 h 200"/>
                <a:gd name="T12" fmla="*/ 107 w 160"/>
                <a:gd name="T13" fmla="*/ 200 h 200"/>
                <a:gd name="T14" fmla="*/ 37 w 160"/>
                <a:gd name="T15" fmla="*/ 43 h 200"/>
                <a:gd name="T16" fmla="*/ 37 w 160"/>
                <a:gd name="T17" fmla="*/ 200 h 200"/>
                <a:gd name="T18" fmla="*/ 0 w 160"/>
                <a:gd name="T19" fmla="*/ 200 h 200"/>
                <a:gd name="T20" fmla="*/ 0 w 160"/>
                <a:gd name="T21" fmla="*/ 1 h 200"/>
                <a:gd name="T22" fmla="*/ 0 w 160"/>
                <a:gd name="T23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0" h="200">
                  <a:moveTo>
                    <a:pt x="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81" y="48"/>
                    <a:pt x="102" y="95"/>
                    <a:pt x="122" y="144"/>
                  </a:cubicBezTo>
                  <a:cubicBezTo>
                    <a:pt x="123" y="97"/>
                    <a:pt x="123" y="48"/>
                    <a:pt x="123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0" y="200"/>
                    <a:pt x="160" y="200"/>
                    <a:pt x="160" y="200"/>
                  </a:cubicBezTo>
                  <a:cubicBezTo>
                    <a:pt x="107" y="200"/>
                    <a:pt x="107" y="200"/>
                    <a:pt x="107" y="200"/>
                  </a:cubicBezTo>
                  <a:cubicBezTo>
                    <a:pt x="83" y="149"/>
                    <a:pt x="61" y="95"/>
                    <a:pt x="37" y="43"/>
                  </a:cubicBezTo>
                  <a:cubicBezTo>
                    <a:pt x="37" y="200"/>
                    <a:pt x="37" y="200"/>
                    <a:pt x="37" y="200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24"/>
            <p:cNvSpPr>
              <a:spLocks/>
            </p:cNvSpPr>
            <p:nvPr userDrawn="1"/>
          </p:nvSpPr>
          <p:spPr bwMode="auto">
            <a:xfrm>
              <a:off x="2489" y="1920"/>
              <a:ext cx="416" cy="472"/>
            </a:xfrm>
            <a:custGeom>
              <a:avLst/>
              <a:gdLst>
                <a:gd name="T0" fmla="*/ 48 w 176"/>
                <a:gd name="T1" fmla="*/ 0 h 200"/>
                <a:gd name="T2" fmla="*/ 92 w 176"/>
                <a:gd name="T3" fmla="*/ 88 h 200"/>
                <a:gd name="T4" fmla="*/ 136 w 176"/>
                <a:gd name="T5" fmla="*/ 0 h 200"/>
                <a:gd name="T6" fmla="*/ 176 w 176"/>
                <a:gd name="T7" fmla="*/ 0 h 200"/>
                <a:gd name="T8" fmla="*/ 117 w 176"/>
                <a:gd name="T9" fmla="*/ 109 h 200"/>
                <a:gd name="T10" fmla="*/ 109 w 176"/>
                <a:gd name="T11" fmla="*/ 125 h 200"/>
                <a:gd name="T12" fmla="*/ 109 w 176"/>
                <a:gd name="T13" fmla="*/ 144 h 200"/>
                <a:gd name="T14" fmla="*/ 109 w 176"/>
                <a:gd name="T15" fmla="*/ 200 h 200"/>
                <a:gd name="T16" fmla="*/ 66 w 176"/>
                <a:gd name="T17" fmla="*/ 200 h 200"/>
                <a:gd name="T18" fmla="*/ 66 w 176"/>
                <a:gd name="T19" fmla="*/ 143 h 200"/>
                <a:gd name="T20" fmla="*/ 66 w 176"/>
                <a:gd name="T21" fmla="*/ 124 h 200"/>
                <a:gd name="T22" fmla="*/ 58 w 176"/>
                <a:gd name="T23" fmla="*/ 108 h 200"/>
                <a:gd name="T24" fmla="*/ 1 w 176"/>
                <a:gd name="T25" fmla="*/ 0 h 200"/>
                <a:gd name="T26" fmla="*/ 2 w 176"/>
                <a:gd name="T27" fmla="*/ 0 h 200"/>
                <a:gd name="T28" fmla="*/ 48 w 176"/>
                <a:gd name="T29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6" h="200">
                  <a:moveTo>
                    <a:pt x="48" y="0"/>
                  </a:moveTo>
                  <a:cubicBezTo>
                    <a:pt x="63" y="29"/>
                    <a:pt x="77" y="58"/>
                    <a:pt x="92" y="88"/>
                  </a:cubicBezTo>
                  <a:cubicBezTo>
                    <a:pt x="107" y="59"/>
                    <a:pt x="121" y="29"/>
                    <a:pt x="136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57" y="36"/>
                    <a:pt x="137" y="72"/>
                    <a:pt x="117" y="109"/>
                  </a:cubicBezTo>
                  <a:cubicBezTo>
                    <a:pt x="115" y="114"/>
                    <a:pt x="110" y="120"/>
                    <a:pt x="109" y="125"/>
                  </a:cubicBezTo>
                  <a:cubicBezTo>
                    <a:pt x="108" y="130"/>
                    <a:pt x="109" y="137"/>
                    <a:pt x="109" y="144"/>
                  </a:cubicBezTo>
                  <a:cubicBezTo>
                    <a:pt x="109" y="200"/>
                    <a:pt x="109" y="200"/>
                    <a:pt x="109" y="200"/>
                  </a:cubicBezTo>
                  <a:cubicBezTo>
                    <a:pt x="66" y="200"/>
                    <a:pt x="66" y="200"/>
                    <a:pt x="66" y="200"/>
                  </a:cubicBezTo>
                  <a:cubicBezTo>
                    <a:pt x="66" y="143"/>
                    <a:pt x="66" y="143"/>
                    <a:pt x="66" y="143"/>
                  </a:cubicBezTo>
                  <a:cubicBezTo>
                    <a:pt x="66" y="137"/>
                    <a:pt x="67" y="130"/>
                    <a:pt x="66" y="124"/>
                  </a:cubicBezTo>
                  <a:cubicBezTo>
                    <a:pt x="66" y="120"/>
                    <a:pt x="61" y="113"/>
                    <a:pt x="58" y="108"/>
                  </a:cubicBezTo>
                  <a:cubicBezTo>
                    <a:pt x="39" y="73"/>
                    <a:pt x="19" y="36"/>
                    <a:pt x="1" y="0"/>
                  </a:cubicBezTo>
                  <a:cubicBezTo>
                    <a:pt x="0" y="0"/>
                    <a:pt x="2" y="0"/>
                    <a:pt x="2" y="0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25"/>
            <p:cNvSpPr>
              <a:spLocks/>
            </p:cNvSpPr>
            <p:nvPr userDrawn="1"/>
          </p:nvSpPr>
          <p:spPr bwMode="auto">
            <a:xfrm>
              <a:off x="3304" y="1918"/>
              <a:ext cx="297" cy="474"/>
            </a:xfrm>
            <a:custGeom>
              <a:avLst/>
              <a:gdLst>
                <a:gd name="T0" fmla="*/ 1 w 126"/>
                <a:gd name="T1" fmla="*/ 1 h 201"/>
                <a:gd name="T2" fmla="*/ 122 w 126"/>
                <a:gd name="T3" fmla="*/ 1 h 201"/>
                <a:gd name="T4" fmla="*/ 122 w 126"/>
                <a:gd name="T5" fmla="*/ 29 h 201"/>
                <a:gd name="T6" fmla="*/ 42 w 126"/>
                <a:gd name="T7" fmla="*/ 30 h 201"/>
                <a:gd name="T8" fmla="*/ 41 w 126"/>
                <a:gd name="T9" fmla="*/ 83 h 201"/>
                <a:gd name="T10" fmla="*/ 115 w 126"/>
                <a:gd name="T11" fmla="*/ 83 h 201"/>
                <a:gd name="T12" fmla="*/ 115 w 126"/>
                <a:gd name="T13" fmla="*/ 112 h 201"/>
                <a:gd name="T14" fmla="*/ 42 w 126"/>
                <a:gd name="T15" fmla="*/ 112 h 201"/>
                <a:gd name="T16" fmla="*/ 41 w 126"/>
                <a:gd name="T17" fmla="*/ 173 h 201"/>
                <a:gd name="T18" fmla="*/ 125 w 126"/>
                <a:gd name="T19" fmla="*/ 173 h 201"/>
                <a:gd name="T20" fmla="*/ 125 w 126"/>
                <a:gd name="T21" fmla="*/ 201 h 201"/>
                <a:gd name="T22" fmla="*/ 1 w 126"/>
                <a:gd name="T23" fmla="*/ 201 h 201"/>
                <a:gd name="T24" fmla="*/ 1 w 126"/>
                <a:gd name="T25" fmla="*/ 2 h 201"/>
                <a:gd name="T26" fmla="*/ 1 w 126"/>
                <a:gd name="T27" fmla="*/ 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6" h="201">
                  <a:moveTo>
                    <a:pt x="1" y="1"/>
                  </a:moveTo>
                  <a:cubicBezTo>
                    <a:pt x="41" y="1"/>
                    <a:pt x="82" y="0"/>
                    <a:pt x="122" y="1"/>
                  </a:cubicBezTo>
                  <a:cubicBezTo>
                    <a:pt x="122" y="29"/>
                    <a:pt x="122" y="29"/>
                    <a:pt x="122" y="29"/>
                  </a:cubicBezTo>
                  <a:cubicBezTo>
                    <a:pt x="96" y="30"/>
                    <a:pt x="69" y="29"/>
                    <a:pt x="42" y="30"/>
                  </a:cubicBezTo>
                  <a:cubicBezTo>
                    <a:pt x="41" y="46"/>
                    <a:pt x="43" y="66"/>
                    <a:pt x="41" y="83"/>
                  </a:cubicBezTo>
                  <a:cubicBezTo>
                    <a:pt x="65" y="84"/>
                    <a:pt x="90" y="83"/>
                    <a:pt x="115" y="83"/>
                  </a:cubicBezTo>
                  <a:cubicBezTo>
                    <a:pt x="115" y="112"/>
                    <a:pt x="115" y="112"/>
                    <a:pt x="115" y="112"/>
                  </a:cubicBezTo>
                  <a:cubicBezTo>
                    <a:pt x="42" y="112"/>
                    <a:pt x="42" y="112"/>
                    <a:pt x="42" y="112"/>
                  </a:cubicBezTo>
                  <a:cubicBezTo>
                    <a:pt x="41" y="131"/>
                    <a:pt x="43" y="154"/>
                    <a:pt x="41" y="173"/>
                  </a:cubicBezTo>
                  <a:cubicBezTo>
                    <a:pt x="125" y="173"/>
                    <a:pt x="125" y="173"/>
                    <a:pt x="125" y="173"/>
                  </a:cubicBezTo>
                  <a:cubicBezTo>
                    <a:pt x="126" y="181"/>
                    <a:pt x="125" y="192"/>
                    <a:pt x="125" y="201"/>
                  </a:cubicBezTo>
                  <a:cubicBezTo>
                    <a:pt x="1" y="201"/>
                    <a:pt x="1" y="201"/>
                    <a:pt x="1" y="20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1" y="1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26"/>
            <p:cNvSpPr>
              <a:spLocks noEditPoints="1"/>
            </p:cNvSpPr>
            <p:nvPr userDrawn="1"/>
          </p:nvSpPr>
          <p:spPr bwMode="auto">
            <a:xfrm>
              <a:off x="3606" y="2322"/>
              <a:ext cx="83" cy="82"/>
            </a:xfrm>
            <a:custGeom>
              <a:avLst/>
              <a:gdLst>
                <a:gd name="T0" fmla="*/ 14 w 35"/>
                <a:gd name="T1" fmla="*/ 2 h 35"/>
                <a:gd name="T2" fmla="*/ 32 w 35"/>
                <a:gd name="T3" fmla="*/ 16 h 35"/>
                <a:gd name="T4" fmla="*/ 4 w 35"/>
                <a:gd name="T5" fmla="*/ 22 h 35"/>
                <a:gd name="T6" fmla="*/ 14 w 35"/>
                <a:gd name="T7" fmla="*/ 2 h 35"/>
                <a:gd name="T8" fmla="*/ 6 w 35"/>
                <a:gd name="T9" fmla="*/ 20 h 35"/>
                <a:gd name="T10" fmla="*/ 28 w 35"/>
                <a:gd name="T11" fmla="*/ 10 h 35"/>
                <a:gd name="T12" fmla="*/ 15 w 35"/>
                <a:gd name="T13" fmla="*/ 4 h 35"/>
                <a:gd name="T14" fmla="*/ 6 w 35"/>
                <a:gd name="T15" fmla="*/ 2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35">
                  <a:moveTo>
                    <a:pt x="14" y="2"/>
                  </a:moveTo>
                  <a:cubicBezTo>
                    <a:pt x="24" y="0"/>
                    <a:pt x="32" y="7"/>
                    <a:pt x="32" y="16"/>
                  </a:cubicBezTo>
                  <a:cubicBezTo>
                    <a:pt x="31" y="31"/>
                    <a:pt x="10" y="35"/>
                    <a:pt x="4" y="22"/>
                  </a:cubicBezTo>
                  <a:cubicBezTo>
                    <a:pt x="0" y="13"/>
                    <a:pt x="4" y="4"/>
                    <a:pt x="14" y="2"/>
                  </a:cubicBezTo>
                  <a:moveTo>
                    <a:pt x="6" y="20"/>
                  </a:moveTo>
                  <a:cubicBezTo>
                    <a:pt x="11" y="34"/>
                    <a:pt x="35" y="26"/>
                    <a:pt x="28" y="10"/>
                  </a:cubicBezTo>
                  <a:cubicBezTo>
                    <a:pt x="26" y="6"/>
                    <a:pt x="21" y="3"/>
                    <a:pt x="15" y="4"/>
                  </a:cubicBezTo>
                  <a:cubicBezTo>
                    <a:pt x="8" y="6"/>
                    <a:pt x="4" y="13"/>
                    <a:pt x="6" y="2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27"/>
            <p:cNvSpPr>
              <a:spLocks noEditPoints="1"/>
            </p:cNvSpPr>
            <p:nvPr userDrawn="1"/>
          </p:nvSpPr>
          <p:spPr bwMode="auto">
            <a:xfrm>
              <a:off x="3632" y="2338"/>
              <a:ext cx="33" cy="45"/>
            </a:xfrm>
            <a:custGeom>
              <a:avLst/>
              <a:gdLst>
                <a:gd name="T0" fmla="*/ 1 w 14"/>
                <a:gd name="T1" fmla="*/ 0 h 19"/>
                <a:gd name="T2" fmla="*/ 12 w 14"/>
                <a:gd name="T3" fmla="*/ 2 h 19"/>
                <a:gd name="T4" fmla="*/ 9 w 14"/>
                <a:gd name="T5" fmla="*/ 10 h 19"/>
                <a:gd name="T6" fmla="*/ 13 w 14"/>
                <a:gd name="T7" fmla="*/ 16 h 19"/>
                <a:gd name="T8" fmla="*/ 4 w 14"/>
                <a:gd name="T9" fmla="*/ 10 h 19"/>
                <a:gd name="T10" fmla="*/ 3 w 14"/>
                <a:gd name="T11" fmla="*/ 17 h 19"/>
                <a:gd name="T12" fmla="*/ 0 w 14"/>
                <a:gd name="T13" fmla="*/ 17 h 19"/>
                <a:gd name="T14" fmla="*/ 1 w 14"/>
                <a:gd name="T15" fmla="*/ 0 h 19"/>
                <a:gd name="T16" fmla="*/ 3 w 14"/>
                <a:gd name="T17" fmla="*/ 8 h 19"/>
                <a:gd name="T18" fmla="*/ 10 w 14"/>
                <a:gd name="T19" fmla="*/ 4 h 19"/>
                <a:gd name="T20" fmla="*/ 3 w 14"/>
                <a:gd name="T21" fmla="*/ 2 h 19"/>
                <a:gd name="T22" fmla="*/ 3 w 14"/>
                <a:gd name="T23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19">
                  <a:moveTo>
                    <a:pt x="1" y="0"/>
                  </a:moveTo>
                  <a:cubicBezTo>
                    <a:pt x="5" y="0"/>
                    <a:pt x="9" y="0"/>
                    <a:pt x="12" y="2"/>
                  </a:cubicBezTo>
                  <a:cubicBezTo>
                    <a:pt x="14" y="5"/>
                    <a:pt x="13" y="10"/>
                    <a:pt x="9" y="10"/>
                  </a:cubicBezTo>
                  <a:cubicBezTo>
                    <a:pt x="10" y="12"/>
                    <a:pt x="12" y="14"/>
                    <a:pt x="13" y="16"/>
                  </a:cubicBezTo>
                  <a:cubicBezTo>
                    <a:pt x="7" y="19"/>
                    <a:pt x="9" y="9"/>
                    <a:pt x="4" y="10"/>
                  </a:cubicBezTo>
                  <a:cubicBezTo>
                    <a:pt x="3" y="11"/>
                    <a:pt x="4" y="15"/>
                    <a:pt x="3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2"/>
                    <a:pt x="0" y="4"/>
                    <a:pt x="1" y="0"/>
                  </a:cubicBezTo>
                  <a:moveTo>
                    <a:pt x="3" y="8"/>
                  </a:moveTo>
                  <a:cubicBezTo>
                    <a:pt x="7" y="8"/>
                    <a:pt x="11" y="8"/>
                    <a:pt x="10" y="4"/>
                  </a:cubicBezTo>
                  <a:cubicBezTo>
                    <a:pt x="9" y="2"/>
                    <a:pt x="6" y="2"/>
                    <a:pt x="3" y="2"/>
                  </a:cubicBezTo>
                  <a:lnTo>
                    <a:pt x="3" y="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28"/>
            <p:cNvSpPr>
              <a:spLocks/>
            </p:cNvSpPr>
            <p:nvPr userDrawn="1"/>
          </p:nvSpPr>
          <p:spPr bwMode="auto">
            <a:xfrm>
              <a:off x="2099" y="847"/>
              <a:ext cx="303" cy="428"/>
            </a:xfrm>
            <a:custGeom>
              <a:avLst/>
              <a:gdLst>
                <a:gd name="T0" fmla="*/ 0 w 303"/>
                <a:gd name="T1" fmla="*/ 428 h 428"/>
                <a:gd name="T2" fmla="*/ 0 w 303"/>
                <a:gd name="T3" fmla="*/ 0 h 428"/>
                <a:gd name="T4" fmla="*/ 88 w 303"/>
                <a:gd name="T5" fmla="*/ 0 h 428"/>
                <a:gd name="T6" fmla="*/ 88 w 303"/>
                <a:gd name="T7" fmla="*/ 355 h 428"/>
                <a:gd name="T8" fmla="*/ 303 w 303"/>
                <a:gd name="T9" fmla="*/ 355 h 428"/>
                <a:gd name="T10" fmla="*/ 303 w 303"/>
                <a:gd name="T11" fmla="*/ 428 h 428"/>
                <a:gd name="T12" fmla="*/ 0 w 303"/>
                <a:gd name="T13" fmla="*/ 428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3" h="428">
                  <a:moveTo>
                    <a:pt x="0" y="428"/>
                  </a:moveTo>
                  <a:lnTo>
                    <a:pt x="0" y="0"/>
                  </a:lnTo>
                  <a:lnTo>
                    <a:pt x="88" y="0"/>
                  </a:lnTo>
                  <a:lnTo>
                    <a:pt x="88" y="355"/>
                  </a:lnTo>
                  <a:lnTo>
                    <a:pt x="303" y="355"/>
                  </a:lnTo>
                  <a:lnTo>
                    <a:pt x="303" y="428"/>
                  </a:lnTo>
                  <a:lnTo>
                    <a:pt x="0" y="42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29"/>
            <p:cNvSpPr>
              <a:spLocks/>
            </p:cNvSpPr>
            <p:nvPr userDrawn="1"/>
          </p:nvSpPr>
          <p:spPr bwMode="auto">
            <a:xfrm>
              <a:off x="2444" y="843"/>
              <a:ext cx="399" cy="432"/>
            </a:xfrm>
            <a:custGeom>
              <a:avLst/>
              <a:gdLst>
                <a:gd name="T0" fmla="*/ 0 w 399"/>
                <a:gd name="T1" fmla="*/ 432 h 432"/>
                <a:gd name="T2" fmla="*/ 147 w 399"/>
                <a:gd name="T3" fmla="*/ 205 h 432"/>
                <a:gd name="T4" fmla="*/ 14 w 399"/>
                <a:gd name="T5" fmla="*/ 0 h 432"/>
                <a:gd name="T6" fmla="*/ 116 w 399"/>
                <a:gd name="T7" fmla="*/ 0 h 432"/>
                <a:gd name="T8" fmla="*/ 201 w 399"/>
                <a:gd name="T9" fmla="*/ 139 h 432"/>
                <a:gd name="T10" fmla="*/ 286 w 399"/>
                <a:gd name="T11" fmla="*/ 0 h 432"/>
                <a:gd name="T12" fmla="*/ 388 w 399"/>
                <a:gd name="T13" fmla="*/ 0 h 432"/>
                <a:gd name="T14" fmla="*/ 253 w 399"/>
                <a:gd name="T15" fmla="*/ 210 h 432"/>
                <a:gd name="T16" fmla="*/ 399 w 399"/>
                <a:gd name="T17" fmla="*/ 432 h 432"/>
                <a:gd name="T18" fmla="*/ 295 w 399"/>
                <a:gd name="T19" fmla="*/ 432 h 432"/>
                <a:gd name="T20" fmla="*/ 201 w 399"/>
                <a:gd name="T21" fmla="*/ 283 h 432"/>
                <a:gd name="T22" fmla="*/ 104 w 399"/>
                <a:gd name="T23" fmla="*/ 432 h 432"/>
                <a:gd name="T24" fmla="*/ 0 w 399"/>
                <a:gd name="T25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9" h="432">
                  <a:moveTo>
                    <a:pt x="0" y="432"/>
                  </a:moveTo>
                  <a:lnTo>
                    <a:pt x="147" y="205"/>
                  </a:lnTo>
                  <a:lnTo>
                    <a:pt x="14" y="0"/>
                  </a:lnTo>
                  <a:lnTo>
                    <a:pt x="116" y="0"/>
                  </a:lnTo>
                  <a:lnTo>
                    <a:pt x="201" y="139"/>
                  </a:lnTo>
                  <a:lnTo>
                    <a:pt x="286" y="0"/>
                  </a:lnTo>
                  <a:lnTo>
                    <a:pt x="388" y="0"/>
                  </a:lnTo>
                  <a:lnTo>
                    <a:pt x="253" y="210"/>
                  </a:lnTo>
                  <a:lnTo>
                    <a:pt x="399" y="432"/>
                  </a:lnTo>
                  <a:lnTo>
                    <a:pt x="295" y="432"/>
                  </a:lnTo>
                  <a:lnTo>
                    <a:pt x="201" y="283"/>
                  </a:lnTo>
                  <a:lnTo>
                    <a:pt x="104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30"/>
            <p:cNvSpPr>
              <a:spLocks/>
            </p:cNvSpPr>
            <p:nvPr userDrawn="1"/>
          </p:nvSpPr>
          <p:spPr bwMode="auto">
            <a:xfrm>
              <a:off x="2914" y="843"/>
              <a:ext cx="295" cy="432"/>
            </a:xfrm>
            <a:custGeom>
              <a:avLst/>
              <a:gdLst>
                <a:gd name="T0" fmla="*/ 0 w 295"/>
                <a:gd name="T1" fmla="*/ 432 h 432"/>
                <a:gd name="T2" fmla="*/ 0 w 295"/>
                <a:gd name="T3" fmla="*/ 0 h 432"/>
                <a:gd name="T4" fmla="*/ 295 w 295"/>
                <a:gd name="T5" fmla="*/ 0 h 432"/>
                <a:gd name="T6" fmla="*/ 295 w 295"/>
                <a:gd name="T7" fmla="*/ 73 h 432"/>
                <a:gd name="T8" fmla="*/ 88 w 295"/>
                <a:gd name="T9" fmla="*/ 73 h 432"/>
                <a:gd name="T10" fmla="*/ 88 w 295"/>
                <a:gd name="T11" fmla="*/ 174 h 432"/>
                <a:gd name="T12" fmla="*/ 267 w 295"/>
                <a:gd name="T13" fmla="*/ 174 h 432"/>
                <a:gd name="T14" fmla="*/ 267 w 295"/>
                <a:gd name="T15" fmla="*/ 248 h 432"/>
                <a:gd name="T16" fmla="*/ 88 w 295"/>
                <a:gd name="T17" fmla="*/ 248 h 432"/>
                <a:gd name="T18" fmla="*/ 88 w 295"/>
                <a:gd name="T19" fmla="*/ 432 h 432"/>
                <a:gd name="T20" fmla="*/ 0 w 295"/>
                <a:gd name="T21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5" h="432">
                  <a:moveTo>
                    <a:pt x="0" y="432"/>
                  </a:moveTo>
                  <a:lnTo>
                    <a:pt x="0" y="0"/>
                  </a:lnTo>
                  <a:lnTo>
                    <a:pt x="295" y="0"/>
                  </a:lnTo>
                  <a:lnTo>
                    <a:pt x="295" y="73"/>
                  </a:lnTo>
                  <a:lnTo>
                    <a:pt x="88" y="73"/>
                  </a:lnTo>
                  <a:lnTo>
                    <a:pt x="88" y="174"/>
                  </a:lnTo>
                  <a:lnTo>
                    <a:pt x="267" y="174"/>
                  </a:lnTo>
                  <a:lnTo>
                    <a:pt x="267" y="248"/>
                  </a:lnTo>
                  <a:lnTo>
                    <a:pt x="88" y="248"/>
                  </a:lnTo>
                  <a:lnTo>
                    <a:pt x="88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31"/>
            <p:cNvSpPr>
              <a:spLocks/>
            </p:cNvSpPr>
            <p:nvPr userDrawn="1"/>
          </p:nvSpPr>
          <p:spPr bwMode="auto">
            <a:xfrm>
              <a:off x="3273" y="843"/>
              <a:ext cx="343" cy="432"/>
            </a:xfrm>
            <a:custGeom>
              <a:avLst/>
              <a:gdLst>
                <a:gd name="T0" fmla="*/ 128 w 343"/>
                <a:gd name="T1" fmla="*/ 432 h 432"/>
                <a:gd name="T2" fmla="*/ 128 w 343"/>
                <a:gd name="T3" fmla="*/ 73 h 432"/>
                <a:gd name="T4" fmla="*/ 0 w 343"/>
                <a:gd name="T5" fmla="*/ 73 h 432"/>
                <a:gd name="T6" fmla="*/ 0 w 343"/>
                <a:gd name="T7" fmla="*/ 0 h 432"/>
                <a:gd name="T8" fmla="*/ 343 w 343"/>
                <a:gd name="T9" fmla="*/ 0 h 432"/>
                <a:gd name="T10" fmla="*/ 343 w 343"/>
                <a:gd name="T11" fmla="*/ 73 h 432"/>
                <a:gd name="T12" fmla="*/ 215 w 343"/>
                <a:gd name="T13" fmla="*/ 73 h 432"/>
                <a:gd name="T14" fmla="*/ 215 w 343"/>
                <a:gd name="T15" fmla="*/ 432 h 432"/>
                <a:gd name="T16" fmla="*/ 128 w 343"/>
                <a:gd name="T17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432">
                  <a:moveTo>
                    <a:pt x="128" y="432"/>
                  </a:moveTo>
                  <a:lnTo>
                    <a:pt x="128" y="73"/>
                  </a:lnTo>
                  <a:lnTo>
                    <a:pt x="0" y="73"/>
                  </a:lnTo>
                  <a:lnTo>
                    <a:pt x="0" y="0"/>
                  </a:lnTo>
                  <a:lnTo>
                    <a:pt x="343" y="0"/>
                  </a:lnTo>
                  <a:lnTo>
                    <a:pt x="343" y="73"/>
                  </a:lnTo>
                  <a:lnTo>
                    <a:pt x="215" y="73"/>
                  </a:lnTo>
                  <a:lnTo>
                    <a:pt x="215" y="432"/>
                  </a:lnTo>
                  <a:lnTo>
                    <a:pt x="128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6" name="Group 5"/>
          <p:cNvGrpSpPr>
            <a:grpSpLocks noChangeAspect="1"/>
          </p:cNvGrpSpPr>
          <p:nvPr/>
        </p:nvGrpSpPr>
        <p:grpSpPr bwMode="auto">
          <a:xfrm>
            <a:off x="561743" y="5768522"/>
            <a:ext cx="959338" cy="678757"/>
            <a:chOff x="1640" y="963"/>
            <a:chExt cx="2480" cy="1316"/>
          </a:xfrm>
          <a:solidFill>
            <a:schemeClr val="bg1"/>
          </a:solidFill>
        </p:grpSpPr>
        <p:sp>
          <p:nvSpPr>
            <p:cNvPr id="57" name="Freeform 6"/>
            <p:cNvSpPr>
              <a:spLocks/>
            </p:cNvSpPr>
            <p:nvPr userDrawn="1"/>
          </p:nvSpPr>
          <p:spPr bwMode="auto">
            <a:xfrm>
              <a:off x="2025" y="1440"/>
              <a:ext cx="246" cy="359"/>
            </a:xfrm>
            <a:custGeom>
              <a:avLst/>
              <a:gdLst>
                <a:gd name="T0" fmla="*/ 246 w 246"/>
                <a:gd name="T1" fmla="*/ 359 h 359"/>
                <a:gd name="T2" fmla="*/ 0 w 246"/>
                <a:gd name="T3" fmla="*/ 359 h 359"/>
                <a:gd name="T4" fmla="*/ 0 w 246"/>
                <a:gd name="T5" fmla="*/ 0 h 359"/>
                <a:gd name="T6" fmla="*/ 92 w 246"/>
                <a:gd name="T7" fmla="*/ 0 h 359"/>
                <a:gd name="T8" fmla="*/ 92 w 246"/>
                <a:gd name="T9" fmla="*/ 277 h 359"/>
                <a:gd name="T10" fmla="*/ 246 w 246"/>
                <a:gd name="T11" fmla="*/ 277 h 359"/>
                <a:gd name="T12" fmla="*/ 246 w 246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359">
                  <a:moveTo>
                    <a:pt x="246" y="359"/>
                  </a:moveTo>
                  <a:lnTo>
                    <a:pt x="0" y="359"/>
                  </a:lnTo>
                  <a:lnTo>
                    <a:pt x="0" y="0"/>
                  </a:lnTo>
                  <a:lnTo>
                    <a:pt x="92" y="0"/>
                  </a:lnTo>
                  <a:lnTo>
                    <a:pt x="92" y="277"/>
                  </a:lnTo>
                  <a:lnTo>
                    <a:pt x="246" y="277"/>
                  </a:lnTo>
                  <a:lnTo>
                    <a:pt x="246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7"/>
            <p:cNvSpPr>
              <a:spLocks/>
            </p:cNvSpPr>
            <p:nvPr userDrawn="1"/>
          </p:nvSpPr>
          <p:spPr bwMode="auto">
            <a:xfrm>
              <a:off x="2318" y="1440"/>
              <a:ext cx="309" cy="364"/>
            </a:xfrm>
            <a:custGeom>
              <a:avLst/>
              <a:gdLst>
                <a:gd name="T0" fmla="*/ 39 w 131"/>
                <a:gd name="T1" fmla="*/ 0 h 154"/>
                <a:gd name="T2" fmla="*/ 39 w 131"/>
                <a:gd name="T3" fmla="*/ 95 h 154"/>
                <a:gd name="T4" fmla="*/ 66 w 131"/>
                <a:gd name="T5" fmla="*/ 121 h 154"/>
                <a:gd name="T6" fmla="*/ 92 w 131"/>
                <a:gd name="T7" fmla="*/ 95 h 154"/>
                <a:gd name="T8" fmla="*/ 92 w 131"/>
                <a:gd name="T9" fmla="*/ 0 h 154"/>
                <a:gd name="T10" fmla="*/ 131 w 131"/>
                <a:gd name="T11" fmla="*/ 0 h 154"/>
                <a:gd name="T12" fmla="*/ 131 w 131"/>
                <a:gd name="T13" fmla="*/ 95 h 154"/>
                <a:gd name="T14" fmla="*/ 65 w 131"/>
                <a:gd name="T15" fmla="*/ 154 h 154"/>
                <a:gd name="T16" fmla="*/ 0 w 131"/>
                <a:gd name="T17" fmla="*/ 95 h 154"/>
                <a:gd name="T18" fmla="*/ 0 w 131"/>
                <a:gd name="T19" fmla="*/ 0 h 154"/>
                <a:gd name="T20" fmla="*/ 39 w 131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154">
                  <a:moveTo>
                    <a:pt x="39" y="0"/>
                  </a:moveTo>
                  <a:cubicBezTo>
                    <a:pt x="39" y="95"/>
                    <a:pt x="39" y="95"/>
                    <a:pt x="39" y="95"/>
                  </a:cubicBezTo>
                  <a:cubicBezTo>
                    <a:pt x="39" y="108"/>
                    <a:pt x="51" y="121"/>
                    <a:pt x="66" y="121"/>
                  </a:cubicBezTo>
                  <a:cubicBezTo>
                    <a:pt x="80" y="121"/>
                    <a:pt x="92" y="108"/>
                    <a:pt x="92" y="95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95"/>
                    <a:pt x="131" y="95"/>
                    <a:pt x="131" y="95"/>
                  </a:cubicBezTo>
                  <a:cubicBezTo>
                    <a:pt x="131" y="134"/>
                    <a:pt x="94" y="154"/>
                    <a:pt x="65" y="154"/>
                  </a:cubicBezTo>
                  <a:cubicBezTo>
                    <a:pt x="36" y="154"/>
                    <a:pt x="0" y="135"/>
                    <a:pt x="0" y="9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8"/>
            <p:cNvSpPr>
              <a:spLocks noEditPoints="1"/>
            </p:cNvSpPr>
            <p:nvPr userDrawn="1"/>
          </p:nvSpPr>
          <p:spPr bwMode="auto">
            <a:xfrm>
              <a:off x="3085" y="1436"/>
              <a:ext cx="371" cy="371"/>
            </a:xfrm>
            <a:custGeom>
              <a:avLst/>
              <a:gdLst>
                <a:gd name="T0" fmla="*/ 157 w 157"/>
                <a:gd name="T1" fmla="*/ 79 h 157"/>
                <a:gd name="T2" fmla="*/ 79 w 157"/>
                <a:gd name="T3" fmla="*/ 157 h 157"/>
                <a:gd name="T4" fmla="*/ 0 w 157"/>
                <a:gd name="T5" fmla="*/ 79 h 157"/>
                <a:gd name="T6" fmla="*/ 79 w 157"/>
                <a:gd name="T7" fmla="*/ 0 h 157"/>
                <a:gd name="T8" fmla="*/ 157 w 157"/>
                <a:gd name="T9" fmla="*/ 79 h 157"/>
                <a:gd name="T10" fmla="*/ 79 w 157"/>
                <a:gd name="T11" fmla="*/ 122 h 157"/>
                <a:gd name="T12" fmla="*/ 118 w 157"/>
                <a:gd name="T13" fmla="*/ 79 h 157"/>
                <a:gd name="T14" fmla="*/ 78 w 157"/>
                <a:gd name="T15" fmla="*/ 35 h 157"/>
                <a:gd name="T16" fmla="*/ 39 w 157"/>
                <a:gd name="T17" fmla="*/ 79 h 157"/>
                <a:gd name="T18" fmla="*/ 79 w 157"/>
                <a:gd name="T19" fmla="*/ 12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157">
                  <a:moveTo>
                    <a:pt x="157" y="79"/>
                  </a:moveTo>
                  <a:cubicBezTo>
                    <a:pt x="157" y="126"/>
                    <a:pt x="121" y="157"/>
                    <a:pt x="79" y="157"/>
                  </a:cubicBezTo>
                  <a:cubicBezTo>
                    <a:pt x="36" y="157"/>
                    <a:pt x="0" y="126"/>
                    <a:pt x="0" y="79"/>
                  </a:cubicBezTo>
                  <a:cubicBezTo>
                    <a:pt x="0" y="31"/>
                    <a:pt x="36" y="0"/>
                    <a:pt x="79" y="0"/>
                  </a:cubicBezTo>
                  <a:cubicBezTo>
                    <a:pt x="121" y="0"/>
                    <a:pt x="157" y="32"/>
                    <a:pt x="157" y="79"/>
                  </a:cubicBezTo>
                  <a:close/>
                  <a:moveTo>
                    <a:pt x="79" y="122"/>
                  </a:moveTo>
                  <a:cubicBezTo>
                    <a:pt x="98" y="122"/>
                    <a:pt x="118" y="111"/>
                    <a:pt x="118" y="79"/>
                  </a:cubicBezTo>
                  <a:cubicBezTo>
                    <a:pt x="118" y="47"/>
                    <a:pt x="98" y="35"/>
                    <a:pt x="78" y="35"/>
                  </a:cubicBezTo>
                  <a:cubicBezTo>
                    <a:pt x="58" y="35"/>
                    <a:pt x="39" y="49"/>
                    <a:pt x="39" y="79"/>
                  </a:cubicBezTo>
                  <a:cubicBezTo>
                    <a:pt x="39" y="108"/>
                    <a:pt x="59" y="122"/>
                    <a:pt x="79" y="1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9"/>
            <p:cNvSpPr>
              <a:spLocks/>
            </p:cNvSpPr>
            <p:nvPr userDrawn="1"/>
          </p:nvSpPr>
          <p:spPr bwMode="auto">
            <a:xfrm>
              <a:off x="3520" y="1440"/>
              <a:ext cx="236" cy="359"/>
            </a:xfrm>
            <a:custGeom>
              <a:avLst/>
              <a:gdLst>
                <a:gd name="T0" fmla="*/ 236 w 236"/>
                <a:gd name="T1" fmla="*/ 81 h 359"/>
                <a:gd name="T2" fmla="*/ 90 w 236"/>
                <a:gd name="T3" fmla="*/ 81 h 359"/>
                <a:gd name="T4" fmla="*/ 90 w 236"/>
                <a:gd name="T5" fmla="*/ 147 h 359"/>
                <a:gd name="T6" fmla="*/ 234 w 236"/>
                <a:gd name="T7" fmla="*/ 147 h 359"/>
                <a:gd name="T8" fmla="*/ 234 w 236"/>
                <a:gd name="T9" fmla="*/ 227 h 359"/>
                <a:gd name="T10" fmla="*/ 90 w 236"/>
                <a:gd name="T11" fmla="*/ 227 h 359"/>
                <a:gd name="T12" fmla="*/ 90 w 236"/>
                <a:gd name="T13" fmla="*/ 359 h 359"/>
                <a:gd name="T14" fmla="*/ 0 w 236"/>
                <a:gd name="T15" fmla="*/ 359 h 359"/>
                <a:gd name="T16" fmla="*/ 0 w 236"/>
                <a:gd name="T17" fmla="*/ 0 h 359"/>
                <a:gd name="T18" fmla="*/ 236 w 236"/>
                <a:gd name="T19" fmla="*/ 0 h 359"/>
                <a:gd name="T20" fmla="*/ 236 w 236"/>
                <a:gd name="T21" fmla="*/ 81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6" h="359">
                  <a:moveTo>
                    <a:pt x="236" y="81"/>
                  </a:moveTo>
                  <a:lnTo>
                    <a:pt x="90" y="81"/>
                  </a:lnTo>
                  <a:lnTo>
                    <a:pt x="90" y="147"/>
                  </a:lnTo>
                  <a:lnTo>
                    <a:pt x="234" y="147"/>
                  </a:lnTo>
                  <a:lnTo>
                    <a:pt x="234" y="227"/>
                  </a:lnTo>
                  <a:lnTo>
                    <a:pt x="90" y="227"/>
                  </a:lnTo>
                  <a:lnTo>
                    <a:pt x="90" y="359"/>
                  </a:lnTo>
                  <a:lnTo>
                    <a:pt x="0" y="359"/>
                  </a:lnTo>
                  <a:lnTo>
                    <a:pt x="0" y="0"/>
                  </a:lnTo>
                  <a:lnTo>
                    <a:pt x="236" y="0"/>
                  </a:lnTo>
                  <a:lnTo>
                    <a:pt x="236" y="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10"/>
            <p:cNvSpPr>
              <a:spLocks/>
            </p:cNvSpPr>
            <p:nvPr userDrawn="1"/>
          </p:nvSpPr>
          <p:spPr bwMode="auto">
            <a:xfrm>
              <a:off x="3827" y="1440"/>
              <a:ext cx="293" cy="359"/>
            </a:xfrm>
            <a:custGeom>
              <a:avLst/>
              <a:gdLst>
                <a:gd name="T0" fmla="*/ 293 w 293"/>
                <a:gd name="T1" fmla="*/ 0 h 359"/>
                <a:gd name="T2" fmla="*/ 293 w 293"/>
                <a:gd name="T3" fmla="*/ 81 h 359"/>
                <a:gd name="T4" fmla="*/ 191 w 293"/>
                <a:gd name="T5" fmla="*/ 81 h 359"/>
                <a:gd name="T6" fmla="*/ 191 w 293"/>
                <a:gd name="T7" fmla="*/ 359 h 359"/>
                <a:gd name="T8" fmla="*/ 99 w 293"/>
                <a:gd name="T9" fmla="*/ 359 h 359"/>
                <a:gd name="T10" fmla="*/ 99 w 293"/>
                <a:gd name="T11" fmla="*/ 81 h 359"/>
                <a:gd name="T12" fmla="*/ 0 w 293"/>
                <a:gd name="T13" fmla="*/ 81 h 359"/>
                <a:gd name="T14" fmla="*/ 0 w 293"/>
                <a:gd name="T15" fmla="*/ 0 h 359"/>
                <a:gd name="T16" fmla="*/ 293 w 293"/>
                <a:gd name="T17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3" h="359">
                  <a:moveTo>
                    <a:pt x="293" y="0"/>
                  </a:moveTo>
                  <a:lnTo>
                    <a:pt x="293" y="81"/>
                  </a:lnTo>
                  <a:lnTo>
                    <a:pt x="191" y="81"/>
                  </a:lnTo>
                  <a:lnTo>
                    <a:pt x="191" y="359"/>
                  </a:lnTo>
                  <a:lnTo>
                    <a:pt x="99" y="359"/>
                  </a:lnTo>
                  <a:lnTo>
                    <a:pt x="99" y="81"/>
                  </a:lnTo>
                  <a:lnTo>
                    <a:pt x="0" y="81"/>
                  </a:lnTo>
                  <a:lnTo>
                    <a:pt x="0" y="0"/>
                  </a:lnTo>
                  <a:lnTo>
                    <a:pt x="2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11"/>
            <p:cNvSpPr>
              <a:spLocks/>
            </p:cNvSpPr>
            <p:nvPr userDrawn="1"/>
          </p:nvSpPr>
          <p:spPr bwMode="auto">
            <a:xfrm>
              <a:off x="2119" y="963"/>
              <a:ext cx="359" cy="293"/>
            </a:xfrm>
            <a:custGeom>
              <a:avLst/>
              <a:gdLst>
                <a:gd name="T0" fmla="*/ 0 w 359"/>
                <a:gd name="T1" fmla="*/ 293 h 293"/>
                <a:gd name="T2" fmla="*/ 180 w 359"/>
                <a:gd name="T3" fmla="*/ 114 h 293"/>
                <a:gd name="T4" fmla="*/ 359 w 359"/>
                <a:gd name="T5" fmla="*/ 293 h 293"/>
                <a:gd name="T6" fmla="*/ 359 w 359"/>
                <a:gd name="T7" fmla="*/ 178 h 293"/>
                <a:gd name="T8" fmla="*/ 180 w 359"/>
                <a:gd name="T9" fmla="*/ 0 h 293"/>
                <a:gd name="T10" fmla="*/ 0 w 359"/>
                <a:gd name="T11" fmla="*/ 180 h 293"/>
                <a:gd name="T12" fmla="*/ 0 w 359"/>
                <a:gd name="T13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3">
                  <a:moveTo>
                    <a:pt x="0" y="293"/>
                  </a:moveTo>
                  <a:lnTo>
                    <a:pt x="180" y="114"/>
                  </a:lnTo>
                  <a:lnTo>
                    <a:pt x="359" y="293"/>
                  </a:lnTo>
                  <a:lnTo>
                    <a:pt x="359" y="178"/>
                  </a:lnTo>
                  <a:lnTo>
                    <a:pt x="180" y="0"/>
                  </a:lnTo>
                  <a:lnTo>
                    <a:pt x="0" y="180"/>
                  </a:lnTo>
                  <a:lnTo>
                    <a:pt x="0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12"/>
            <p:cNvSpPr>
              <a:spLocks/>
            </p:cNvSpPr>
            <p:nvPr userDrawn="1"/>
          </p:nvSpPr>
          <p:spPr bwMode="auto">
            <a:xfrm>
              <a:off x="1640" y="1440"/>
              <a:ext cx="295" cy="359"/>
            </a:xfrm>
            <a:custGeom>
              <a:avLst/>
              <a:gdLst>
                <a:gd name="T0" fmla="*/ 295 w 295"/>
                <a:gd name="T1" fmla="*/ 359 h 359"/>
                <a:gd name="T2" fmla="*/ 116 w 295"/>
                <a:gd name="T3" fmla="*/ 180 h 359"/>
                <a:gd name="T4" fmla="*/ 295 w 295"/>
                <a:gd name="T5" fmla="*/ 0 h 359"/>
                <a:gd name="T6" fmla="*/ 182 w 295"/>
                <a:gd name="T7" fmla="*/ 0 h 359"/>
                <a:gd name="T8" fmla="*/ 0 w 295"/>
                <a:gd name="T9" fmla="*/ 180 h 359"/>
                <a:gd name="T10" fmla="*/ 179 w 295"/>
                <a:gd name="T11" fmla="*/ 359 h 359"/>
                <a:gd name="T12" fmla="*/ 295 w 295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359">
                  <a:moveTo>
                    <a:pt x="295" y="359"/>
                  </a:moveTo>
                  <a:lnTo>
                    <a:pt x="116" y="180"/>
                  </a:lnTo>
                  <a:lnTo>
                    <a:pt x="295" y="0"/>
                  </a:lnTo>
                  <a:lnTo>
                    <a:pt x="182" y="0"/>
                  </a:lnTo>
                  <a:lnTo>
                    <a:pt x="0" y="180"/>
                  </a:lnTo>
                  <a:lnTo>
                    <a:pt x="179" y="359"/>
                  </a:lnTo>
                  <a:lnTo>
                    <a:pt x="295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13"/>
            <p:cNvSpPr>
              <a:spLocks/>
            </p:cNvSpPr>
            <p:nvPr userDrawn="1"/>
          </p:nvSpPr>
          <p:spPr bwMode="auto">
            <a:xfrm>
              <a:off x="2119" y="1984"/>
              <a:ext cx="359" cy="295"/>
            </a:xfrm>
            <a:custGeom>
              <a:avLst/>
              <a:gdLst>
                <a:gd name="T0" fmla="*/ 359 w 359"/>
                <a:gd name="T1" fmla="*/ 2 h 295"/>
                <a:gd name="T2" fmla="*/ 180 w 359"/>
                <a:gd name="T3" fmla="*/ 182 h 295"/>
                <a:gd name="T4" fmla="*/ 0 w 359"/>
                <a:gd name="T5" fmla="*/ 0 h 295"/>
                <a:gd name="T6" fmla="*/ 0 w 359"/>
                <a:gd name="T7" fmla="*/ 115 h 295"/>
                <a:gd name="T8" fmla="*/ 180 w 359"/>
                <a:gd name="T9" fmla="*/ 295 h 295"/>
                <a:gd name="T10" fmla="*/ 359 w 359"/>
                <a:gd name="T11" fmla="*/ 118 h 295"/>
                <a:gd name="T12" fmla="*/ 359 w 359"/>
                <a:gd name="T13" fmla="*/ 2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5">
                  <a:moveTo>
                    <a:pt x="359" y="2"/>
                  </a:moveTo>
                  <a:lnTo>
                    <a:pt x="180" y="182"/>
                  </a:lnTo>
                  <a:lnTo>
                    <a:pt x="0" y="0"/>
                  </a:lnTo>
                  <a:lnTo>
                    <a:pt x="0" y="115"/>
                  </a:lnTo>
                  <a:lnTo>
                    <a:pt x="180" y="295"/>
                  </a:lnTo>
                  <a:lnTo>
                    <a:pt x="359" y="118"/>
                  </a:lnTo>
                  <a:lnTo>
                    <a:pt x="359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14"/>
            <p:cNvSpPr>
              <a:spLocks/>
            </p:cNvSpPr>
            <p:nvPr userDrawn="1"/>
          </p:nvSpPr>
          <p:spPr bwMode="auto">
            <a:xfrm>
              <a:off x="2908" y="1672"/>
              <a:ext cx="187" cy="127"/>
            </a:xfrm>
            <a:custGeom>
              <a:avLst/>
              <a:gdLst>
                <a:gd name="T0" fmla="*/ 0 w 187"/>
                <a:gd name="T1" fmla="*/ 57 h 127"/>
                <a:gd name="T2" fmla="*/ 71 w 187"/>
                <a:gd name="T3" fmla="*/ 127 h 127"/>
                <a:gd name="T4" fmla="*/ 187 w 187"/>
                <a:gd name="T5" fmla="*/ 127 h 127"/>
                <a:gd name="T6" fmla="*/ 57 w 187"/>
                <a:gd name="T7" fmla="*/ 0 h 127"/>
                <a:gd name="T8" fmla="*/ 0 w 187"/>
                <a:gd name="T9" fmla="*/ 5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7">
                  <a:moveTo>
                    <a:pt x="0" y="57"/>
                  </a:moveTo>
                  <a:lnTo>
                    <a:pt x="71" y="127"/>
                  </a:lnTo>
                  <a:lnTo>
                    <a:pt x="187" y="127"/>
                  </a:lnTo>
                  <a:lnTo>
                    <a:pt x="57" y="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15"/>
            <p:cNvSpPr>
              <a:spLocks/>
            </p:cNvSpPr>
            <p:nvPr userDrawn="1"/>
          </p:nvSpPr>
          <p:spPr bwMode="auto">
            <a:xfrm>
              <a:off x="2908" y="1440"/>
              <a:ext cx="187" cy="130"/>
            </a:xfrm>
            <a:custGeom>
              <a:avLst/>
              <a:gdLst>
                <a:gd name="T0" fmla="*/ 57 w 187"/>
                <a:gd name="T1" fmla="*/ 130 h 130"/>
                <a:gd name="T2" fmla="*/ 187 w 187"/>
                <a:gd name="T3" fmla="*/ 0 h 130"/>
                <a:gd name="T4" fmla="*/ 74 w 187"/>
                <a:gd name="T5" fmla="*/ 0 h 130"/>
                <a:gd name="T6" fmla="*/ 0 w 187"/>
                <a:gd name="T7" fmla="*/ 74 h 130"/>
                <a:gd name="T8" fmla="*/ 57 w 187"/>
                <a:gd name="T9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30">
                  <a:moveTo>
                    <a:pt x="57" y="130"/>
                  </a:moveTo>
                  <a:lnTo>
                    <a:pt x="187" y="0"/>
                  </a:lnTo>
                  <a:lnTo>
                    <a:pt x="74" y="0"/>
                  </a:lnTo>
                  <a:lnTo>
                    <a:pt x="0" y="74"/>
                  </a:lnTo>
                  <a:lnTo>
                    <a:pt x="57" y="1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16"/>
            <p:cNvSpPr>
              <a:spLocks/>
            </p:cNvSpPr>
            <p:nvPr userDrawn="1"/>
          </p:nvSpPr>
          <p:spPr bwMode="auto">
            <a:xfrm>
              <a:off x="2665" y="1443"/>
              <a:ext cx="293" cy="356"/>
            </a:xfrm>
            <a:custGeom>
              <a:avLst/>
              <a:gdLst>
                <a:gd name="T0" fmla="*/ 0 w 293"/>
                <a:gd name="T1" fmla="*/ 0 h 356"/>
                <a:gd name="T2" fmla="*/ 177 w 293"/>
                <a:gd name="T3" fmla="*/ 177 h 356"/>
                <a:gd name="T4" fmla="*/ 0 w 293"/>
                <a:gd name="T5" fmla="*/ 356 h 356"/>
                <a:gd name="T6" fmla="*/ 113 w 293"/>
                <a:gd name="T7" fmla="*/ 356 h 356"/>
                <a:gd name="T8" fmla="*/ 293 w 293"/>
                <a:gd name="T9" fmla="*/ 177 h 356"/>
                <a:gd name="T10" fmla="*/ 113 w 293"/>
                <a:gd name="T11" fmla="*/ 0 h 356"/>
                <a:gd name="T12" fmla="*/ 0 w 293"/>
                <a:gd name="T13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3" h="356">
                  <a:moveTo>
                    <a:pt x="0" y="0"/>
                  </a:moveTo>
                  <a:lnTo>
                    <a:pt x="177" y="177"/>
                  </a:lnTo>
                  <a:lnTo>
                    <a:pt x="0" y="356"/>
                  </a:lnTo>
                  <a:lnTo>
                    <a:pt x="113" y="356"/>
                  </a:lnTo>
                  <a:lnTo>
                    <a:pt x="293" y="177"/>
                  </a:lnTo>
                  <a:lnTo>
                    <a:pt x="11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5847714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ubtitle Full size 1 contai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2" y="1878229"/>
            <a:ext cx="8593931" cy="4327311"/>
          </a:xfrm>
        </p:spPr>
        <p:txBody>
          <a:bodyPr/>
          <a:lstStyle>
            <a:lvl1pPr marL="269946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  <p:sp>
        <p:nvSpPr>
          <p:cNvPr id="8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521495" y="882450"/>
            <a:ext cx="8358916" cy="490537"/>
          </a:xfrm>
          <a:noFill/>
        </p:spPr>
        <p:txBody>
          <a:bodyPr anchor="ctr">
            <a:noAutofit/>
          </a:bodyPr>
          <a:lstStyle>
            <a:lvl1pPr marL="0" indent="0">
              <a:buNone/>
              <a:defRPr sz="1500" b="1">
                <a:solidFill>
                  <a:schemeClr val="accent3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dirty="0" smtClean="0"/>
              <a:t>EDIT SUBTITLE</a:t>
            </a:r>
          </a:p>
        </p:txBody>
      </p:sp>
      <p:sp>
        <p:nvSpPr>
          <p:cNvPr id="9" name="Trójkąt równoramienny 8"/>
          <p:cNvSpPr/>
          <p:nvPr/>
        </p:nvSpPr>
        <p:spPr>
          <a:xfrm rot="5400000">
            <a:off x="339718" y="1056340"/>
            <a:ext cx="220797" cy="142758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noFill/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56768630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ubtitle 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878227"/>
            <a:ext cx="4184754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  <p:sp>
        <p:nvSpPr>
          <p:cNvPr id="7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4660642" y="1878227"/>
            <a:ext cx="4219769" cy="4327311"/>
          </a:xfrm>
        </p:spPr>
        <p:txBody>
          <a:bodyPr/>
          <a:lstStyle>
            <a:lvl1pPr marL="270000">
              <a:defRPr lang="pl-PL" smtClean="0"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  <p:sp>
        <p:nvSpPr>
          <p:cNvPr id="10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521495" y="882450"/>
            <a:ext cx="8358916" cy="490537"/>
          </a:xfrm>
          <a:noFill/>
        </p:spPr>
        <p:txBody>
          <a:bodyPr anchor="ctr">
            <a:noAutofit/>
          </a:bodyPr>
          <a:lstStyle>
            <a:lvl1pPr marL="0" indent="0">
              <a:buNone/>
              <a:defRPr sz="1500" b="1">
                <a:solidFill>
                  <a:schemeClr val="accent3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dirty="0" smtClean="0"/>
              <a:t>EDIT SUBTITLE</a:t>
            </a:r>
          </a:p>
        </p:txBody>
      </p:sp>
      <p:sp>
        <p:nvSpPr>
          <p:cNvPr id="11" name="Trójkąt równoramienny 10"/>
          <p:cNvSpPr/>
          <p:nvPr/>
        </p:nvSpPr>
        <p:spPr>
          <a:xfrm rot="5400000">
            <a:off x="339718" y="1056340"/>
            <a:ext cx="220797" cy="142758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noFill/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73542220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title 3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878227"/>
            <a:ext cx="2762088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3202619" y="1878227"/>
            <a:ext cx="2762088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10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6118322" y="1878227"/>
            <a:ext cx="2762088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11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521495" y="882450"/>
            <a:ext cx="8358916" cy="490537"/>
          </a:xfrm>
          <a:noFill/>
        </p:spPr>
        <p:txBody>
          <a:bodyPr anchor="ctr">
            <a:noAutofit/>
          </a:bodyPr>
          <a:lstStyle>
            <a:lvl1pPr marL="0" indent="0">
              <a:buNone/>
              <a:defRPr sz="1500" b="1">
                <a:solidFill>
                  <a:schemeClr val="accent3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dirty="0" smtClean="0"/>
              <a:t>EDIT SUBTITLE</a:t>
            </a:r>
          </a:p>
        </p:txBody>
      </p:sp>
      <p:sp>
        <p:nvSpPr>
          <p:cNvPr id="12" name="Trójkąt równoramienny 11"/>
          <p:cNvSpPr/>
          <p:nvPr/>
        </p:nvSpPr>
        <p:spPr>
          <a:xfrm rot="5400000">
            <a:off x="339718" y="1056340"/>
            <a:ext cx="220797" cy="142758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noFill/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18961833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ubtitle 1+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878227"/>
            <a:ext cx="4184754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  <p:sp>
        <p:nvSpPr>
          <p:cNvPr id="8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4695656" y="1878226"/>
            <a:ext cx="4184754" cy="2075937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4695656" y="4114801"/>
            <a:ext cx="4184754" cy="2090736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11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521495" y="882450"/>
            <a:ext cx="8358916" cy="490537"/>
          </a:xfrm>
          <a:noFill/>
        </p:spPr>
        <p:txBody>
          <a:bodyPr anchor="ctr">
            <a:noAutofit/>
          </a:bodyPr>
          <a:lstStyle>
            <a:lvl1pPr marL="0" indent="0">
              <a:buNone/>
              <a:defRPr sz="1500" b="1">
                <a:solidFill>
                  <a:schemeClr val="accent3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dirty="0" smtClean="0"/>
              <a:t>EDIT SUBTITLE</a:t>
            </a:r>
          </a:p>
        </p:txBody>
      </p:sp>
      <p:sp>
        <p:nvSpPr>
          <p:cNvPr id="12" name="Trójkąt równoramienny 11"/>
          <p:cNvSpPr/>
          <p:nvPr/>
        </p:nvSpPr>
        <p:spPr>
          <a:xfrm rot="5400000">
            <a:off x="339718" y="1056340"/>
            <a:ext cx="220797" cy="142758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noFill/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46850946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ubtitle 2+1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4695656" y="1878227"/>
            <a:ext cx="4184754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  <p:sp>
        <p:nvSpPr>
          <p:cNvPr id="8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16" y="1878226"/>
            <a:ext cx="4184754" cy="2075937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286916" y="4114801"/>
            <a:ext cx="4184754" cy="2090736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11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521495" y="882450"/>
            <a:ext cx="8358916" cy="490537"/>
          </a:xfrm>
          <a:noFill/>
        </p:spPr>
        <p:txBody>
          <a:bodyPr anchor="ctr">
            <a:noAutofit/>
          </a:bodyPr>
          <a:lstStyle>
            <a:lvl1pPr marL="0" indent="0">
              <a:buNone/>
              <a:defRPr sz="1500" b="1">
                <a:solidFill>
                  <a:schemeClr val="accent3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dirty="0" smtClean="0"/>
              <a:t>EDIT SUBTITLE</a:t>
            </a:r>
          </a:p>
        </p:txBody>
      </p:sp>
      <p:sp>
        <p:nvSpPr>
          <p:cNvPr id="12" name="Trójkąt równoramienny 11"/>
          <p:cNvSpPr/>
          <p:nvPr/>
        </p:nvSpPr>
        <p:spPr>
          <a:xfrm rot="5400000">
            <a:off x="339718" y="1056340"/>
            <a:ext cx="220797" cy="142758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noFill/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78426322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Full size screen sh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sz="quarter" idx="10" hasCustomPrompt="1"/>
          </p:nvPr>
        </p:nvSpPr>
        <p:spPr>
          <a:xfrm>
            <a:off x="0" y="2"/>
            <a:ext cx="9144000" cy="6857999"/>
          </a:xfrm>
        </p:spPr>
        <p:txBody>
          <a:bodyPr anchor="b"/>
          <a:lstStyle>
            <a:lvl1pPr marL="0" indent="0" algn="ctr">
              <a:buFontTx/>
              <a:buNone/>
              <a:defRPr sz="1800"/>
            </a:lvl1pPr>
          </a:lstStyle>
          <a:p>
            <a:r>
              <a:rPr lang="pl-PL" dirty="0" smtClean="0"/>
              <a:t>Full size screen shot.</a:t>
            </a:r>
            <a:br>
              <a:rPr lang="pl-PL" dirty="0" smtClean="0"/>
            </a:br>
            <a:r>
              <a:rPr lang="pl-PL" dirty="0" smtClean="0"/>
              <a:t>Right click to paste picture if copying from other slide. </a:t>
            </a:r>
            <a:br>
              <a:rPr lang="pl-PL" dirty="0" smtClean="0"/>
            </a:br>
            <a:r>
              <a:rPr lang="pl-PL" dirty="0" smtClean="0"/>
              <a:t>Left click in center to browse for file to place.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55348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size screen shot +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1"/>
          <p:cNvSpPr>
            <a:spLocks noGrp="1"/>
          </p:cNvSpPr>
          <p:nvPr>
            <p:ph type="title" hasCustomPrompt="1"/>
          </p:nvPr>
        </p:nvSpPr>
        <p:spPr>
          <a:xfrm>
            <a:off x="286918" y="365126"/>
            <a:ext cx="8593493" cy="502623"/>
          </a:xfrm>
        </p:spPr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0" hasCustomPrompt="1"/>
          </p:nvPr>
        </p:nvSpPr>
        <p:spPr>
          <a:xfrm>
            <a:off x="0" y="2"/>
            <a:ext cx="9144000" cy="6857999"/>
          </a:xfrm>
        </p:spPr>
        <p:txBody>
          <a:bodyPr anchor="b"/>
          <a:lstStyle>
            <a:lvl1pPr marL="0" indent="0" algn="ctr">
              <a:buFontTx/>
              <a:buNone/>
              <a:defRPr sz="1800"/>
            </a:lvl1pPr>
          </a:lstStyle>
          <a:p>
            <a:r>
              <a:rPr lang="pl-PL" dirty="0" smtClean="0"/>
              <a:t>Full size screen shot.</a:t>
            </a:r>
            <a:br>
              <a:rPr lang="pl-PL" dirty="0" smtClean="0"/>
            </a:br>
            <a:r>
              <a:rPr lang="pl-PL" dirty="0" smtClean="0"/>
              <a:t>Right click to paste picture if copying from other slide. </a:t>
            </a:r>
            <a:br>
              <a:rPr lang="pl-PL" dirty="0" smtClean="0"/>
            </a:br>
            <a:r>
              <a:rPr lang="pl-PL" dirty="0" smtClean="0"/>
              <a:t>Left click in center to browse for file to place.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874185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oal Stat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Goal Status</a:t>
            </a:r>
            <a:endParaRPr lang="en-US"/>
          </a:p>
        </p:txBody>
      </p:sp>
      <p:sp>
        <p:nvSpPr>
          <p:cNvPr id="8" name="Symbol zastępczy tekstu 10"/>
          <p:cNvSpPr>
            <a:spLocks noGrp="1"/>
          </p:cNvSpPr>
          <p:nvPr>
            <p:ph type="body" sz="quarter" idx="16" hasCustomPrompt="1"/>
          </p:nvPr>
        </p:nvSpPr>
        <p:spPr>
          <a:xfrm>
            <a:off x="286941" y="2174790"/>
            <a:ext cx="2762250" cy="4030749"/>
          </a:xfrm>
        </p:spPr>
        <p:txBody>
          <a:bodyPr>
            <a:normAutofit/>
          </a:bodyPr>
          <a:lstStyle>
            <a:lvl1pPr marL="0" indent="0">
              <a:buNone/>
              <a:defRPr sz="1100"/>
            </a:lvl1pPr>
          </a:lstStyle>
          <a:p>
            <a:pPr lvl="0"/>
            <a:r>
              <a:rPr lang="pl-PL" smtClean="0"/>
              <a:t>Completed projects</a:t>
            </a:r>
            <a:endParaRPr lang="en-US"/>
          </a:p>
        </p:txBody>
      </p:sp>
      <p:sp>
        <p:nvSpPr>
          <p:cNvPr id="9" name="Symbol zastępczy tekstu 10"/>
          <p:cNvSpPr>
            <a:spLocks noGrp="1"/>
          </p:cNvSpPr>
          <p:nvPr>
            <p:ph type="body" sz="quarter" idx="17" hasCustomPrompt="1"/>
          </p:nvPr>
        </p:nvSpPr>
        <p:spPr>
          <a:xfrm>
            <a:off x="6118160" y="2174790"/>
            <a:ext cx="2762250" cy="4030749"/>
          </a:xfrm>
        </p:spPr>
        <p:txBody>
          <a:bodyPr>
            <a:normAutofit/>
          </a:bodyPr>
          <a:lstStyle>
            <a:lvl1pPr marL="0" indent="0">
              <a:buNone/>
              <a:defRPr sz="1100"/>
            </a:lvl1pPr>
          </a:lstStyle>
          <a:p>
            <a:pPr lvl="0"/>
            <a:r>
              <a:rPr lang="pl-PL" smtClean="0"/>
              <a:t>Upcoming projects</a:t>
            </a:r>
            <a:endParaRPr lang="en-US"/>
          </a:p>
        </p:txBody>
      </p:sp>
      <p:sp>
        <p:nvSpPr>
          <p:cNvPr id="10" name="Symbol zastępczy tekstu 10"/>
          <p:cNvSpPr>
            <a:spLocks noGrp="1"/>
          </p:cNvSpPr>
          <p:nvPr>
            <p:ph type="body" sz="quarter" idx="18" hasCustomPrompt="1"/>
          </p:nvPr>
        </p:nvSpPr>
        <p:spPr>
          <a:xfrm>
            <a:off x="3202538" y="2174790"/>
            <a:ext cx="2762250" cy="4030749"/>
          </a:xfrm>
        </p:spPr>
        <p:txBody>
          <a:bodyPr>
            <a:normAutofit/>
          </a:bodyPr>
          <a:lstStyle>
            <a:lvl1pPr marL="0" indent="0">
              <a:buNone/>
              <a:defRPr sz="1100" baseline="0"/>
            </a:lvl1pPr>
          </a:lstStyle>
          <a:p>
            <a:pPr lvl="0"/>
            <a:r>
              <a:rPr lang="pl-PL" smtClean="0"/>
              <a:t>Active projects</a:t>
            </a:r>
            <a:endParaRPr lang="en-US"/>
          </a:p>
        </p:txBody>
      </p:sp>
      <p:sp>
        <p:nvSpPr>
          <p:cNvPr id="11" name="Prostokąt 10"/>
          <p:cNvSpPr/>
          <p:nvPr/>
        </p:nvSpPr>
        <p:spPr>
          <a:xfrm>
            <a:off x="286918" y="1421028"/>
            <a:ext cx="2762275" cy="53134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12" name="pole tekstowe 11"/>
          <p:cNvSpPr txBox="1"/>
          <p:nvPr/>
        </p:nvSpPr>
        <p:spPr>
          <a:xfrm>
            <a:off x="721821" y="1509582"/>
            <a:ext cx="1265598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pl-PL" b="1" smtClean="0">
                <a:solidFill>
                  <a:schemeClr val="bg1"/>
                </a:solidFill>
              </a:rPr>
              <a:t>COMPLETED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13" name="Prostokąt 12"/>
          <p:cNvSpPr/>
          <p:nvPr/>
        </p:nvSpPr>
        <p:spPr>
          <a:xfrm>
            <a:off x="3202514" y="1421028"/>
            <a:ext cx="2762275" cy="53134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14" name="pole tekstowe 13"/>
          <p:cNvSpPr txBox="1"/>
          <p:nvPr/>
        </p:nvSpPr>
        <p:spPr>
          <a:xfrm>
            <a:off x="3643947" y="1509582"/>
            <a:ext cx="796858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pl-PL" b="1" smtClean="0">
                <a:solidFill>
                  <a:schemeClr val="bg1"/>
                </a:solidFill>
              </a:rPr>
              <a:t>ACTIVE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15" name="Prostokąt 14"/>
          <p:cNvSpPr/>
          <p:nvPr/>
        </p:nvSpPr>
        <p:spPr>
          <a:xfrm>
            <a:off x="6118161" y="1421028"/>
            <a:ext cx="2762275" cy="53134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16" name="pole tekstowe 15"/>
          <p:cNvSpPr txBox="1"/>
          <p:nvPr/>
        </p:nvSpPr>
        <p:spPr>
          <a:xfrm>
            <a:off x="6523003" y="1509582"/>
            <a:ext cx="1125949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pl-PL" b="1" smtClean="0">
                <a:solidFill>
                  <a:schemeClr val="bg1"/>
                </a:solidFill>
              </a:rPr>
              <a:t>UPCOMING</a:t>
            </a:r>
            <a:endParaRPr lang="en-US" b="1">
              <a:solidFill>
                <a:schemeClr val="bg1"/>
              </a:solidFill>
            </a:endParaRPr>
          </a:p>
        </p:txBody>
      </p:sp>
      <p:pic>
        <p:nvPicPr>
          <p:cNvPr id="6" name="Obraz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9625" y="1578756"/>
            <a:ext cx="161912" cy="215883"/>
          </a:xfrm>
          <a:prstGeom prst="rect">
            <a:avLst/>
          </a:prstGeom>
        </p:spPr>
      </p:pic>
      <p:pic>
        <p:nvPicPr>
          <p:cNvPr id="7" name="Obraz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048" y="1556141"/>
            <a:ext cx="226223" cy="238499"/>
          </a:xfrm>
          <a:prstGeom prst="rect">
            <a:avLst/>
          </a:prstGeom>
        </p:spPr>
      </p:pic>
      <p:pic>
        <p:nvPicPr>
          <p:cNvPr id="17" name="Obraz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3322" y="1509580"/>
            <a:ext cx="224784" cy="323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71337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oal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Goal Timeline</a:t>
            </a:r>
            <a:endParaRPr lang="en-US"/>
          </a:p>
        </p:txBody>
      </p:sp>
      <p:sp>
        <p:nvSpPr>
          <p:cNvPr id="11" name="Prostokąt 10"/>
          <p:cNvSpPr/>
          <p:nvPr/>
        </p:nvSpPr>
        <p:spPr>
          <a:xfrm>
            <a:off x="286917" y="1421028"/>
            <a:ext cx="535784" cy="53134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17" name="Symbol zastępczy tekstu 10"/>
          <p:cNvSpPr>
            <a:spLocks noGrp="1"/>
          </p:cNvSpPr>
          <p:nvPr>
            <p:ph type="body" sz="quarter" idx="19" hasCustomPrompt="1"/>
          </p:nvPr>
        </p:nvSpPr>
        <p:spPr>
          <a:xfrm>
            <a:off x="6326155" y="1421028"/>
            <a:ext cx="2554255" cy="1505053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pl-PL" smtClean="0"/>
              <a:t>Completed projects</a:t>
            </a:r>
            <a:endParaRPr lang="en-US"/>
          </a:p>
        </p:txBody>
      </p:sp>
      <p:sp>
        <p:nvSpPr>
          <p:cNvPr id="18" name="Symbol zastępczy tekstu 10"/>
          <p:cNvSpPr>
            <a:spLocks noGrp="1"/>
          </p:cNvSpPr>
          <p:nvPr>
            <p:ph type="body" sz="quarter" idx="20" hasCustomPrompt="1"/>
          </p:nvPr>
        </p:nvSpPr>
        <p:spPr>
          <a:xfrm>
            <a:off x="6326155" y="4712866"/>
            <a:ext cx="2554255" cy="1505053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pl-PL" smtClean="0"/>
              <a:t>Upcoming projects</a:t>
            </a:r>
            <a:endParaRPr lang="en-US"/>
          </a:p>
        </p:txBody>
      </p:sp>
      <p:sp>
        <p:nvSpPr>
          <p:cNvPr id="19" name="Symbol zastępczy tekstu 10"/>
          <p:cNvSpPr>
            <a:spLocks noGrp="1"/>
          </p:cNvSpPr>
          <p:nvPr>
            <p:ph type="body" sz="quarter" idx="21" hasCustomPrompt="1"/>
          </p:nvPr>
        </p:nvSpPr>
        <p:spPr>
          <a:xfrm>
            <a:off x="6326155" y="3066947"/>
            <a:ext cx="2554255" cy="1505053"/>
          </a:xfrm>
        </p:spPr>
        <p:txBody>
          <a:bodyPr>
            <a:normAutofit/>
          </a:bodyPr>
          <a:lstStyle>
            <a:lvl1pPr marL="0" indent="0">
              <a:buNone/>
              <a:defRPr sz="1200" baseline="0"/>
            </a:lvl1pPr>
          </a:lstStyle>
          <a:p>
            <a:pPr lvl="0"/>
            <a:r>
              <a:rPr lang="pl-PL" smtClean="0"/>
              <a:t>Active projects</a:t>
            </a:r>
            <a:endParaRPr lang="en-US"/>
          </a:p>
        </p:txBody>
      </p:sp>
      <p:sp>
        <p:nvSpPr>
          <p:cNvPr id="25" name="Prostokąt 24"/>
          <p:cNvSpPr/>
          <p:nvPr/>
        </p:nvSpPr>
        <p:spPr>
          <a:xfrm>
            <a:off x="286917" y="3061195"/>
            <a:ext cx="535785" cy="531341"/>
          </a:xfrm>
          <a:prstGeom prst="rect">
            <a:avLst/>
          </a:prstGeom>
          <a:solidFill>
            <a:srgbClr val="EB57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26" name="Prostokąt 25"/>
          <p:cNvSpPr/>
          <p:nvPr/>
        </p:nvSpPr>
        <p:spPr>
          <a:xfrm>
            <a:off x="286916" y="4712866"/>
            <a:ext cx="535786" cy="53134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27" name="Symbol zastępczy tekstu 10"/>
          <p:cNvSpPr>
            <a:spLocks noGrp="1"/>
          </p:cNvSpPr>
          <p:nvPr>
            <p:ph type="body" sz="quarter" idx="22" hasCustomPrompt="1"/>
          </p:nvPr>
        </p:nvSpPr>
        <p:spPr>
          <a:xfrm>
            <a:off x="3574428" y="1421028"/>
            <a:ext cx="2554255" cy="1505053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pl-PL" smtClean="0"/>
              <a:t>Completed projects</a:t>
            </a:r>
            <a:endParaRPr lang="en-US"/>
          </a:p>
        </p:txBody>
      </p:sp>
      <p:sp>
        <p:nvSpPr>
          <p:cNvPr id="28" name="Symbol zastępczy tekstu 10"/>
          <p:cNvSpPr>
            <a:spLocks noGrp="1"/>
          </p:cNvSpPr>
          <p:nvPr>
            <p:ph type="body" sz="quarter" idx="23" hasCustomPrompt="1"/>
          </p:nvPr>
        </p:nvSpPr>
        <p:spPr>
          <a:xfrm>
            <a:off x="3574428" y="4712866"/>
            <a:ext cx="2554255" cy="1505053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pl-PL" smtClean="0"/>
              <a:t>Upcoming projects</a:t>
            </a:r>
            <a:endParaRPr lang="en-US"/>
          </a:p>
        </p:txBody>
      </p:sp>
      <p:sp>
        <p:nvSpPr>
          <p:cNvPr id="29" name="Symbol zastępczy tekstu 10"/>
          <p:cNvSpPr>
            <a:spLocks noGrp="1"/>
          </p:cNvSpPr>
          <p:nvPr>
            <p:ph type="body" sz="quarter" idx="24" hasCustomPrompt="1"/>
          </p:nvPr>
        </p:nvSpPr>
        <p:spPr>
          <a:xfrm>
            <a:off x="3574428" y="3066947"/>
            <a:ext cx="2554255" cy="1505053"/>
          </a:xfrm>
        </p:spPr>
        <p:txBody>
          <a:bodyPr>
            <a:normAutofit/>
          </a:bodyPr>
          <a:lstStyle>
            <a:lvl1pPr marL="0" indent="0">
              <a:buNone/>
              <a:defRPr sz="1200" baseline="0"/>
            </a:lvl1pPr>
          </a:lstStyle>
          <a:p>
            <a:pPr lvl="0"/>
            <a:r>
              <a:rPr lang="pl-PL" smtClean="0"/>
              <a:t>Active projects</a:t>
            </a:r>
            <a:endParaRPr lang="en-US"/>
          </a:p>
        </p:txBody>
      </p:sp>
      <p:sp>
        <p:nvSpPr>
          <p:cNvPr id="30" name="Symbol zastępczy tekstu 10"/>
          <p:cNvSpPr>
            <a:spLocks noGrp="1"/>
          </p:cNvSpPr>
          <p:nvPr>
            <p:ph type="body" sz="quarter" idx="25" hasCustomPrompt="1"/>
          </p:nvPr>
        </p:nvSpPr>
        <p:spPr>
          <a:xfrm>
            <a:off x="822702" y="1421028"/>
            <a:ext cx="2554255" cy="1505053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pl-PL" smtClean="0"/>
              <a:t>Completed projects</a:t>
            </a:r>
            <a:endParaRPr lang="en-US"/>
          </a:p>
        </p:txBody>
      </p:sp>
      <p:sp>
        <p:nvSpPr>
          <p:cNvPr id="31" name="Symbol zastępczy tekstu 10"/>
          <p:cNvSpPr>
            <a:spLocks noGrp="1"/>
          </p:cNvSpPr>
          <p:nvPr>
            <p:ph type="body" sz="quarter" idx="26" hasCustomPrompt="1"/>
          </p:nvPr>
        </p:nvSpPr>
        <p:spPr>
          <a:xfrm>
            <a:off x="822702" y="4712866"/>
            <a:ext cx="2554255" cy="1505053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pl-PL" smtClean="0"/>
              <a:t>Upcoming projects</a:t>
            </a:r>
            <a:endParaRPr lang="en-US"/>
          </a:p>
        </p:txBody>
      </p:sp>
      <p:sp>
        <p:nvSpPr>
          <p:cNvPr id="32" name="Symbol zastępczy tekstu 10"/>
          <p:cNvSpPr>
            <a:spLocks noGrp="1"/>
          </p:cNvSpPr>
          <p:nvPr>
            <p:ph type="body" sz="quarter" idx="27" hasCustomPrompt="1"/>
          </p:nvPr>
        </p:nvSpPr>
        <p:spPr>
          <a:xfrm>
            <a:off x="822702" y="3066947"/>
            <a:ext cx="2554255" cy="1505053"/>
          </a:xfrm>
        </p:spPr>
        <p:txBody>
          <a:bodyPr>
            <a:normAutofit/>
          </a:bodyPr>
          <a:lstStyle>
            <a:lvl1pPr marL="0" indent="0">
              <a:buNone/>
              <a:defRPr sz="1200" baseline="0"/>
            </a:lvl1pPr>
          </a:lstStyle>
          <a:p>
            <a:pPr lvl="0"/>
            <a:r>
              <a:rPr lang="pl-PL" smtClean="0"/>
              <a:t>Active projects</a:t>
            </a:r>
            <a:endParaRPr lang="en-US"/>
          </a:p>
        </p:txBody>
      </p:sp>
      <p:pic>
        <p:nvPicPr>
          <p:cNvPr id="39" name="Obraz 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896" y="4870593"/>
            <a:ext cx="161912" cy="215883"/>
          </a:xfrm>
          <a:prstGeom prst="rect">
            <a:avLst/>
          </a:prstGeom>
        </p:spPr>
      </p:pic>
      <p:pic>
        <p:nvPicPr>
          <p:cNvPr id="40" name="Obraz 3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186" y="1556141"/>
            <a:ext cx="226223" cy="238499"/>
          </a:xfrm>
          <a:prstGeom prst="rect">
            <a:avLst/>
          </a:prstGeom>
        </p:spPr>
      </p:pic>
      <p:pic>
        <p:nvPicPr>
          <p:cNvPr id="41" name="Obraz 4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624" y="3165178"/>
            <a:ext cx="224784" cy="323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69577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NUAL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pl-PL" smtClean="0"/>
              <a:t>Edit Title for Manuals</a:t>
            </a:r>
            <a:endParaRPr lang="en-US"/>
          </a:p>
        </p:txBody>
      </p:sp>
      <p:sp>
        <p:nvSpPr>
          <p:cNvPr id="7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2" y="1879601"/>
            <a:ext cx="4184754" cy="4325936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  <a:endParaRPr lang="en-US"/>
          </a:p>
        </p:txBody>
      </p:sp>
      <p:sp>
        <p:nvSpPr>
          <p:cNvPr id="8" name="Symbol zastępczy zawartości 4"/>
          <p:cNvSpPr>
            <a:spLocks noGrp="1"/>
          </p:cNvSpPr>
          <p:nvPr>
            <p:ph sz="quarter" idx="12" hasCustomPrompt="1"/>
          </p:nvPr>
        </p:nvSpPr>
        <p:spPr>
          <a:xfrm>
            <a:off x="4660642" y="1879601"/>
            <a:ext cx="4219769" cy="4325936"/>
          </a:xfrm>
        </p:spPr>
        <p:txBody>
          <a:bodyPr/>
          <a:lstStyle>
            <a:lvl1pPr marL="270000">
              <a:defRPr lang="pl-PL" smtClean="0"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5" name="Symbol zastępczy tekstu 3"/>
          <p:cNvSpPr>
            <a:spLocks noGrp="1"/>
          </p:cNvSpPr>
          <p:nvPr>
            <p:ph type="body" sz="quarter" idx="13" hasCustomPrompt="1"/>
          </p:nvPr>
        </p:nvSpPr>
        <p:spPr>
          <a:xfrm>
            <a:off x="286943" y="1004153"/>
            <a:ext cx="8593469" cy="490537"/>
          </a:xfrm>
          <a:solidFill>
            <a:schemeClr val="accent3"/>
          </a:solidFill>
        </p:spPr>
        <p:txBody>
          <a:bodyPr>
            <a:noAutofit/>
          </a:bodyPr>
          <a:lstStyle>
            <a:lvl1pPr marL="0" indent="0">
              <a:buNone/>
              <a:defRPr sz="1500" b="1">
                <a:solidFill>
                  <a:schemeClr val="bg1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smtClean="0"/>
              <a:t>EDIT MANUALS SUBTITLE</a:t>
            </a:r>
          </a:p>
        </p:txBody>
      </p:sp>
    </p:spTree>
    <p:extLst>
      <p:ext uri="{BB962C8B-B14F-4D97-AF65-F5344CB8AC3E}">
        <p14:creationId xmlns:p14="http://schemas.microsoft.com/office/powerpoint/2010/main" val="30538997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rostokąt 2"/>
          <p:cNvSpPr/>
          <p:nvPr/>
        </p:nvSpPr>
        <p:spPr>
          <a:xfrm>
            <a:off x="793" y="0"/>
            <a:ext cx="9144000" cy="68580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77" name="Tytuł 1"/>
          <p:cNvSpPr>
            <a:spLocks noGrp="1"/>
          </p:cNvSpPr>
          <p:nvPr>
            <p:ph type="title" hasCustomPrompt="1"/>
          </p:nvPr>
        </p:nvSpPr>
        <p:spPr>
          <a:xfrm>
            <a:off x="3933825" y="1995500"/>
            <a:ext cx="4953436" cy="3055667"/>
          </a:xfrm>
        </p:spPr>
        <p:txBody>
          <a:bodyPr anchor="ctr"/>
          <a:lstStyle>
            <a:lvl1pPr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2300" b="1">
                <a:solidFill>
                  <a:schemeClr val="bg1"/>
                </a:solidFill>
              </a:defRPr>
            </a:lvl1pPr>
          </a:lstStyle>
          <a:p>
            <a:r>
              <a:rPr lang="pl-PL" dirty="0" smtClean="0"/>
              <a:t>EDIT TITLE</a:t>
            </a:r>
            <a:endParaRPr lang="en-US" dirty="0"/>
          </a:p>
        </p:txBody>
      </p:sp>
      <p:grpSp>
        <p:nvGrpSpPr>
          <p:cNvPr id="95" name="Group 35"/>
          <p:cNvGrpSpPr>
            <a:grpSpLocks noChangeAspect="1"/>
          </p:cNvGrpSpPr>
          <p:nvPr/>
        </p:nvGrpSpPr>
        <p:grpSpPr bwMode="auto">
          <a:xfrm>
            <a:off x="609601" y="1132226"/>
            <a:ext cx="2507458" cy="4035181"/>
            <a:chOff x="2363" y="293"/>
            <a:chExt cx="1208" cy="1458"/>
          </a:xfrm>
        </p:grpSpPr>
        <p:sp>
          <p:nvSpPr>
            <p:cNvPr id="96" name="Freeform 36"/>
            <p:cNvSpPr>
              <a:spLocks/>
            </p:cNvSpPr>
            <p:nvPr userDrawn="1"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124F9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37"/>
            <p:cNvSpPr>
              <a:spLocks/>
            </p:cNvSpPr>
            <p:nvPr userDrawn="1"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38"/>
            <p:cNvSpPr>
              <a:spLocks/>
            </p:cNvSpPr>
            <p:nvPr userDrawn="1"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3D649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39"/>
            <p:cNvSpPr>
              <a:spLocks/>
            </p:cNvSpPr>
            <p:nvPr userDrawn="1"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41"/>
            <p:cNvSpPr>
              <a:spLocks/>
            </p:cNvSpPr>
            <p:nvPr userDrawn="1"/>
          </p:nvSpPr>
          <p:spPr bwMode="auto">
            <a:xfrm>
              <a:off x="2796" y="1709"/>
              <a:ext cx="43" cy="42"/>
            </a:xfrm>
            <a:custGeom>
              <a:avLst/>
              <a:gdLst>
                <a:gd name="T0" fmla="*/ 5 w 43"/>
                <a:gd name="T1" fmla="*/ 0 h 42"/>
                <a:gd name="T2" fmla="*/ 5 w 43"/>
                <a:gd name="T3" fmla="*/ 0 h 42"/>
                <a:gd name="T4" fmla="*/ 0 w 43"/>
                <a:gd name="T5" fmla="*/ 38 h 42"/>
                <a:gd name="T6" fmla="*/ 38 w 43"/>
                <a:gd name="T7" fmla="*/ 42 h 42"/>
                <a:gd name="T8" fmla="*/ 43 w 43"/>
                <a:gd name="T9" fmla="*/ 5 h 42"/>
                <a:gd name="T10" fmla="*/ 43 w 43"/>
                <a:gd name="T11" fmla="*/ 5 h 42"/>
                <a:gd name="T12" fmla="*/ 5 w 43"/>
                <a:gd name="T1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42">
                  <a:moveTo>
                    <a:pt x="5" y="0"/>
                  </a:moveTo>
                  <a:lnTo>
                    <a:pt x="5" y="0"/>
                  </a:lnTo>
                  <a:lnTo>
                    <a:pt x="0" y="38"/>
                  </a:lnTo>
                  <a:lnTo>
                    <a:pt x="38" y="42"/>
                  </a:lnTo>
                  <a:lnTo>
                    <a:pt x="43" y="5"/>
                  </a:lnTo>
                  <a:lnTo>
                    <a:pt x="43" y="5"/>
                  </a:lnTo>
                  <a:lnTo>
                    <a:pt x="5" y="0"/>
                  </a:lnTo>
                </a:path>
              </a:pathLst>
            </a:custGeom>
            <a:solidFill>
              <a:srgbClr val="14509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42"/>
            <p:cNvSpPr>
              <a:spLocks/>
            </p:cNvSpPr>
            <p:nvPr userDrawn="1"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458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43"/>
            <p:cNvSpPr>
              <a:spLocks/>
            </p:cNvSpPr>
            <p:nvPr userDrawn="1"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44"/>
            <p:cNvSpPr>
              <a:spLocks/>
            </p:cNvSpPr>
            <p:nvPr userDrawn="1"/>
          </p:nvSpPr>
          <p:spPr bwMode="auto">
            <a:xfrm>
              <a:off x="2771" y="366"/>
              <a:ext cx="66" cy="62"/>
            </a:xfrm>
            <a:custGeom>
              <a:avLst/>
              <a:gdLst>
                <a:gd name="T0" fmla="*/ 48 w 90"/>
                <a:gd name="T1" fmla="*/ 0 h 84"/>
                <a:gd name="T2" fmla="*/ 30 w 90"/>
                <a:gd name="T3" fmla="*/ 4 h 84"/>
                <a:gd name="T4" fmla="*/ 10 w 90"/>
                <a:gd name="T5" fmla="*/ 60 h 84"/>
                <a:gd name="T6" fmla="*/ 48 w 90"/>
                <a:gd name="T7" fmla="*/ 84 h 84"/>
                <a:gd name="T8" fmla="*/ 49 w 90"/>
                <a:gd name="T9" fmla="*/ 84 h 84"/>
                <a:gd name="T10" fmla="*/ 66 w 90"/>
                <a:gd name="T11" fmla="*/ 80 h 84"/>
                <a:gd name="T12" fmla="*/ 90 w 90"/>
                <a:gd name="T13" fmla="*/ 43 h 84"/>
                <a:gd name="T14" fmla="*/ 90 w 90"/>
                <a:gd name="T15" fmla="*/ 41 h 84"/>
                <a:gd name="T16" fmla="*/ 86 w 90"/>
                <a:gd name="T17" fmla="*/ 24 h 84"/>
                <a:gd name="T18" fmla="*/ 48 w 90"/>
                <a:gd name="T1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84">
                  <a:moveTo>
                    <a:pt x="48" y="0"/>
                  </a:moveTo>
                  <a:cubicBezTo>
                    <a:pt x="42" y="0"/>
                    <a:pt x="36" y="1"/>
                    <a:pt x="30" y="4"/>
                  </a:cubicBezTo>
                  <a:cubicBezTo>
                    <a:pt x="9" y="14"/>
                    <a:pt x="0" y="39"/>
                    <a:pt x="10" y="60"/>
                  </a:cubicBezTo>
                  <a:cubicBezTo>
                    <a:pt x="17" y="75"/>
                    <a:pt x="32" y="84"/>
                    <a:pt x="48" y="84"/>
                  </a:cubicBezTo>
                  <a:cubicBezTo>
                    <a:pt x="49" y="84"/>
                    <a:pt x="49" y="84"/>
                    <a:pt x="49" y="84"/>
                  </a:cubicBezTo>
                  <a:cubicBezTo>
                    <a:pt x="55" y="84"/>
                    <a:pt x="61" y="83"/>
                    <a:pt x="66" y="80"/>
                  </a:cubicBezTo>
                  <a:cubicBezTo>
                    <a:pt x="81" y="73"/>
                    <a:pt x="90" y="59"/>
                    <a:pt x="90" y="43"/>
                  </a:cubicBezTo>
                  <a:cubicBezTo>
                    <a:pt x="90" y="41"/>
                    <a:pt x="90" y="41"/>
                    <a:pt x="90" y="41"/>
                  </a:cubicBezTo>
                  <a:cubicBezTo>
                    <a:pt x="90" y="35"/>
                    <a:pt x="89" y="30"/>
                    <a:pt x="86" y="24"/>
                  </a:cubicBezTo>
                  <a:cubicBezTo>
                    <a:pt x="79" y="9"/>
                    <a:pt x="64" y="0"/>
                    <a:pt x="48" y="0"/>
                  </a:cubicBezTo>
                </a:path>
              </a:pathLst>
            </a:custGeom>
            <a:solidFill>
              <a:srgbClr val="5988C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45"/>
            <p:cNvSpPr>
              <a:spLocks/>
            </p:cNvSpPr>
            <p:nvPr userDrawn="1"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4C609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46"/>
            <p:cNvSpPr>
              <a:spLocks/>
            </p:cNvSpPr>
            <p:nvPr userDrawn="1"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</a:path>
              </a:pathLst>
            </a:custGeom>
            <a:solidFill>
              <a:srgbClr val="1A63B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47"/>
            <p:cNvSpPr>
              <a:spLocks/>
            </p:cNvSpPr>
            <p:nvPr userDrawn="1"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1E69B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48"/>
            <p:cNvSpPr>
              <a:spLocks/>
            </p:cNvSpPr>
            <p:nvPr userDrawn="1"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49"/>
            <p:cNvSpPr>
              <a:spLocks/>
            </p:cNvSpPr>
            <p:nvPr userDrawn="1"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15559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50"/>
            <p:cNvSpPr>
              <a:spLocks/>
            </p:cNvSpPr>
            <p:nvPr userDrawn="1"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51"/>
            <p:cNvSpPr>
              <a:spLocks noEditPoints="1"/>
            </p:cNvSpPr>
            <p:nvPr userDrawn="1"/>
          </p:nvSpPr>
          <p:spPr bwMode="auto">
            <a:xfrm>
              <a:off x="3034" y="648"/>
              <a:ext cx="109" cy="101"/>
            </a:xfrm>
            <a:custGeom>
              <a:avLst/>
              <a:gdLst>
                <a:gd name="T0" fmla="*/ 92 w 147"/>
                <a:gd name="T1" fmla="*/ 102 h 137"/>
                <a:gd name="T2" fmla="*/ 90 w 147"/>
                <a:gd name="T3" fmla="*/ 94 h 137"/>
                <a:gd name="T4" fmla="*/ 100 w 147"/>
                <a:gd name="T5" fmla="*/ 88 h 137"/>
                <a:gd name="T6" fmla="*/ 104 w 147"/>
                <a:gd name="T7" fmla="*/ 110 h 137"/>
                <a:gd name="T8" fmla="*/ 66 w 147"/>
                <a:gd name="T9" fmla="*/ 115 h 137"/>
                <a:gd name="T10" fmla="*/ 44 w 147"/>
                <a:gd name="T11" fmla="*/ 79 h 137"/>
                <a:gd name="T12" fmla="*/ 56 w 147"/>
                <a:gd name="T13" fmla="*/ 81 h 137"/>
                <a:gd name="T14" fmla="*/ 77 w 147"/>
                <a:gd name="T15" fmla="*/ 97 h 137"/>
                <a:gd name="T16" fmla="*/ 84 w 147"/>
                <a:gd name="T17" fmla="*/ 107 h 137"/>
                <a:gd name="T18" fmla="*/ 101 w 147"/>
                <a:gd name="T19" fmla="*/ 112 h 137"/>
                <a:gd name="T20" fmla="*/ 79 w 147"/>
                <a:gd name="T21" fmla="*/ 93 h 137"/>
                <a:gd name="T22" fmla="*/ 54 w 147"/>
                <a:gd name="T23" fmla="*/ 74 h 137"/>
                <a:gd name="T24" fmla="*/ 77 w 147"/>
                <a:gd name="T25" fmla="*/ 76 h 137"/>
                <a:gd name="T26" fmla="*/ 85 w 147"/>
                <a:gd name="T27" fmla="*/ 74 h 137"/>
                <a:gd name="T28" fmla="*/ 92 w 147"/>
                <a:gd name="T29" fmla="*/ 86 h 137"/>
                <a:gd name="T30" fmla="*/ 86 w 147"/>
                <a:gd name="T31" fmla="*/ 92 h 137"/>
                <a:gd name="T32" fmla="*/ 79 w 147"/>
                <a:gd name="T33" fmla="*/ 93 h 137"/>
                <a:gd name="T34" fmla="*/ 86 w 147"/>
                <a:gd name="T35" fmla="*/ 70 h 137"/>
                <a:gd name="T36" fmla="*/ 93 w 147"/>
                <a:gd name="T37" fmla="*/ 58 h 137"/>
                <a:gd name="T38" fmla="*/ 97 w 147"/>
                <a:gd name="T39" fmla="*/ 59 h 137"/>
                <a:gd name="T40" fmla="*/ 93 w 147"/>
                <a:gd name="T41" fmla="*/ 73 h 137"/>
                <a:gd name="T42" fmla="*/ 52 w 147"/>
                <a:gd name="T43" fmla="*/ 69 h 137"/>
                <a:gd name="T44" fmla="*/ 63 w 147"/>
                <a:gd name="T45" fmla="*/ 46 h 137"/>
                <a:gd name="T46" fmla="*/ 75 w 147"/>
                <a:gd name="T47" fmla="*/ 44 h 137"/>
                <a:gd name="T48" fmla="*/ 91 w 147"/>
                <a:gd name="T49" fmla="*/ 55 h 137"/>
                <a:gd name="T50" fmla="*/ 81 w 147"/>
                <a:gd name="T51" fmla="*/ 61 h 137"/>
                <a:gd name="T52" fmla="*/ 71 w 147"/>
                <a:gd name="T53" fmla="*/ 67 h 137"/>
                <a:gd name="T54" fmla="*/ 53 w 147"/>
                <a:gd name="T55" fmla="*/ 71 h 137"/>
                <a:gd name="T56" fmla="*/ 100 w 147"/>
                <a:gd name="T57" fmla="*/ 59 h 137"/>
                <a:gd name="T58" fmla="*/ 104 w 147"/>
                <a:gd name="T59" fmla="*/ 44 h 137"/>
                <a:gd name="T60" fmla="*/ 125 w 147"/>
                <a:gd name="T61" fmla="*/ 81 h 137"/>
                <a:gd name="T62" fmla="*/ 104 w 147"/>
                <a:gd name="T63" fmla="*/ 87 h 137"/>
                <a:gd name="T64" fmla="*/ 106 w 147"/>
                <a:gd name="T65" fmla="*/ 72 h 137"/>
                <a:gd name="T66" fmla="*/ 91 w 147"/>
                <a:gd name="T67" fmla="*/ 46 h 137"/>
                <a:gd name="T68" fmla="*/ 75 w 147"/>
                <a:gd name="T69" fmla="*/ 35 h 137"/>
                <a:gd name="T70" fmla="*/ 108 w 147"/>
                <a:gd name="T71" fmla="*/ 31 h 137"/>
                <a:gd name="T72" fmla="*/ 101 w 147"/>
                <a:gd name="T73" fmla="*/ 42 h 137"/>
                <a:gd name="T74" fmla="*/ 91 w 147"/>
                <a:gd name="T75" fmla="*/ 46 h 137"/>
                <a:gd name="T76" fmla="*/ 32 w 147"/>
                <a:gd name="T77" fmla="*/ 56 h 137"/>
                <a:gd name="T78" fmla="*/ 59 w 147"/>
                <a:gd name="T79" fmla="*/ 30 h 137"/>
                <a:gd name="T80" fmla="*/ 59 w 147"/>
                <a:gd name="T81" fmla="*/ 46 h 137"/>
                <a:gd name="T82" fmla="*/ 51 w 147"/>
                <a:gd name="T83" fmla="*/ 65 h 137"/>
                <a:gd name="T84" fmla="*/ 38 w 147"/>
                <a:gd name="T85" fmla="*/ 78 h 137"/>
                <a:gd name="T86" fmla="*/ 34 w 147"/>
                <a:gd name="T87" fmla="*/ 86 h 137"/>
                <a:gd name="T88" fmla="*/ 60 w 147"/>
                <a:gd name="T89" fmla="*/ 24 h 137"/>
                <a:gd name="T90" fmla="*/ 91 w 147"/>
                <a:gd name="T91" fmla="*/ 22 h 137"/>
                <a:gd name="T92" fmla="*/ 74 w 147"/>
                <a:gd name="T93" fmla="*/ 31 h 137"/>
                <a:gd name="T94" fmla="*/ 63 w 147"/>
                <a:gd name="T95" fmla="*/ 29 h 137"/>
                <a:gd name="T96" fmla="*/ 16 w 147"/>
                <a:gd name="T97" fmla="*/ 39 h 137"/>
                <a:gd name="T98" fmla="*/ 77 w 147"/>
                <a:gd name="T99" fmla="*/ 137 h 137"/>
                <a:gd name="T100" fmla="*/ 140 w 147"/>
                <a:gd name="T101" fmla="*/ 98 h 137"/>
                <a:gd name="T102" fmla="*/ 147 w 147"/>
                <a:gd name="T103" fmla="*/ 68 h 137"/>
                <a:gd name="T104" fmla="*/ 78 w 147"/>
                <a:gd name="T105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7" h="137">
                  <a:moveTo>
                    <a:pt x="104" y="110"/>
                  </a:moveTo>
                  <a:cubicBezTo>
                    <a:pt x="92" y="102"/>
                    <a:pt x="92" y="102"/>
                    <a:pt x="92" y="102"/>
                  </a:cubicBezTo>
                  <a:cubicBezTo>
                    <a:pt x="92" y="101"/>
                    <a:pt x="92" y="101"/>
                    <a:pt x="92" y="101"/>
                  </a:cubicBezTo>
                  <a:cubicBezTo>
                    <a:pt x="93" y="99"/>
                    <a:pt x="92" y="96"/>
                    <a:pt x="90" y="94"/>
                  </a:cubicBezTo>
                  <a:cubicBezTo>
                    <a:pt x="95" y="88"/>
                    <a:pt x="95" y="88"/>
                    <a:pt x="95" y="88"/>
                  </a:cubicBezTo>
                  <a:cubicBezTo>
                    <a:pt x="100" y="88"/>
                    <a:pt x="100" y="88"/>
                    <a:pt x="100" y="88"/>
                  </a:cubicBezTo>
                  <a:cubicBezTo>
                    <a:pt x="108" y="107"/>
                    <a:pt x="108" y="107"/>
                    <a:pt x="108" y="107"/>
                  </a:cubicBezTo>
                  <a:cubicBezTo>
                    <a:pt x="107" y="108"/>
                    <a:pt x="105" y="109"/>
                    <a:pt x="104" y="110"/>
                  </a:cubicBezTo>
                  <a:moveTo>
                    <a:pt x="79" y="117"/>
                  </a:moveTo>
                  <a:cubicBezTo>
                    <a:pt x="75" y="117"/>
                    <a:pt x="70" y="116"/>
                    <a:pt x="66" y="115"/>
                  </a:cubicBezTo>
                  <a:cubicBezTo>
                    <a:pt x="52" y="111"/>
                    <a:pt x="41" y="101"/>
                    <a:pt x="35" y="8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56" y="82"/>
                    <a:pt x="56" y="82"/>
                    <a:pt x="56" y="82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77" y="96"/>
                    <a:pt x="77" y="96"/>
                    <a:pt x="77" y="96"/>
                  </a:cubicBezTo>
                  <a:cubicBezTo>
                    <a:pt x="77" y="97"/>
                    <a:pt x="77" y="97"/>
                    <a:pt x="77" y="97"/>
                  </a:cubicBezTo>
                  <a:cubicBezTo>
                    <a:pt x="76" y="101"/>
                    <a:pt x="78" y="106"/>
                    <a:pt x="82" y="107"/>
                  </a:cubicBezTo>
                  <a:cubicBezTo>
                    <a:pt x="83" y="107"/>
                    <a:pt x="84" y="107"/>
                    <a:pt x="84" y="107"/>
                  </a:cubicBezTo>
                  <a:cubicBezTo>
                    <a:pt x="87" y="107"/>
                    <a:pt x="89" y="106"/>
                    <a:pt x="90" y="105"/>
                  </a:cubicBezTo>
                  <a:cubicBezTo>
                    <a:pt x="101" y="112"/>
                    <a:pt x="101" y="112"/>
                    <a:pt x="101" y="112"/>
                  </a:cubicBezTo>
                  <a:cubicBezTo>
                    <a:pt x="94" y="115"/>
                    <a:pt x="86" y="117"/>
                    <a:pt x="79" y="117"/>
                  </a:cubicBezTo>
                  <a:moveTo>
                    <a:pt x="79" y="93"/>
                  </a:moveTo>
                  <a:cubicBezTo>
                    <a:pt x="54" y="75"/>
                    <a:pt x="54" y="75"/>
                    <a:pt x="54" y="75"/>
                  </a:cubicBezTo>
                  <a:cubicBezTo>
                    <a:pt x="54" y="74"/>
                    <a:pt x="54" y="74"/>
                    <a:pt x="54" y="74"/>
                  </a:cubicBezTo>
                  <a:cubicBezTo>
                    <a:pt x="71" y="71"/>
                    <a:pt x="71" y="71"/>
                    <a:pt x="71" y="71"/>
                  </a:cubicBezTo>
                  <a:cubicBezTo>
                    <a:pt x="72" y="74"/>
                    <a:pt x="74" y="76"/>
                    <a:pt x="77" y="76"/>
                  </a:cubicBezTo>
                  <a:cubicBezTo>
                    <a:pt x="77" y="76"/>
                    <a:pt x="78" y="76"/>
                    <a:pt x="79" y="76"/>
                  </a:cubicBezTo>
                  <a:cubicBezTo>
                    <a:pt x="81" y="76"/>
                    <a:pt x="83" y="75"/>
                    <a:pt x="85" y="74"/>
                  </a:cubicBezTo>
                  <a:cubicBezTo>
                    <a:pt x="92" y="77"/>
                    <a:pt x="92" y="77"/>
                    <a:pt x="92" y="77"/>
                  </a:cubicBezTo>
                  <a:cubicBezTo>
                    <a:pt x="92" y="86"/>
                    <a:pt x="92" y="86"/>
                    <a:pt x="92" y="86"/>
                  </a:cubicBezTo>
                  <a:cubicBezTo>
                    <a:pt x="88" y="92"/>
                    <a:pt x="88" y="92"/>
                    <a:pt x="88" y="92"/>
                  </a:cubicBezTo>
                  <a:cubicBezTo>
                    <a:pt x="87" y="92"/>
                    <a:pt x="87" y="92"/>
                    <a:pt x="86" y="92"/>
                  </a:cubicBezTo>
                  <a:cubicBezTo>
                    <a:pt x="86" y="92"/>
                    <a:pt x="85" y="92"/>
                    <a:pt x="84" y="92"/>
                  </a:cubicBezTo>
                  <a:cubicBezTo>
                    <a:pt x="83" y="92"/>
                    <a:pt x="81" y="92"/>
                    <a:pt x="79" y="93"/>
                  </a:cubicBezTo>
                  <a:moveTo>
                    <a:pt x="93" y="73"/>
                  </a:moveTo>
                  <a:cubicBezTo>
                    <a:pt x="86" y="70"/>
                    <a:pt x="86" y="70"/>
                    <a:pt x="86" y="70"/>
                  </a:cubicBezTo>
                  <a:cubicBezTo>
                    <a:pt x="87" y="68"/>
                    <a:pt x="86" y="66"/>
                    <a:pt x="85" y="65"/>
                  </a:cubicBezTo>
                  <a:cubicBezTo>
                    <a:pt x="93" y="58"/>
                    <a:pt x="93" y="58"/>
                    <a:pt x="93" y="58"/>
                  </a:cubicBezTo>
                  <a:cubicBezTo>
                    <a:pt x="94" y="58"/>
                    <a:pt x="95" y="59"/>
                    <a:pt x="96" y="59"/>
                  </a:cubicBezTo>
                  <a:cubicBezTo>
                    <a:pt x="97" y="59"/>
                    <a:pt x="97" y="59"/>
                    <a:pt x="97" y="59"/>
                  </a:cubicBezTo>
                  <a:cubicBezTo>
                    <a:pt x="97" y="73"/>
                    <a:pt x="97" y="73"/>
                    <a:pt x="97" y="73"/>
                  </a:cubicBezTo>
                  <a:cubicBezTo>
                    <a:pt x="93" y="73"/>
                    <a:pt x="93" y="73"/>
                    <a:pt x="93" y="73"/>
                  </a:cubicBezTo>
                  <a:moveTo>
                    <a:pt x="53" y="71"/>
                  </a:moveTo>
                  <a:cubicBezTo>
                    <a:pt x="52" y="69"/>
                    <a:pt x="52" y="69"/>
                    <a:pt x="52" y="69"/>
                  </a:cubicBezTo>
                  <a:cubicBezTo>
                    <a:pt x="53" y="69"/>
                    <a:pt x="53" y="69"/>
                    <a:pt x="53" y="68"/>
                  </a:cubicBezTo>
                  <a:cubicBezTo>
                    <a:pt x="63" y="46"/>
                    <a:pt x="63" y="46"/>
                    <a:pt x="63" y="46"/>
                  </a:cubicBezTo>
                  <a:cubicBezTo>
                    <a:pt x="76" y="45"/>
                    <a:pt x="76" y="45"/>
                    <a:pt x="76" y="45"/>
                  </a:cubicBezTo>
                  <a:cubicBezTo>
                    <a:pt x="75" y="44"/>
                    <a:pt x="75" y="44"/>
                    <a:pt x="75" y="44"/>
                  </a:cubicBezTo>
                  <a:cubicBezTo>
                    <a:pt x="90" y="49"/>
                    <a:pt x="90" y="49"/>
                    <a:pt x="90" y="49"/>
                  </a:cubicBezTo>
                  <a:cubicBezTo>
                    <a:pt x="89" y="51"/>
                    <a:pt x="90" y="53"/>
                    <a:pt x="91" y="55"/>
                  </a:cubicBezTo>
                  <a:cubicBezTo>
                    <a:pt x="83" y="62"/>
                    <a:pt x="83" y="62"/>
                    <a:pt x="83" y="62"/>
                  </a:cubicBezTo>
                  <a:cubicBezTo>
                    <a:pt x="82" y="62"/>
                    <a:pt x="82" y="62"/>
                    <a:pt x="81" y="61"/>
                  </a:cubicBezTo>
                  <a:cubicBezTo>
                    <a:pt x="80" y="61"/>
                    <a:pt x="79" y="61"/>
                    <a:pt x="79" y="61"/>
                  </a:cubicBezTo>
                  <a:cubicBezTo>
                    <a:pt x="75" y="61"/>
                    <a:pt x="72" y="63"/>
                    <a:pt x="71" y="67"/>
                  </a:cubicBezTo>
                  <a:cubicBezTo>
                    <a:pt x="71" y="67"/>
                    <a:pt x="71" y="67"/>
                    <a:pt x="71" y="68"/>
                  </a:cubicBezTo>
                  <a:cubicBezTo>
                    <a:pt x="53" y="71"/>
                    <a:pt x="53" y="71"/>
                    <a:pt x="53" y="71"/>
                  </a:cubicBezTo>
                  <a:moveTo>
                    <a:pt x="100" y="73"/>
                  </a:moveTo>
                  <a:cubicBezTo>
                    <a:pt x="100" y="59"/>
                    <a:pt x="100" y="59"/>
                    <a:pt x="100" y="59"/>
                  </a:cubicBezTo>
                  <a:cubicBezTo>
                    <a:pt x="103" y="58"/>
                    <a:pt x="106" y="56"/>
                    <a:pt x="107" y="53"/>
                  </a:cubicBezTo>
                  <a:cubicBezTo>
                    <a:pt x="108" y="50"/>
                    <a:pt x="107" y="46"/>
                    <a:pt x="104" y="44"/>
                  </a:cubicBezTo>
                  <a:cubicBezTo>
                    <a:pt x="111" y="33"/>
                    <a:pt x="111" y="33"/>
                    <a:pt x="111" y="33"/>
                  </a:cubicBezTo>
                  <a:cubicBezTo>
                    <a:pt x="124" y="45"/>
                    <a:pt x="130" y="63"/>
                    <a:pt x="125" y="81"/>
                  </a:cubicBezTo>
                  <a:cubicBezTo>
                    <a:pt x="123" y="91"/>
                    <a:pt x="118" y="99"/>
                    <a:pt x="111" y="105"/>
                  </a:cubicBezTo>
                  <a:cubicBezTo>
                    <a:pt x="104" y="87"/>
                    <a:pt x="104" y="87"/>
                    <a:pt x="104" y="87"/>
                  </a:cubicBezTo>
                  <a:cubicBezTo>
                    <a:pt x="107" y="87"/>
                    <a:pt x="107" y="87"/>
                    <a:pt x="107" y="87"/>
                  </a:cubicBezTo>
                  <a:cubicBezTo>
                    <a:pt x="106" y="72"/>
                    <a:pt x="106" y="72"/>
                    <a:pt x="106" y="72"/>
                  </a:cubicBezTo>
                  <a:cubicBezTo>
                    <a:pt x="100" y="73"/>
                    <a:pt x="100" y="73"/>
                    <a:pt x="100" y="73"/>
                  </a:cubicBezTo>
                  <a:moveTo>
                    <a:pt x="91" y="46"/>
                  </a:moveTo>
                  <a:cubicBezTo>
                    <a:pt x="75" y="40"/>
                    <a:pt x="75" y="40"/>
                    <a:pt x="75" y="40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105" y="28"/>
                    <a:pt x="105" y="28"/>
                    <a:pt x="105" y="28"/>
                  </a:cubicBezTo>
                  <a:cubicBezTo>
                    <a:pt x="106" y="29"/>
                    <a:pt x="107" y="30"/>
                    <a:pt x="108" y="31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0" y="42"/>
                    <a:pt x="99" y="42"/>
                    <a:pt x="98" y="42"/>
                  </a:cubicBezTo>
                  <a:cubicBezTo>
                    <a:pt x="95" y="42"/>
                    <a:pt x="92" y="44"/>
                    <a:pt x="91" y="46"/>
                  </a:cubicBezTo>
                  <a:moveTo>
                    <a:pt x="34" y="86"/>
                  </a:moveTo>
                  <a:cubicBezTo>
                    <a:pt x="30" y="76"/>
                    <a:pt x="29" y="66"/>
                    <a:pt x="32" y="56"/>
                  </a:cubicBezTo>
                  <a:cubicBezTo>
                    <a:pt x="36" y="42"/>
                    <a:pt x="45" y="32"/>
                    <a:pt x="57" y="26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57" y="30"/>
                    <a:pt x="57" y="30"/>
                    <a:pt x="57" y="30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1" y="65"/>
                    <a:pt x="51" y="65"/>
                    <a:pt x="51" y="65"/>
                  </a:cubicBezTo>
                  <a:cubicBezTo>
                    <a:pt x="51" y="64"/>
                    <a:pt x="51" y="64"/>
                    <a:pt x="51" y="64"/>
                  </a:cubicBezTo>
                  <a:cubicBezTo>
                    <a:pt x="38" y="78"/>
                    <a:pt x="38" y="78"/>
                    <a:pt x="38" y="78"/>
                  </a:cubicBezTo>
                  <a:cubicBezTo>
                    <a:pt x="40" y="78"/>
                    <a:pt x="40" y="78"/>
                    <a:pt x="40" y="78"/>
                  </a:cubicBezTo>
                  <a:cubicBezTo>
                    <a:pt x="34" y="86"/>
                    <a:pt x="34" y="86"/>
                    <a:pt x="34" y="86"/>
                  </a:cubicBezTo>
                  <a:moveTo>
                    <a:pt x="63" y="29"/>
                  </a:moveTo>
                  <a:cubicBezTo>
                    <a:pt x="60" y="24"/>
                    <a:pt x="60" y="24"/>
                    <a:pt x="60" y="24"/>
                  </a:cubicBezTo>
                  <a:cubicBezTo>
                    <a:pt x="66" y="22"/>
                    <a:pt x="72" y="21"/>
                    <a:pt x="79" y="21"/>
                  </a:cubicBezTo>
                  <a:cubicBezTo>
                    <a:pt x="83" y="21"/>
                    <a:pt x="87" y="21"/>
                    <a:pt x="91" y="22"/>
                  </a:cubicBezTo>
                  <a:cubicBezTo>
                    <a:pt x="94" y="23"/>
                    <a:pt x="97" y="24"/>
                    <a:pt x="100" y="26"/>
                  </a:cubicBezTo>
                  <a:cubicBezTo>
                    <a:pt x="74" y="31"/>
                    <a:pt x="74" y="31"/>
                    <a:pt x="74" y="31"/>
                  </a:cubicBezTo>
                  <a:cubicBezTo>
                    <a:pt x="74" y="28"/>
                    <a:pt x="74" y="28"/>
                    <a:pt x="74" y="28"/>
                  </a:cubicBezTo>
                  <a:cubicBezTo>
                    <a:pt x="63" y="29"/>
                    <a:pt x="63" y="29"/>
                    <a:pt x="63" y="29"/>
                  </a:cubicBezTo>
                  <a:moveTo>
                    <a:pt x="78" y="0"/>
                  </a:moveTo>
                  <a:cubicBezTo>
                    <a:pt x="52" y="0"/>
                    <a:pt x="28" y="14"/>
                    <a:pt x="16" y="39"/>
                  </a:cubicBezTo>
                  <a:cubicBezTo>
                    <a:pt x="0" y="74"/>
                    <a:pt x="15" y="115"/>
                    <a:pt x="49" y="131"/>
                  </a:cubicBezTo>
                  <a:cubicBezTo>
                    <a:pt x="58" y="135"/>
                    <a:pt x="67" y="137"/>
                    <a:pt x="77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105" y="137"/>
                    <a:pt x="129" y="122"/>
                    <a:pt x="140" y="98"/>
                  </a:cubicBezTo>
                  <a:cubicBezTo>
                    <a:pt x="145" y="89"/>
                    <a:pt x="147" y="79"/>
                    <a:pt x="147" y="70"/>
                  </a:cubicBezTo>
                  <a:cubicBezTo>
                    <a:pt x="147" y="68"/>
                    <a:pt x="147" y="68"/>
                    <a:pt x="147" y="68"/>
                  </a:cubicBezTo>
                  <a:cubicBezTo>
                    <a:pt x="147" y="42"/>
                    <a:pt x="132" y="18"/>
                    <a:pt x="108" y="6"/>
                  </a:cubicBezTo>
                  <a:cubicBezTo>
                    <a:pt x="98" y="2"/>
                    <a:pt x="88" y="0"/>
                    <a:pt x="78" y="0"/>
                  </a:cubicBezTo>
                </a:path>
              </a:pathLst>
            </a:custGeom>
            <a:solidFill>
              <a:srgbClr val="84A2C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52"/>
            <p:cNvSpPr>
              <a:spLocks/>
            </p:cNvSpPr>
            <p:nvPr userDrawn="1"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53"/>
            <p:cNvSpPr>
              <a:spLocks/>
            </p:cNvSpPr>
            <p:nvPr userDrawn="1"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113" name="Freeform 54"/>
            <p:cNvSpPr>
              <a:spLocks/>
            </p:cNvSpPr>
            <p:nvPr userDrawn="1"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55"/>
            <p:cNvSpPr>
              <a:spLocks/>
            </p:cNvSpPr>
            <p:nvPr userDrawn="1"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115" name="Freeform 56"/>
            <p:cNvSpPr>
              <a:spLocks noEditPoints="1"/>
            </p:cNvSpPr>
            <p:nvPr userDrawn="1"/>
          </p:nvSpPr>
          <p:spPr bwMode="auto">
            <a:xfrm>
              <a:off x="3442" y="583"/>
              <a:ext cx="129" cy="127"/>
            </a:xfrm>
            <a:custGeom>
              <a:avLst/>
              <a:gdLst>
                <a:gd name="T0" fmla="*/ 110 w 175"/>
                <a:gd name="T1" fmla="*/ 101 h 171"/>
                <a:gd name="T2" fmla="*/ 117 w 175"/>
                <a:gd name="T3" fmla="*/ 108 h 171"/>
                <a:gd name="T4" fmla="*/ 121 w 175"/>
                <a:gd name="T5" fmla="*/ 110 h 171"/>
                <a:gd name="T6" fmla="*/ 124 w 175"/>
                <a:gd name="T7" fmla="*/ 120 h 171"/>
                <a:gd name="T8" fmla="*/ 122 w 175"/>
                <a:gd name="T9" fmla="*/ 126 h 171"/>
                <a:gd name="T10" fmla="*/ 117 w 175"/>
                <a:gd name="T11" fmla="*/ 129 h 171"/>
                <a:gd name="T12" fmla="*/ 111 w 175"/>
                <a:gd name="T13" fmla="*/ 135 h 171"/>
                <a:gd name="T14" fmla="*/ 103 w 175"/>
                <a:gd name="T15" fmla="*/ 135 h 171"/>
                <a:gd name="T16" fmla="*/ 96 w 175"/>
                <a:gd name="T17" fmla="*/ 129 h 171"/>
                <a:gd name="T18" fmla="*/ 92 w 175"/>
                <a:gd name="T19" fmla="*/ 127 h 171"/>
                <a:gd name="T20" fmla="*/ 89 w 175"/>
                <a:gd name="T21" fmla="*/ 116 h 171"/>
                <a:gd name="T22" fmla="*/ 91 w 175"/>
                <a:gd name="T23" fmla="*/ 110 h 171"/>
                <a:gd name="T24" fmla="*/ 96 w 175"/>
                <a:gd name="T25" fmla="*/ 108 h 171"/>
                <a:gd name="T26" fmla="*/ 103 w 175"/>
                <a:gd name="T27" fmla="*/ 102 h 171"/>
                <a:gd name="T28" fmla="*/ 65 w 175"/>
                <a:gd name="T29" fmla="*/ 59 h 171"/>
                <a:gd name="T30" fmla="*/ 79 w 175"/>
                <a:gd name="T31" fmla="*/ 54 h 171"/>
                <a:gd name="T32" fmla="*/ 90 w 175"/>
                <a:gd name="T33" fmla="*/ 61 h 171"/>
                <a:gd name="T34" fmla="*/ 100 w 175"/>
                <a:gd name="T35" fmla="*/ 78 h 171"/>
                <a:gd name="T36" fmla="*/ 101 w 175"/>
                <a:gd name="T37" fmla="*/ 85 h 171"/>
                <a:gd name="T38" fmla="*/ 96 w 175"/>
                <a:gd name="T39" fmla="*/ 103 h 171"/>
                <a:gd name="T40" fmla="*/ 86 w 175"/>
                <a:gd name="T41" fmla="*/ 112 h 171"/>
                <a:gd name="T42" fmla="*/ 73 w 175"/>
                <a:gd name="T43" fmla="*/ 111 h 171"/>
                <a:gd name="T44" fmla="*/ 59 w 175"/>
                <a:gd name="T45" fmla="*/ 116 h 171"/>
                <a:gd name="T46" fmla="*/ 48 w 175"/>
                <a:gd name="T47" fmla="*/ 109 h 171"/>
                <a:gd name="T48" fmla="*/ 38 w 175"/>
                <a:gd name="T49" fmla="*/ 92 h 171"/>
                <a:gd name="T50" fmla="*/ 37 w 175"/>
                <a:gd name="T51" fmla="*/ 85 h 171"/>
                <a:gd name="T52" fmla="*/ 39 w 175"/>
                <a:gd name="T53" fmla="*/ 73 h 171"/>
                <a:gd name="T54" fmla="*/ 47 w 175"/>
                <a:gd name="T55" fmla="*/ 68 h 171"/>
                <a:gd name="T56" fmla="*/ 58 w 175"/>
                <a:gd name="T57" fmla="*/ 55 h 171"/>
                <a:gd name="T58" fmla="*/ 54 w 175"/>
                <a:gd name="T59" fmla="*/ 0 h 171"/>
                <a:gd name="T60" fmla="*/ 0 w 175"/>
                <a:gd name="T61" fmla="*/ 171 h 171"/>
                <a:gd name="T62" fmla="*/ 175 w 175"/>
                <a:gd name="T63" fmla="*/ 132 h 171"/>
                <a:gd name="T64" fmla="*/ 54 w 175"/>
                <a:gd name="T6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171">
                  <a:moveTo>
                    <a:pt x="106" y="104"/>
                  </a:moveTo>
                  <a:cubicBezTo>
                    <a:pt x="108" y="104"/>
                    <a:pt x="109" y="103"/>
                    <a:pt x="110" y="101"/>
                  </a:cubicBezTo>
                  <a:cubicBezTo>
                    <a:pt x="111" y="102"/>
                    <a:pt x="112" y="102"/>
                    <a:pt x="114" y="103"/>
                  </a:cubicBezTo>
                  <a:cubicBezTo>
                    <a:pt x="113" y="105"/>
                    <a:pt x="115" y="108"/>
                    <a:pt x="117" y="108"/>
                  </a:cubicBezTo>
                  <a:cubicBezTo>
                    <a:pt x="118" y="108"/>
                    <a:pt x="119" y="107"/>
                    <a:pt x="119" y="107"/>
                  </a:cubicBezTo>
                  <a:cubicBezTo>
                    <a:pt x="120" y="108"/>
                    <a:pt x="121" y="109"/>
                    <a:pt x="121" y="110"/>
                  </a:cubicBezTo>
                  <a:cubicBezTo>
                    <a:pt x="119" y="112"/>
                    <a:pt x="119" y="116"/>
                    <a:pt x="124" y="116"/>
                  </a:cubicBezTo>
                  <a:cubicBezTo>
                    <a:pt x="124" y="118"/>
                    <a:pt x="124" y="119"/>
                    <a:pt x="124" y="120"/>
                  </a:cubicBezTo>
                  <a:cubicBezTo>
                    <a:pt x="124" y="120"/>
                    <a:pt x="123" y="120"/>
                    <a:pt x="123" y="120"/>
                  </a:cubicBezTo>
                  <a:cubicBezTo>
                    <a:pt x="120" y="120"/>
                    <a:pt x="119" y="125"/>
                    <a:pt x="122" y="126"/>
                  </a:cubicBezTo>
                  <a:cubicBezTo>
                    <a:pt x="121" y="128"/>
                    <a:pt x="120" y="129"/>
                    <a:pt x="119" y="130"/>
                  </a:cubicBezTo>
                  <a:cubicBezTo>
                    <a:pt x="119" y="129"/>
                    <a:pt x="118" y="129"/>
                    <a:pt x="117" y="129"/>
                  </a:cubicBezTo>
                  <a:cubicBezTo>
                    <a:pt x="115" y="129"/>
                    <a:pt x="113" y="131"/>
                    <a:pt x="114" y="133"/>
                  </a:cubicBezTo>
                  <a:cubicBezTo>
                    <a:pt x="113" y="135"/>
                    <a:pt x="112" y="134"/>
                    <a:pt x="111" y="135"/>
                  </a:cubicBezTo>
                  <a:cubicBezTo>
                    <a:pt x="110" y="133"/>
                    <a:pt x="108" y="132"/>
                    <a:pt x="107" y="132"/>
                  </a:cubicBezTo>
                  <a:cubicBezTo>
                    <a:pt x="105" y="132"/>
                    <a:pt x="104" y="133"/>
                    <a:pt x="103" y="135"/>
                  </a:cubicBezTo>
                  <a:cubicBezTo>
                    <a:pt x="102" y="135"/>
                    <a:pt x="101" y="134"/>
                    <a:pt x="99" y="134"/>
                  </a:cubicBezTo>
                  <a:cubicBezTo>
                    <a:pt x="101" y="131"/>
                    <a:pt x="98" y="129"/>
                    <a:pt x="96" y="129"/>
                  </a:cubicBezTo>
                  <a:cubicBezTo>
                    <a:pt x="95" y="129"/>
                    <a:pt x="95" y="129"/>
                    <a:pt x="94" y="129"/>
                  </a:cubicBezTo>
                  <a:cubicBezTo>
                    <a:pt x="93" y="129"/>
                    <a:pt x="92" y="128"/>
                    <a:pt x="92" y="127"/>
                  </a:cubicBezTo>
                  <a:cubicBezTo>
                    <a:pt x="94" y="125"/>
                    <a:pt x="94" y="120"/>
                    <a:pt x="90" y="120"/>
                  </a:cubicBezTo>
                  <a:cubicBezTo>
                    <a:pt x="89" y="119"/>
                    <a:pt x="89" y="118"/>
                    <a:pt x="89" y="116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93" y="116"/>
                    <a:pt x="94" y="112"/>
                    <a:pt x="91" y="110"/>
                  </a:cubicBezTo>
                  <a:cubicBezTo>
                    <a:pt x="92" y="109"/>
                    <a:pt x="93" y="108"/>
                    <a:pt x="94" y="107"/>
                  </a:cubicBezTo>
                  <a:cubicBezTo>
                    <a:pt x="95" y="107"/>
                    <a:pt x="95" y="108"/>
                    <a:pt x="96" y="108"/>
                  </a:cubicBezTo>
                  <a:cubicBezTo>
                    <a:pt x="99" y="108"/>
                    <a:pt x="100" y="105"/>
                    <a:pt x="99" y="103"/>
                  </a:cubicBezTo>
                  <a:cubicBezTo>
                    <a:pt x="100" y="102"/>
                    <a:pt x="101" y="102"/>
                    <a:pt x="103" y="102"/>
                  </a:cubicBezTo>
                  <a:cubicBezTo>
                    <a:pt x="103" y="103"/>
                    <a:pt x="105" y="104"/>
                    <a:pt x="106" y="104"/>
                  </a:cubicBezTo>
                  <a:moveTo>
                    <a:pt x="65" y="59"/>
                  </a:moveTo>
                  <a:cubicBezTo>
                    <a:pt x="68" y="59"/>
                    <a:pt x="71" y="57"/>
                    <a:pt x="71" y="53"/>
                  </a:cubicBezTo>
                  <a:cubicBezTo>
                    <a:pt x="74" y="53"/>
                    <a:pt x="77" y="54"/>
                    <a:pt x="79" y="54"/>
                  </a:cubicBezTo>
                  <a:cubicBezTo>
                    <a:pt x="78" y="59"/>
                    <a:pt x="82" y="63"/>
                    <a:pt x="86" y="63"/>
                  </a:cubicBezTo>
                  <a:cubicBezTo>
                    <a:pt x="87" y="63"/>
                    <a:pt x="89" y="62"/>
                    <a:pt x="90" y="61"/>
                  </a:cubicBezTo>
                  <a:cubicBezTo>
                    <a:pt x="93" y="62"/>
                    <a:pt x="94" y="64"/>
                    <a:pt x="95" y="66"/>
                  </a:cubicBezTo>
                  <a:cubicBezTo>
                    <a:pt x="91" y="70"/>
                    <a:pt x="92" y="78"/>
                    <a:pt x="100" y="78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101" y="80"/>
                    <a:pt x="101" y="83"/>
                    <a:pt x="101" y="85"/>
                  </a:cubicBezTo>
                  <a:cubicBezTo>
                    <a:pt x="94" y="85"/>
                    <a:pt x="93" y="94"/>
                    <a:pt x="99" y="97"/>
                  </a:cubicBezTo>
                  <a:cubicBezTo>
                    <a:pt x="98" y="99"/>
                    <a:pt x="97" y="101"/>
                    <a:pt x="96" y="103"/>
                  </a:cubicBezTo>
                  <a:cubicBezTo>
                    <a:pt x="94" y="103"/>
                    <a:pt x="93" y="102"/>
                    <a:pt x="92" y="102"/>
                  </a:cubicBezTo>
                  <a:cubicBezTo>
                    <a:pt x="87" y="102"/>
                    <a:pt x="84" y="107"/>
                    <a:pt x="86" y="112"/>
                  </a:cubicBezTo>
                  <a:cubicBezTo>
                    <a:pt x="85" y="114"/>
                    <a:pt x="83" y="114"/>
                    <a:pt x="80" y="115"/>
                  </a:cubicBezTo>
                  <a:cubicBezTo>
                    <a:pt x="79" y="113"/>
                    <a:pt x="76" y="111"/>
                    <a:pt x="73" y="111"/>
                  </a:cubicBezTo>
                  <a:cubicBezTo>
                    <a:pt x="70" y="111"/>
                    <a:pt x="67" y="113"/>
                    <a:pt x="67" y="117"/>
                  </a:cubicBezTo>
                  <a:cubicBezTo>
                    <a:pt x="64" y="117"/>
                    <a:pt x="62" y="116"/>
                    <a:pt x="59" y="116"/>
                  </a:cubicBezTo>
                  <a:cubicBezTo>
                    <a:pt x="61" y="111"/>
                    <a:pt x="57" y="107"/>
                    <a:pt x="53" y="107"/>
                  </a:cubicBezTo>
                  <a:cubicBezTo>
                    <a:pt x="51" y="107"/>
                    <a:pt x="49" y="108"/>
                    <a:pt x="48" y="109"/>
                  </a:cubicBezTo>
                  <a:cubicBezTo>
                    <a:pt x="46" y="108"/>
                    <a:pt x="44" y="106"/>
                    <a:pt x="43" y="104"/>
                  </a:cubicBezTo>
                  <a:cubicBezTo>
                    <a:pt x="48" y="100"/>
                    <a:pt x="46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7" y="90"/>
                    <a:pt x="37" y="87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44" y="85"/>
                    <a:pt x="45" y="75"/>
                    <a:pt x="39" y="73"/>
                  </a:cubicBezTo>
                  <a:cubicBezTo>
                    <a:pt x="40" y="71"/>
                    <a:pt x="42" y="69"/>
                    <a:pt x="43" y="67"/>
                  </a:cubicBezTo>
                  <a:cubicBezTo>
                    <a:pt x="44" y="67"/>
                    <a:pt x="46" y="68"/>
                    <a:pt x="47" y="68"/>
                  </a:cubicBezTo>
                  <a:cubicBezTo>
                    <a:pt x="52" y="68"/>
                    <a:pt x="54" y="63"/>
                    <a:pt x="52" y="58"/>
                  </a:cubicBezTo>
                  <a:cubicBezTo>
                    <a:pt x="53" y="56"/>
                    <a:pt x="56" y="56"/>
                    <a:pt x="58" y="55"/>
                  </a:cubicBezTo>
                  <a:cubicBezTo>
                    <a:pt x="59" y="57"/>
                    <a:pt x="62" y="59"/>
                    <a:pt x="65" y="59"/>
                  </a:cubicBezTo>
                  <a:moveTo>
                    <a:pt x="5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57"/>
            <p:cNvSpPr>
              <a:spLocks noEditPoints="1"/>
            </p:cNvSpPr>
            <p:nvPr userDrawn="1"/>
          </p:nvSpPr>
          <p:spPr bwMode="auto">
            <a:xfrm>
              <a:off x="2777" y="983"/>
              <a:ext cx="215" cy="198"/>
            </a:xfrm>
            <a:custGeom>
              <a:avLst/>
              <a:gdLst>
                <a:gd name="T0" fmla="*/ 183 w 291"/>
                <a:gd name="T1" fmla="*/ 227 h 268"/>
                <a:gd name="T2" fmla="*/ 150 w 291"/>
                <a:gd name="T3" fmla="*/ 226 h 268"/>
                <a:gd name="T4" fmla="*/ 151 w 291"/>
                <a:gd name="T5" fmla="*/ 190 h 268"/>
                <a:gd name="T6" fmla="*/ 184 w 291"/>
                <a:gd name="T7" fmla="*/ 191 h 268"/>
                <a:gd name="T8" fmla="*/ 183 w 291"/>
                <a:gd name="T9" fmla="*/ 227 h 268"/>
                <a:gd name="T10" fmla="*/ 154 w 291"/>
                <a:gd name="T11" fmla="*/ 91 h 268"/>
                <a:gd name="T12" fmla="*/ 155 w 291"/>
                <a:gd name="T13" fmla="*/ 47 h 268"/>
                <a:gd name="T14" fmla="*/ 163 w 291"/>
                <a:gd name="T15" fmla="*/ 46 h 268"/>
                <a:gd name="T16" fmla="*/ 164 w 291"/>
                <a:gd name="T17" fmla="*/ 46 h 268"/>
                <a:gd name="T18" fmla="*/ 218 w 291"/>
                <a:gd name="T19" fmla="*/ 102 h 268"/>
                <a:gd name="T20" fmla="*/ 208 w 291"/>
                <a:gd name="T21" fmla="*/ 132 h 268"/>
                <a:gd name="T22" fmla="*/ 201 w 291"/>
                <a:gd name="T23" fmla="*/ 145 h 268"/>
                <a:gd name="T24" fmla="*/ 195 w 291"/>
                <a:gd name="T25" fmla="*/ 155 h 268"/>
                <a:gd name="T26" fmla="*/ 190 w 291"/>
                <a:gd name="T27" fmla="*/ 174 h 268"/>
                <a:gd name="T28" fmla="*/ 187 w 291"/>
                <a:gd name="T29" fmla="*/ 182 h 268"/>
                <a:gd name="T30" fmla="*/ 182 w 291"/>
                <a:gd name="T31" fmla="*/ 185 h 268"/>
                <a:gd name="T32" fmla="*/ 181 w 291"/>
                <a:gd name="T33" fmla="*/ 185 h 268"/>
                <a:gd name="T34" fmla="*/ 177 w 291"/>
                <a:gd name="T35" fmla="*/ 185 h 268"/>
                <a:gd name="T36" fmla="*/ 172 w 291"/>
                <a:gd name="T37" fmla="*/ 185 h 268"/>
                <a:gd name="T38" fmla="*/ 151 w 291"/>
                <a:gd name="T39" fmla="*/ 184 h 268"/>
                <a:gd name="T40" fmla="*/ 153 w 291"/>
                <a:gd name="T41" fmla="*/ 118 h 268"/>
                <a:gd name="T42" fmla="*/ 178 w 291"/>
                <a:gd name="T43" fmla="*/ 139 h 268"/>
                <a:gd name="T44" fmla="*/ 189 w 291"/>
                <a:gd name="T45" fmla="*/ 78 h 268"/>
                <a:gd name="T46" fmla="*/ 154 w 291"/>
                <a:gd name="T47" fmla="*/ 91 h 268"/>
                <a:gd name="T48" fmla="*/ 113 w 291"/>
                <a:gd name="T49" fmla="*/ 75 h 268"/>
                <a:gd name="T50" fmla="*/ 124 w 291"/>
                <a:gd name="T51" fmla="*/ 71 h 268"/>
                <a:gd name="T52" fmla="*/ 135 w 291"/>
                <a:gd name="T53" fmla="*/ 46 h 268"/>
                <a:gd name="T54" fmla="*/ 135 w 291"/>
                <a:gd name="T55" fmla="*/ 46 h 268"/>
                <a:gd name="T56" fmla="*/ 145 w 291"/>
                <a:gd name="T57" fmla="*/ 46 h 268"/>
                <a:gd name="T58" fmla="*/ 144 w 291"/>
                <a:gd name="T59" fmla="*/ 108 h 268"/>
                <a:gd name="T60" fmla="*/ 143 w 291"/>
                <a:gd name="T61" fmla="*/ 108 h 268"/>
                <a:gd name="T62" fmla="*/ 114 w 291"/>
                <a:gd name="T63" fmla="*/ 136 h 268"/>
                <a:gd name="T64" fmla="*/ 143 w 291"/>
                <a:gd name="T65" fmla="*/ 165 h 268"/>
                <a:gd name="T66" fmla="*/ 143 w 291"/>
                <a:gd name="T67" fmla="*/ 165 h 268"/>
                <a:gd name="T68" fmla="*/ 141 w 291"/>
                <a:gd name="T69" fmla="*/ 227 h 268"/>
                <a:gd name="T70" fmla="*/ 131 w 291"/>
                <a:gd name="T71" fmla="*/ 227 h 268"/>
                <a:gd name="T72" fmla="*/ 120 w 291"/>
                <a:gd name="T73" fmla="*/ 201 h 268"/>
                <a:gd name="T74" fmla="*/ 109 w 291"/>
                <a:gd name="T75" fmla="*/ 197 h 268"/>
                <a:gd name="T76" fmla="*/ 84 w 291"/>
                <a:gd name="T77" fmla="*/ 206 h 268"/>
                <a:gd name="T78" fmla="*/ 84 w 291"/>
                <a:gd name="T79" fmla="*/ 206 h 268"/>
                <a:gd name="T80" fmla="*/ 70 w 291"/>
                <a:gd name="T81" fmla="*/ 192 h 268"/>
                <a:gd name="T82" fmla="*/ 80 w 291"/>
                <a:gd name="T83" fmla="*/ 167 h 268"/>
                <a:gd name="T84" fmla="*/ 76 w 291"/>
                <a:gd name="T85" fmla="*/ 155 h 268"/>
                <a:gd name="T86" fmla="*/ 51 w 291"/>
                <a:gd name="T87" fmla="*/ 144 h 268"/>
                <a:gd name="T88" fmla="*/ 51 w 291"/>
                <a:gd name="T89" fmla="*/ 124 h 268"/>
                <a:gd name="T90" fmla="*/ 77 w 291"/>
                <a:gd name="T91" fmla="*/ 114 h 268"/>
                <a:gd name="T92" fmla="*/ 82 w 291"/>
                <a:gd name="T93" fmla="*/ 103 h 268"/>
                <a:gd name="T94" fmla="*/ 72 w 291"/>
                <a:gd name="T95" fmla="*/ 78 h 268"/>
                <a:gd name="T96" fmla="*/ 87 w 291"/>
                <a:gd name="T97" fmla="*/ 64 h 268"/>
                <a:gd name="T98" fmla="*/ 87 w 291"/>
                <a:gd name="T99" fmla="*/ 64 h 268"/>
                <a:gd name="T100" fmla="*/ 113 w 291"/>
                <a:gd name="T101" fmla="*/ 75 h 268"/>
                <a:gd name="T102" fmla="*/ 145 w 291"/>
                <a:gd name="T103" fmla="*/ 0 h 268"/>
                <a:gd name="T104" fmla="*/ 14 w 291"/>
                <a:gd name="T105" fmla="*/ 108 h 268"/>
                <a:gd name="T106" fmla="*/ 119 w 291"/>
                <a:gd name="T107" fmla="*/ 265 h 268"/>
                <a:gd name="T108" fmla="*/ 144 w 291"/>
                <a:gd name="T109" fmla="*/ 268 h 268"/>
                <a:gd name="T110" fmla="*/ 147 w 291"/>
                <a:gd name="T111" fmla="*/ 268 h 268"/>
                <a:gd name="T112" fmla="*/ 276 w 291"/>
                <a:gd name="T113" fmla="*/ 160 h 268"/>
                <a:gd name="T114" fmla="*/ 171 w 291"/>
                <a:gd name="T115" fmla="*/ 3 h 268"/>
                <a:gd name="T116" fmla="*/ 145 w 291"/>
                <a:gd name="T117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91" h="268">
                  <a:moveTo>
                    <a:pt x="183" y="227"/>
                  </a:moveTo>
                  <a:cubicBezTo>
                    <a:pt x="150" y="226"/>
                    <a:pt x="150" y="226"/>
                    <a:pt x="150" y="226"/>
                  </a:cubicBezTo>
                  <a:cubicBezTo>
                    <a:pt x="151" y="190"/>
                    <a:pt x="151" y="190"/>
                    <a:pt x="151" y="190"/>
                  </a:cubicBezTo>
                  <a:cubicBezTo>
                    <a:pt x="184" y="191"/>
                    <a:pt x="184" y="191"/>
                    <a:pt x="184" y="191"/>
                  </a:cubicBezTo>
                  <a:cubicBezTo>
                    <a:pt x="183" y="227"/>
                    <a:pt x="183" y="227"/>
                    <a:pt x="183" y="227"/>
                  </a:cubicBezTo>
                  <a:moveTo>
                    <a:pt x="154" y="91"/>
                  </a:moveTo>
                  <a:cubicBezTo>
                    <a:pt x="155" y="47"/>
                    <a:pt x="155" y="47"/>
                    <a:pt x="155" y="47"/>
                  </a:cubicBezTo>
                  <a:cubicBezTo>
                    <a:pt x="157" y="46"/>
                    <a:pt x="160" y="46"/>
                    <a:pt x="163" y="46"/>
                  </a:cubicBezTo>
                  <a:cubicBezTo>
                    <a:pt x="163" y="46"/>
                    <a:pt x="164" y="46"/>
                    <a:pt x="164" y="46"/>
                  </a:cubicBezTo>
                  <a:cubicBezTo>
                    <a:pt x="194" y="47"/>
                    <a:pt x="218" y="72"/>
                    <a:pt x="218" y="102"/>
                  </a:cubicBezTo>
                  <a:cubicBezTo>
                    <a:pt x="217" y="113"/>
                    <a:pt x="214" y="123"/>
                    <a:pt x="208" y="132"/>
                  </a:cubicBezTo>
                  <a:cubicBezTo>
                    <a:pt x="201" y="145"/>
                    <a:pt x="201" y="145"/>
                    <a:pt x="201" y="145"/>
                  </a:cubicBezTo>
                  <a:cubicBezTo>
                    <a:pt x="195" y="155"/>
                    <a:pt x="195" y="155"/>
                    <a:pt x="195" y="155"/>
                  </a:cubicBezTo>
                  <a:cubicBezTo>
                    <a:pt x="194" y="157"/>
                    <a:pt x="190" y="166"/>
                    <a:pt x="190" y="174"/>
                  </a:cubicBezTo>
                  <a:cubicBezTo>
                    <a:pt x="190" y="177"/>
                    <a:pt x="189" y="180"/>
                    <a:pt x="187" y="182"/>
                  </a:cubicBezTo>
                  <a:cubicBezTo>
                    <a:pt x="186" y="185"/>
                    <a:pt x="184" y="185"/>
                    <a:pt x="182" y="185"/>
                  </a:cubicBezTo>
                  <a:cubicBezTo>
                    <a:pt x="182" y="185"/>
                    <a:pt x="182" y="185"/>
                    <a:pt x="181" y="185"/>
                  </a:cubicBezTo>
                  <a:cubicBezTo>
                    <a:pt x="180" y="185"/>
                    <a:pt x="179" y="185"/>
                    <a:pt x="177" y="185"/>
                  </a:cubicBezTo>
                  <a:cubicBezTo>
                    <a:pt x="176" y="185"/>
                    <a:pt x="174" y="185"/>
                    <a:pt x="172" y="185"/>
                  </a:cubicBezTo>
                  <a:cubicBezTo>
                    <a:pt x="165" y="184"/>
                    <a:pt x="158" y="184"/>
                    <a:pt x="151" y="184"/>
                  </a:cubicBezTo>
                  <a:cubicBezTo>
                    <a:pt x="153" y="118"/>
                    <a:pt x="153" y="118"/>
                    <a:pt x="153" y="118"/>
                  </a:cubicBezTo>
                  <a:cubicBezTo>
                    <a:pt x="178" y="139"/>
                    <a:pt x="178" y="139"/>
                    <a:pt x="178" y="139"/>
                  </a:cubicBezTo>
                  <a:cubicBezTo>
                    <a:pt x="189" y="78"/>
                    <a:pt x="189" y="78"/>
                    <a:pt x="189" y="78"/>
                  </a:cubicBezTo>
                  <a:cubicBezTo>
                    <a:pt x="154" y="91"/>
                    <a:pt x="154" y="91"/>
                    <a:pt x="154" y="91"/>
                  </a:cubicBezTo>
                  <a:moveTo>
                    <a:pt x="113" y="75"/>
                  </a:moveTo>
                  <a:cubicBezTo>
                    <a:pt x="124" y="71"/>
                    <a:pt x="124" y="71"/>
                    <a:pt x="124" y="71"/>
                  </a:cubicBezTo>
                  <a:cubicBezTo>
                    <a:pt x="124" y="71"/>
                    <a:pt x="134" y="46"/>
                    <a:pt x="135" y="46"/>
                  </a:cubicBezTo>
                  <a:cubicBezTo>
                    <a:pt x="135" y="46"/>
                    <a:pt x="135" y="46"/>
                    <a:pt x="135" y="46"/>
                  </a:cubicBezTo>
                  <a:cubicBezTo>
                    <a:pt x="145" y="46"/>
                    <a:pt x="145" y="46"/>
                    <a:pt x="145" y="46"/>
                  </a:cubicBezTo>
                  <a:cubicBezTo>
                    <a:pt x="144" y="108"/>
                    <a:pt x="144" y="108"/>
                    <a:pt x="144" y="108"/>
                  </a:cubicBezTo>
                  <a:cubicBezTo>
                    <a:pt x="144" y="108"/>
                    <a:pt x="143" y="108"/>
                    <a:pt x="143" y="108"/>
                  </a:cubicBezTo>
                  <a:cubicBezTo>
                    <a:pt x="127" y="108"/>
                    <a:pt x="114" y="120"/>
                    <a:pt x="114" y="136"/>
                  </a:cubicBezTo>
                  <a:cubicBezTo>
                    <a:pt x="113" y="152"/>
                    <a:pt x="126" y="165"/>
                    <a:pt x="143" y="165"/>
                  </a:cubicBezTo>
                  <a:cubicBezTo>
                    <a:pt x="143" y="165"/>
                    <a:pt x="143" y="165"/>
                    <a:pt x="143" y="165"/>
                  </a:cubicBezTo>
                  <a:cubicBezTo>
                    <a:pt x="141" y="227"/>
                    <a:pt x="141" y="227"/>
                    <a:pt x="141" y="227"/>
                  </a:cubicBezTo>
                  <a:cubicBezTo>
                    <a:pt x="131" y="227"/>
                    <a:pt x="131" y="227"/>
                    <a:pt x="131" y="227"/>
                  </a:cubicBezTo>
                  <a:cubicBezTo>
                    <a:pt x="130" y="226"/>
                    <a:pt x="120" y="201"/>
                    <a:pt x="120" y="201"/>
                  </a:cubicBezTo>
                  <a:cubicBezTo>
                    <a:pt x="109" y="197"/>
                    <a:pt x="109" y="197"/>
                    <a:pt x="109" y="197"/>
                  </a:cubicBezTo>
                  <a:cubicBezTo>
                    <a:pt x="109" y="197"/>
                    <a:pt x="87" y="206"/>
                    <a:pt x="84" y="206"/>
                  </a:cubicBezTo>
                  <a:cubicBezTo>
                    <a:pt x="84" y="206"/>
                    <a:pt x="84" y="206"/>
                    <a:pt x="84" y="206"/>
                  </a:cubicBezTo>
                  <a:cubicBezTo>
                    <a:pt x="70" y="192"/>
                    <a:pt x="70" y="192"/>
                    <a:pt x="70" y="192"/>
                  </a:cubicBezTo>
                  <a:cubicBezTo>
                    <a:pt x="69" y="191"/>
                    <a:pt x="80" y="167"/>
                    <a:pt x="80" y="167"/>
                  </a:cubicBezTo>
                  <a:cubicBezTo>
                    <a:pt x="76" y="155"/>
                    <a:pt x="76" y="155"/>
                    <a:pt x="76" y="155"/>
                  </a:cubicBezTo>
                  <a:cubicBezTo>
                    <a:pt x="76" y="155"/>
                    <a:pt x="51" y="146"/>
                    <a:pt x="51" y="144"/>
                  </a:cubicBezTo>
                  <a:cubicBezTo>
                    <a:pt x="51" y="124"/>
                    <a:pt x="51" y="124"/>
                    <a:pt x="51" y="124"/>
                  </a:cubicBezTo>
                  <a:cubicBezTo>
                    <a:pt x="51" y="123"/>
                    <a:pt x="77" y="114"/>
                    <a:pt x="77" y="114"/>
                  </a:cubicBezTo>
                  <a:cubicBezTo>
                    <a:pt x="82" y="103"/>
                    <a:pt x="82" y="103"/>
                    <a:pt x="82" y="103"/>
                  </a:cubicBezTo>
                  <a:cubicBezTo>
                    <a:pt x="82" y="103"/>
                    <a:pt x="71" y="79"/>
                    <a:pt x="72" y="78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90" y="64"/>
                    <a:pt x="113" y="75"/>
                    <a:pt x="113" y="75"/>
                  </a:cubicBezTo>
                  <a:moveTo>
                    <a:pt x="145" y="0"/>
                  </a:moveTo>
                  <a:cubicBezTo>
                    <a:pt x="83" y="0"/>
                    <a:pt x="27" y="44"/>
                    <a:pt x="14" y="108"/>
                  </a:cubicBezTo>
                  <a:cubicBezTo>
                    <a:pt x="0" y="180"/>
                    <a:pt x="47" y="250"/>
                    <a:pt x="119" y="265"/>
                  </a:cubicBezTo>
                  <a:cubicBezTo>
                    <a:pt x="127" y="267"/>
                    <a:pt x="135" y="267"/>
                    <a:pt x="144" y="268"/>
                  </a:cubicBezTo>
                  <a:cubicBezTo>
                    <a:pt x="147" y="268"/>
                    <a:pt x="147" y="268"/>
                    <a:pt x="147" y="268"/>
                  </a:cubicBezTo>
                  <a:cubicBezTo>
                    <a:pt x="209" y="267"/>
                    <a:pt x="264" y="223"/>
                    <a:pt x="276" y="160"/>
                  </a:cubicBezTo>
                  <a:cubicBezTo>
                    <a:pt x="291" y="88"/>
                    <a:pt x="244" y="18"/>
                    <a:pt x="171" y="3"/>
                  </a:cubicBezTo>
                  <a:cubicBezTo>
                    <a:pt x="163" y="1"/>
                    <a:pt x="154" y="0"/>
                    <a:pt x="145" y="0"/>
                  </a:cubicBezTo>
                </a:path>
              </a:pathLst>
            </a:custGeom>
            <a:solidFill>
              <a:srgbClr val="216BB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17" name="Group 19"/>
          <p:cNvGrpSpPr>
            <a:grpSpLocks noChangeAspect="1"/>
          </p:cNvGrpSpPr>
          <p:nvPr/>
        </p:nvGrpSpPr>
        <p:grpSpPr bwMode="auto">
          <a:xfrm>
            <a:off x="8449097" y="5834059"/>
            <a:ext cx="438164" cy="564684"/>
            <a:chOff x="2074" y="843"/>
            <a:chExt cx="1615" cy="1561"/>
          </a:xfrm>
        </p:grpSpPr>
        <p:sp>
          <p:nvSpPr>
            <p:cNvPr id="118" name="Freeform 20"/>
            <p:cNvSpPr>
              <a:spLocks noEditPoints="1"/>
            </p:cNvSpPr>
            <p:nvPr userDrawn="1"/>
          </p:nvSpPr>
          <p:spPr bwMode="auto">
            <a:xfrm>
              <a:off x="2074" y="1379"/>
              <a:ext cx="1525" cy="442"/>
            </a:xfrm>
            <a:custGeom>
              <a:avLst/>
              <a:gdLst>
                <a:gd name="T0" fmla="*/ 646 w 646"/>
                <a:gd name="T1" fmla="*/ 0 h 187"/>
                <a:gd name="T2" fmla="*/ 0 w 646"/>
                <a:gd name="T3" fmla="*/ 187 h 187"/>
                <a:gd name="T4" fmla="*/ 0 w 646"/>
                <a:gd name="T5" fmla="*/ 0 h 187"/>
                <a:gd name="T6" fmla="*/ 334 w 646"/>
                <a:gd name="T7" fmla="*/ 41 h 187"/>
                <a:gd name="T8" fmla="*/ 298 w 646"/>
                <a:gd name="T9" fmla="*/ 41 h 187"/>
                <a:gd name="T10" fmla="*/ 289 w 646"/>
                <a:gd name="T11" fmla="*/ 66 h 187"/>
                <a:gd name="T12" fmla="*/ 325 w 646"/>
                <a:gd name="T13" fmla="*/ 48 h 187"/>
                <a:gd name="T14" fmla="*/ 316 w 646"/>
                <a:gd name="T15" fmla="*/ 140 h 187"/>
                <a:gd name="T16" fmla="*/ 358 w 646"/>
                <a:gd name="T17" fmla="*/ 144 h 187"/>
                <a:gd name="T18" fmla="*/ 343 w 646"/>
                <a:gd name="T19" fmla="*/ 130 h 187"/>
                <a:gd name="T20" fmla="*/ 343 w 646"/>
                <a:gd name="T21" fmla="*/ 47 h 187"/>
                <a:gd name="T22" fmla="*/ 375 w 646"/>
                <a:gd name="T23" fmla="*/ 66 h 187"/>
                <a:gd name="T24" fmla="*/ 377 w 646"/>
                <a:gd name="T25" fmla="*/ 37 h 187"/>
                <a:gd name="T26" fmla="*/ 207 w 646"/>
                <a:gd name="T27" fmla="*/ 69 h 187"/>
                <a:gd name="T28" fmla="*/ 233 w 646"/>
                <a:gd name="T29" fmla="*/ 141 h 187"/>
                <a:gd name="T30" fmla="*/ 204 w 646"/>
                <a:gd name="T31" fmla="*/ 116 h 187"/>
                <a:gd name="T32" fmla="*/ 270 w 646"/>
                <a:gd name="T33" fmla="*/ 119 h 187"/>
                <a:gd name="T34" fmla="*/ 225 w 646"/>
                <a:gd name="T35" fmla="*/ 69 h 187"/>
                <a:gd name="T36" fmla="*/ 258 w 646"/>
                <a:gd name="T37" fmla="*/ 56 h 187"/>
                <a:gd name="T38" fmla="*/ 266 w 646"/>
                <a:gd name="T39" fmla="*/ 64 h 187"/>
                <a:gd name="T40" fmla="*/ 207 w 646"/>
                <a:gd name="T41" fmla="*/ 69 h 187"/>
                <a:gd name="T42" fmla="*/ 44 w 646"/>
                <a:gd name="T43" fmla="*/ 45 h 187"/>
                <a:gd name="T44" fmla="*/ 58 w 646"/>
                <a:gd name="T45" fmla="*/ 93 h 187"/>
                <a:gd name="T46" fmla="*/ 43 w 646"/>
                <a:gd name="T47" fmla="*/ 144 h 187"/>
                <a:gd name="T48" fmla="*/ 124 w 646"/>
                <a:gd name="T49" fmla="*/ 119 h 187"/>
                <a:gd name="T50" fmla="*/ 93 w 646"/>
                <a:gd name="T51" fmla="*/ 139 h 187"/>
                <a:gd name="T52" fmla="*/ 76 w 646"/>
                <a:gd name="T53" fmla="*/ 92 h 187"/>
                <a:gd name="T54" fmla="*/ 85 w 646"/>
                <a:gd name="T55" fmla="*/ 45 h 187"/>
                <a:gd name="T56" fmla="*/ 44 w 646"/>
                <a:gd name="T57" fmla="*/ 41 h 187"/>
                <a:gd name="T58" fmla="*/ 139 w 646"/>
                <a:gd name="T59" fmla="*/ 42 h 187"/>
                <a:gd name="T60" fmla="*/ 152 w 646"/>
                <a:gd name="T61" fmla="*/ 56 h 187"/>
                <a:gd name="T62" fmla="*/ 152 w 646"/>
                <a:gd name="T63" fmla="*/ 130 h 187"/>
                <a:gd name="T64" fmla="*/ 139 w 646"/>
                <a:gd name="T65" fmla="*/ 142 h 187"/>
                <a:gd name="T66" fmla="*/ 173 w 646"/>
                <a:gd name="T67" fmla="*/ 145 h 187"/>
                <a:gd name="T68" fmla="*/ 173 w 646"/>
                <a:gd name="T69" fmla="*/ 138 h 187"/>
                <a:gd name="T70" fmla="*/ 170 w 646"/>
                <a:gd name="T71" fmla="*/ 94 h 187"/>
                <a:gd name="T72" fmla="*/ 184 w 646"/>
                <a:gd name="T73" fmla="*/ 41 h 187"/>
                <a:gd name="T74" fmla="*/ 139 w 646"/>
                <a:gd name="T75" fmla="*/ 42 h 187"/>
                <a:gd name="T76" fmla="*/ 411 w 646"/>
                <a:gd name="T77" fmla="*/ 67 h 187"/>
                <a:gd name="T78" fmla="*/ 408 w 646"/>
                <a:gd name="T79" fmla="*/ 137 h 187"/>
                <a:gd name="T80" fmla="*/ 395 w 646"/>
                <a:gd name="T81" fmla="*/ 144 h 187"/>
                <a:gd name="T82" fmla="*/ 479 w 646"/>
                <a:gd name="T83" fmla="*/ 119 h 187"/>
                <a:gd name="T84" fmla="*/ 447 w 646"/>
                <a:gd name="T85" fmla="*/ 139 h 187"/>
                <a:gd name="T86" fmla="*/ 428 w 646"/>
                <a:gd name="T87" fmla="*/ 118 h 187"/>
                <a:gd name="T88" fmla="*/ 455 w 646"/>
                <a:gd name="T89" fmla="*/ 96 h 187"/>
                <a:gd name="T90" fmla="*/ 463 w 646"/>
                <a:gd name="T91" fmla="*/ 108 h 187"/>
                <a:gd name="T92" fmla="*/ 458 w 646"/>
                <a:gd name="T93" fmla="*/ 74 h 187"/>
                <a:gd name="T94" fmla="*/ 428 w 646"/>
                <a:gd name="T95" fmla="*/ 87 h 187"/>
                <a:gd name="T96" fmla="*/ 460 w 646"/>
                <a:gd name="T97" fmla="*/ 50 h 187"/>
                <a:gd name="T98" fmla="*/ 471 w 646"/>
                <a:gd name="T99" fmla="*/ 65 h 187"/>
                <a:gd name="T100" fmla="*/ 397 w 646"/>
                <a:gd name="T101" fmla="*/ 41 h 187"/>
                <a:gd name="T102" fmla="*/ 495 w 646"/>
                <a:gd name="T103" fmla="*/ 42 h 187"/>
                <a:gd name="T104" fmla="*/ 506 w 646"/>
                <a:gd name="T105" fmla="*/ 48 h 187"/>
                <a:gd name="T106" fmla="*/ 508 w 646"/>
                <a:gd name="T107" fmla="*/ 117 h 187"/>
                <a:gd name="T108" fmla="*/ 494 w 646"/>
                <a:gd name="T109" fmla="*/ 143 h 187"/>
                <a:gd name="T110" fmla="*/ 533 w 646"/>
                <a:gd name="T111" fmla="*/ 145 h 187"/>
                <a:gd name="T112" fmla="*/ 584 w 646"/>
                <a:gd name="T113" fmla="*/ 51 h 187"/>
                <a:gd name="T114" fmla="*/ 495 w 646"/>
                <a:gd name="T115" fmla="*/ 42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46" h="187">
                  <a:moveTo>
                    <a:pt x="0" y="0"/>
                  </a:moveTo>
                  <a:cubicBezTo>
                    <a:pt x="646" y="0"/>
                    <a:pt x="646" y="0"/>
                    <a:pt x="646" y="0"/>
                  </a:cubicBezTo>
                  <a:cubicBezTo>
                    <a:pt x="646" y="186"/>
                    <a:pt x="646" y="186"/>
                    <a:pt x="646" y="186"/>
                  </a:cubicBezTo>
                  <a:cubicBezTo>
                    <a:pt x="431" y="187"/>
                    <a:pt x="215" y="186"/>
                    <a:pt x="0" y="18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369" y="41"/>
                  </a:moveTo>
                  <a:cubicBezTo>
                    <a:pt x="361" y="43"/>
                    <a:pt x="346" y="41"/>
                    <a:pt x="334" y="41"/>
                  </a:cubicBezTo>
                  <a:cubicBezTo>
                    <a:pt x="316" y="41"/>
                    <a:pt x="316" y="41"/>
                    <a:pt x="316" y="41"/>
                  </a:cubicBezTo>
                  <a:cubicBezTo>
                    <a:pt x="309" y="41"/>
                    <a:pt x="302" y="42"/>
                    <a:pt x="298" y="41"/>
                  </a:cubicBezTo>
                  <a:cubicBezTo>
                    <a:pt x="295" y="40"/>
                    <a:pt x="293" y="36"/>
                    <a:pt x="290" y="37"/>
                  </a:cubicBezTo>
                  <a:cubicBezTo>
                    <a:pt x="289" y="45"/>
                    <a:pt x="288" y="58"/>
                    <a:pt x="289" y="66"/>
                  </a:cubicBezTo>
                  <a:cubicBezTo>
                    <a:pt x="292" y="66"/>
                    <a:pt x="292" y="66"/>
                    <a:pt x="292" y="66"/>
                  </a:cubicBezTo>
                  <a:cubicBezTo>
                    <a:pt x="294" y="50"/>
                    <a:pt x="306" y="44"/>
                    <a:pt x="325" y="48"/>
                  </a:cubicBezTo>
                  <a:cubicBezTo>
                    <a:pt x="325" y="117"/>
                    <a:pt x="325" y="117"/>
                    <a:pt x="325" y="117"/>
                  </a:cubicBezTo>
                  <a:cubicBezTo>
                    <a:pt x="325" y="129"/>
                    <a:pt x="326" y="138"/>
                    <a:pt x="316" y="140"/>
                  </a:cubicBezTo>
                  <a:cubicBezTo>
                    <a:pt x="312" y="141"/>
                    <a:pt x="307" y="139"/>
                    <a:pt x="309" y="144"/>
                  </a:cubicBezTo>
                  <a:cubicBezTo>
                    <a:pt x="324" y="145"/>
                    <a:pt x="344" y="146"/>
                    <a:pt x="358" y="144"/>
                  </a:cubicBezTo>
                  <a:cubicBezTo>
                    <a:pt x="358" y="141"/>
                    <a:pt x="358" y="141"/>
                    <a:pt x="358" y="141"/>
                  </a:cubicBezTo>
                  <a:cubicBezTo>
                    <a:pt x="350" y="140"/>
                    <a:pt x="344" y="139"/>
                    <a:pt x="343" y="130"/>
                  </a:cubicBezTo>
                  <a:cubicBezTo>
                    <a:pt x="341" y="119"/>
                    <a:pt x="343" y="103"/>
                    <a:pt x="343" y="89"/>
                  </a:cubicBezTo>
                  <a:cubicBezTo>
                    <a:pt x="343" y="47"/>
                    <a:pt x="343" y="47"/>
                    <a:pt x="343" y="47"/>
                  </a:cubicBezTo>
                  <a:cubicBezTo>
                    <a:pt x="353" y="48"/>
                    <a:pt x="362" y="46"/>
                    <a:pt x="368" y="50"/>
                  </a:cubicBezTo>
                  <a:cubicBezTo>
                    <a:pt x="373" y="53"/>
                    <a:pt x="372" y="60"/>
                    <a:pt x="375" y="66"/>
                  </a:cubicBezTo>
                  <a:cubicBezTo>
                    <a:pt x="379" y="66"/>
                    <a:pt x="379" y="66"/>
                    <a:pt x="379" y="66"/>
                  </a:cubicBezTo>
                  <a:cubicBezTo>
                    <a:pt x="379" y="57"/>
                    <a:pt x="377" y="45"/>
                    <a:pt x="377" y="37"/>
                  </a:cubicBezTo>
                  <a:cubicBezTo>
                    <a:pt x="375" y="36"/>
                    <a:pt x="373" y="40"/>
                    <a:pt x="369" y="41"/>
                  </a:cubicBezTo>
                  <a:moveTo>
                    <a:pt x="207" y="69"/>
                  </a:moveTo>
                  <a:cubicBezTo>
                    <a:pt x="208" y="96"/>
                    <a:pt x="243" y="97"/>
                    <a:pt x="252" y="113"/>
                  </a:cubicBezTo>
                  <a:cubicBezTo>
                    <a:pt x="259" y="127"/>
                    <a:pt x="250" y="143"/>
                    <a:pt x="233" y="141"/>
                  </a:cubicBezTo>
                  <a:cubicBezTo>
                    <a:pt x="219" y="139"/>
                    <a:pt x="214" y="126"/>
                    <a:pt x="208" y="115"/>
                  </a:cubicBezTo>
                  <a:cubicBezTo>
                    <a:pt x="207" y="116"/>
                    <a:pt x="205" y="116"/>
                    <a:pt x="204" y="116"/>
                  </a:cubicBezTo>
                  <a:cubicBezTo>
                    <a:pt x="204" y="124"/>
                    <a:pt x="207" y="133"/>
                    <a:pt x="208" y="141"/>
                  </a:cubicBezTo>
                  <a:cubicBezTo>
                    <a:pt x="235" y="155"/>
                    <a:pt x="268" y="145"/>
                    <a:pt x="270" y="119"/>
                  </a:cubicBezTo>
                  <a:cubicBezTo>
                    <a:pt x="272" y="106"/>
                    <a:pt x="266" y="97"/>
                    <a:pt x="260" y="92"/>
                  </a:cubicBezTo>
                  <a:cubicBezTo>
                    <a:pt x="249" y="83"/>
                    <a:pt x="232" y="81"/>
                    <a:pt x="225" y="69"/>
                  </a:cubicBezTo>
                  <a:cubicBezTo>
                    <a:pt x="221" y="61"/>
                    <a:pt x="224" y="51"/>
                    <a:pt x="231" y="47"/>
                  </a:cubicBezTo>
                  <a:cubicBezTo>
                    <a:pt x="243" y="40"/>
                    <a:pt x="253" y="48"/>
                    <a:pt x="258" y="56"/>
                  </a:cubicBezTo>
                  <a:cubicBezTo>
                    <a:pt x="258" y="58"/>
                    <a:pt x="260" y="65"/>
                    <a:pt x="262" y="65"/>
                  </a:cubicBezTo>
                  <a:cubicBezTo>
                    <a:pt x="263" y="65"/>
                    <a:pt x="264" y="64"/>
                    <a:pt x="266" y="64"/>
                  </a:cubicBezTo>
                  <a:cubicBezTo>
                    <a:pt x="266" y="58"/>
                    <a:pt x="263" y="50"/>
                    <a:pt x="263" y="42"/>
                  </a:cubicBezTo>
                  <a:cubicBezTo>
                    <a:pt x="238" y="32"/>
                    <a:pt x="207" y="41"/>
                    <a:pt x="207" y="69"/>
                  </a:cubicBezTo>
                  <a:moveTo>
                    <a:pt x="44" y="42"/>
                  </a:moveTo>
                  <a:cubicBezTo>
                    <a:pt x="44" y="45"/>
                    <a:pt x="44" y="45"/>
                    <a:pt x="44" y="45"/>
                  </a:cubicBezTo>
                  <a:cubicBezTo>
                    <a:pt x="59" y="43"/>
                    <a:pt x="58" y="57"/>
                    <a:pt x="58" y="71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106"/>
                    <a:pt x="61" y="135"/>
                    <a:pt x="53" y="139"/>
                  </a:cubicBezTo>
                  <a:cubicBezTo>
                    <a:pt x="49" y="141"/>
                    <a:pt x="42" y="138"/>
                    <a:pt x="43" y="144"/>
                  </a:cubicBezTo>
                  <a:cubicBezTo>
                    <a:pt x="67" y="146"/>
                    <a:pt x="94" y="144"/>
                    <a:pt x="118" y="145"/>
                  </a:cubicBezTo>
                  <a:cubicBezTo>
                    <a:pt x="120" y="136"/>
                    <a:pt x="123" y="128"/>
                    <a:pt x="124" y="119"/>
                  </a:cubicBezTo>
                  <a:cubicBezTo>
                    <a:pt x="118" y="116"/>
                    <a:pt x="118" y="121"/>
                    <a:pt x="117" y="124"/>
                  </a:cubicBezTo>
                  <a:cubicBezTo>
                    <a:pt x="113" y="135"/>
                    <a:pt x="107" y="139"/>
                    <a:pt x="93" y="139"/>
                  </a:cubicBezTo>
                  <a:cubicBezTo>
                    <a:pt x="84" y="139"/>
                    <a:pt x="77" y="138"/>
                    <a:pt x="76" y="127"/>
                  </a:cubicBezTo>
                  <a:cubicBezTo>
                    <a:pt x="75" y="117"/>
                    <a:pt x="76" y="104"/>
                    <a:pt x="76" y="92"/>
                  </a:cubicBezTo>
                  <a:cubicBezTo>
                    <a:pt x="76" y="79"/>
                    <a:pt x="75" y="66"/>
                    <a:pt x="76" y="56"/>
                  </a:cubicBezTo>
                  <a:cubicBezTo>
                    <a:pt x="76" y="48"/>
                    <a:pt x="79" y="47"/>
                    <a:pt x="85" y="45"/>
                  </a:cubicBezTo>
                  <a:cubicBezTo>
                    <a:pt x="87" y="45"/>
                    <a:pt x="91" y="47"/>
                    <a:pt x="90" y="42"/>
                  </a:cubicBezTo>
                  <a:cubicBezTo>
                    <a:pt x="76" y="40"/>
                    <a:pt x="59" y="41"/>
                    <a:pt x="44" y="41"/>
                  </a:cubicBezTo>
                  <a:cubicBezTo>
                    <a:pt x="44" y="41"/>
                    <a:pt x="44" y="41"/>
                    <a:pt x="44" y="42"/>
                  </a:cubicBezTo>
                  <a:moveTo>
                    <a:pt x="139" y="42"/>
                  </a:moveTo>
                  <a:cubicBezTo>
                    <a:pt x="139" y="45"/>
                    <a:pt x="139" y="45"/>
                    <a:pt x="139" y="45"/>
                  </a:cubicBezTo>
                  <a:cubicBezTo>
                    <a:pt x="147" y="45"/>
                    <a:pt x="151" y="47"/>
                    <a:pt x="152" y="56"/>
                  </a:cubicBezTo>
                  <a:cubicBezTo>
                    <a:pt x="153" y="66"/>
                    <a:pt x="152" y="78"/>
                    <a:pt x="152" y="93"/>
                  </a:cubicBezTo>
                  <a:cubicBezTo>
                    <a:pt x="152" y="106"/>
                    <a:pt x="153" y="120"/>
                    <a:pt x="152" y="130"/>
                  </a:cubicBezTo>
                  <a:cubicBezTo>
                    <a:pt x="152" y="132"/>
                    <a:pt x="151" y="136"/>
                    <a:pt x="151" y="137"/>
                  </a:cubicBezTo>
                  <a:cubicBezTo>
                    <a:pt x="148" y="140"/>
                    <a:pt x="139" y="140"/>
                    <a:pt x="139" y="142"/>
                  </a:cubicBezTo>
                  <a:cubicBezTo>
                    <a:pt x="138" y="143"/>
                    <a:pt x="139" y="143"/>
                    <a:pt x="139" y="144"/>
                  </a:cubicBezTo>
                  <a:cubicBezTo>
                    <a:pt x="146" y="146"/>
                    <a:pt x="162" y="145"/>
                    <a:pt x="173" y="145"/>
                  </a:cubicBezTo>
                  <a:cubicBezTo>
                    <a:pt x="177" y="145"/>
                    <a:pt x="186" y="147"/>
                    <a:pt x="184" y="141"/>
                  </a:cubicBezTo>
                  <a:cubicBezTo>
                    <a:pt x="181" y="140"/>
                    <a:pt x="175" y="140"/>
                    <a:pt x="173" y="138"/>
                  </a:cubicBezTo>
                  <a:cubicBezTo>
                    <a:pt x="170" y="135"/>
                    <a:pt x="170" y="124"/>
                    <a:pt x="170" y="118"/>
                  </a:cubicBezTo>
                  <a:cubicBezTo>
                    <a:pt x="170" y="94"/>
                    <a:pt x="170" y="94"/>
                    <a:pt x="170" y="94"/>
                  </a:cubicBezTo>
                  <a:cubicBezTo>
                    <a:pt x="170" y="82"/>
                    <a:pt x="167" y="53"/>
                    <a:pt x="173" y="48"/>
                  </a:cubicBezTo>
                  <a:cubicBezTo>
                    <a:pt x="176" y="44"/>
                    <a:pt x="186" y="47"/>
                    <a:pt x="184" y="41"/>
                  </a:cubicBezTo>
                  <a:cubicBezTo>
                    <a:pt x="170" y="40"/>
                    <a:pt x="154" y="41"/>
                    <a:pt x="139" y="41"/>
                  </a:cubicBezTo>
                  <a:cubicBezTo>
                    <a:pt x="139" y="41"/>
                    <a:pt x="139" y="41"/>
                    <a:pt x="139" y="42"/>
                  </a:cubicBezTo>
                  <a:moveTo>
                    <a:pt x="397" y="45"/>
                  </a:moveTo>
                  <a:cubicBezTo>
                    <a:pt x="410" y="44"/>
                    <a:pt x="410" y="53"/>
                    <a:pt x="411" y="67"/>
                  </a:cubicBezTo>
                  <a:cubicBezTo>
                    <a:pt x="411" y="83"/>
                    <a:pt x="411" y="99"/>
                    <a:pt x="411" y="115"/>
                  </a:cubicBezTo>
                  <a:cubicBezTo>
                    <a:pt x="411" y="123"/>
                    <a:pt x="411" y="134"/>
                    <a:pt x="408" y="137"/>
                  </a:cubicBezTo>
                  <a:cubicBezTo>
                    <a:pt x="405" y="141"/>
                    <a:pt x="398" y="139"/>
                    <a:pt x="395" y="141"/>
                  </a:cubicBezTo>
                  <a:cubicBezTo>
                    <a:pt x="395" y="144"/>
                    <a:pt x="395" y="144"/>
                    <a:pt x="395" y="144"/>
                  </a:cubicBezTo>
                  <a:cubicBezTo>
                    <a:pt x="421" y="145"/>
                    <a:pt x="448" y="145"/>
                    <a:pt x="474" y="145"/>
                  </a:cubicBezTo>
                  <a:cubicBezTo>
                    <a:pt x="476" y="137"/>
                    <a:pt x="478" y="128"/>
                    <a:pt x="479" y="119"/>
                  </a:cubicBezTo>
                  <a:cubicBezTo>
                    <a:pt x="473" y="116"/>
                    <a:pt x="473" y="123"/>
                    <a:pt x="471" y="127"/>
                  </a:cubicBezTo>
                  <a:cubicBezTo>
                    <a:pt x="467" y="136"/>
                    <a:pt x="460" y="139"/>
                    <a:pt x="447" y="139"/>
                  </a:cubicBezTo>
                  <a:cubicBezTo>
                    <a:pt x="444" y="139"/>
                    <a:pt x="436" y="139"/>
                    <a:pt x="432" y="137"/>
                  </a:cubicBezTo>
                  <a:cubicBezTo>
                    <a:pt x="428" y="135"/>
                    <a:pt x="428" y="125"/>
                    <a:pt x="428" y="118"/>
                  </a:cubicBezTo>
                  <a:cubicBezTo>
                    <a:pt x="428" y="109"/>
                    <a:pt x="428" y="101"/>
                    <a:pt x="428" y="94"/>
                  </a:cubicBezTo>
                  <a:cubicBezTo>
                    <a:pt x="437" y="96"/>
                    <a:pt x="449" y="92"/>
                    <a:pt x="455" y="96"/>
                  </a:cubicBezTo>
                  <a:cubicBezTo>
                    <a:pt x="458" y="99"/>
                    <a:pt x="456" y="104"/>
                    <a:pt x="459" y="108"/>
                  </a:cubicBezTo>
                  <a:cubicBezTo>
                    <a:pt x="463" y="108"/>
                    <a:pt x="463" y="108"/>
                    <a:pt x="463" y="108"/>
                  </a:cubicBezTo>
                  <a:cubicBezTo>
                    <a:pt x="463" y="74"/>
                    <a:pt x="463" y="74"/>
                    <a:pt x="463" y="74"/>
                  </a:cubicBezTo>
                  <a:cubicBezTo>
                    <a:pt x="458" y="74"/>
                    <a:pt x="458" y="74"/>
                    <a:pt x="458" y="74"/>
                  </a:cubicBezTo>
                  <a:cubicBezTo>
                    <a:pt x="457" y="79"/>
                    <a:pt x="458" y="84"/>
                    <a:pt x="454" y="86"/>
                  </a:cubicBezTo>
                  <a:cubicBezTo>
                    <a:pt x="448" y="89"/>
                    <a:pt x="436" y="86"/>
                    <a:pt x="428" y="87"/>
                  </a:cubicBezTo>
                  <a:cubicBezTo>
                    <a:pt x="429" y="76"/>
                    <a:pt x="426" y="57"/>
                    <a:pt x="430" y="47"/>
                  </a:cubicBezTo>
                  <a:cubicBezTo>
                    <a:pt x="441" y="48"/>
                    <a:pt x="453" y="45"/>
                    <a:pt x="460" y="50"/>
                  </a:cubicBezTo>
                  <a:cubicBezTo>
                    <a:pt x="465" y="53"/>
                    <a:pt x="464" y="60"/>
                    <a:pt x="468" y="65"/>
                  </a:cubicBezTo>
                  <a:cubicBezTo>
                    <a:pt x="469" y="66"/>
                    <a:pt x="469" y="65"/>
                    <a:pt x="471" y="65"/>
                  </a:cubicBezTo>
                  <a:cubicBezTo>
                    <a:pt x="471" y="58"/>
                    <a:pt x="470" y="48"/>
                    <a:pt x="469" y="41"/>
                  </a:cubicBezTo>
                  <a:cubicBezTo>
                    <a:pt x="397" y="41"/>
                    <a:pt x="397" y="41"/>
                    <a:pt x="397" y="41"/>
                  </a:cubicBezTo>
                  <a:cubicBezTo>
                    <a:pt x="396" y="41"/>
                    <a:pt x="397" y="44"/>
                    <a:pt x="397" y="45"/>
                  </a:cubicBezTo>
                  <a:moveTo>
                    <a:pt x="495" y="42"/>
                  </a:moveTo>
                  <a:cubicBezTo>
                    <a:pt x="495" y="45"/>
                    <a:pt x="495" y="45"/>
                    <a:pt x="495" y="45"/>
                  </a:cubicBezTo>
                  <a:cubicBezTo>
                    <a:pt x="498" y="46"/>
                    <a:pt x="504" y="45"/>
                    <a:pt x="506" y="48"/>
                  </a:cubicBezTo>
                  <a:cubicBezTo>
                    <a:pt x="509" y="52"/>
                    <a:pt x="508" y="62"/>
                    <a:pt x="508" y="70"/>
                  </a:cubicBezTo>
                  <a:cubicBezTo>
                    <a:pt x="508" y="117"/>
                    <a:pt x="508" y="117"/>
                    <a:pt x="508" y="117"/>
                  </a:cubicBezTo>
                  <a:cubicBezTo>
                    <a:pt x="508" y="131"/>
                    <a:pt x="509" y="138"/>
                    <a:pt x="499" y="140"/>
                  </a:cubicBezTo>
                  <a:cubicBezTo>
                    <a:pt x="498" y="141"/>
                    <a:pt x="493" y="139"/>
                    <a:pt x="494" y="143"/>
                  </a:cubicBezTo>
                  <a:cubicBezTo>
                    <a:pt x="494" y="146"/>
                    <a:pt x="495" y="145"/>
                    <a:pt x="497" y="145"/>
                  </a:cubicBezTo>
                  <a:cubicBezTo>
                    <a:pt x="508" y="146"/>
                    <a:pt x="523" y="145"/>
                    <a:pt x="533" y="145"/>
                  </a:cubicBezTo>
                  <a:cubicBezTo>
                    <a:pt x="573" y="145"/>
                    <a:pt x="602" y="127"/>
                    <a:pt x="601" y="88"/>
                  </a:cubicBezTo>
                  <a:cubicBezTo>
                    <a:pt x="601" y="71"/>
                    <a:pt x="593" y="58"/>
                    <a:pt x="584" y="51"/>
                  </a:cubicBezTo>
                  <a:cubicBezTo>
                    <a:pt x="564" y="37"/>
                    <a:pt x="530" y="42"/>
                    <a:pt x="496" y="41"/>
                  </a:cubicBezTo>
                  <a:cubicBezTo>
                    <a:pt x="495" y="41"/>
                    <a:pt x="495" y="41"/>
                    <a:pt x="495" y="42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21"/>
            <p:cNvSpPr>
              <a:spLocks/>
            </p:cNvSpPr>
            <p:nvPr userDrawn="1"/>
          </p:nvSpPr>
          <p:spPr bwMode="auto">
            <a:xfrm>
              <a:off x="3311" y="1478"/>
              <a:ext cx="135" cy="229"/>
            </a:xfrm>
            <a:custGeom>
              <a:avLst/>
              <a:gdLst>
                <a:gd name="T0" fmla="*/ 3 w 57"/>
                <a:gd name="T1" fmla="*/ 6 h 97"/>
                <a:gd name="T2" fmla="*/ 57 w 57"/>
                <a:gd name="T3" fmla="*/ 51 h 97"/>
                <a:gd name="T4" fmla="*/ 22 w 57"/>
                <a:gd name="T5" fmla="*/ 97 h 97"/>
                <a:gd name="T6" fmla="*/ 6 w 57"/>
                <a:gd name="T7" fmla="*/ 94 h 97"/>
                <a:gd name="T8" fmla="*/ 2 w 57"/>
                <a:gd name="T9" fmla="*/ 51 h 97"/>
                <a:gd name="T10" fmla="*/ 3 w 57"/>
                <a:gd name="T11" fmla="*/ 6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97">
                  <a:moveTo>
                    <a:pt x="3" y="6"/>
                  </a:moveTo>
                  <a:cubicBezTo>
                    <a:pt x="38" y="0"/>
                    <a:pt x="57" y="18"/>
                    <a:pt x="57" y="51"/>
                  </a:cubicBezTo>
                  <a:cubicBezTo>
                    <a:pt x="57" y="74"/>
                    <a:pt x="46" y="94"/>
                    <a:pt x="22" y="97"/>
                  </a:cubicBezTo>
                  <a:cubicBezTo>
                    <a:pt x="16" y="97"/>
                    <a:pt x="9" y="97"/>
                    <a:pt x="6" y="94"/>
                  </a:cubicBezTo>
                  <a:cubicBezTo>
                    <a:pt x="0" y="89"/>
                    <a:pt x="2" y="62"/>
                    <a:pt x="2" y="51"/>
                  </a:cubicBezTo>
                  <a:cubicBezTo>
                    <a:pt x="2" y="35"/>
                    <a:pt x="1" y="20"/>
                    <a:pt x="3" y="6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22"/>
            <p:cNvSpPr>
              <a:spLocks/>
            </p:cNvSpPr>
            <p:nvPr userDrawn="1"/>
          </p:nvSpPr>
          <p:spPr bwMode="auto">
            <a:xfrm>
              <a:off x="2914" y="1903"/>
              <a:ext cx="321" cy="501"/>
            </a:xfrm>
            <a:custGeom>
              <a:avLst/>
              <a:gdLst>
                <a:gd name="T0" fmla="*/ 123 w 136"/>
                <a:gd name="T1" fmla="*/ 13 h 212"/>
                <a:gd name="T2" fmla="*/ 123 w 136"/>
                <a:gd name="T3" fmla="*/ 43 h 212"/>
                <a:gd name="T4" fmla="*/ 46 w 136"/>
                <a:gd name="T5" fmla="*/ 44 h 212"/>
                <a:gd name="T6" fmla="*/ 44 w 136"/>
                <a:gd name="T7" fmla="*/ 64 h 212"/>
                <a:gd name="T8" fmla="*/ 75 w 136"/>
                <a:gd name="T9" fmla="*/ 85 h 212"/>
                <a:gd name="T10" fmla="*/ 132 w 136"/>
                <a:gd name="T11" fmla="*/ 133 h 212"/>
                <a:gd name="T12" fmla="*/ 129 w 136"/>
                <a:gd name="T13" fmla="*/ 176 h 212"/>
                <a:gd name="T14" fmla="*/ 77 w 136"/>
                <a:gd name="T15" fmla="*/ 209 h 212"/>
                <a:gd name="T16" fmla="*/ 5 w 136"/>
                <a:gd name="T17" fmla="*/ 200 h 212"/>
                <a:gd name="T18" fmla="*/ 5 w 136"/>
                <a:gd name="T19" fmla="*/ 170 h 212"/>
                <a:gd name="T20" fmla="*/ 90 w 136"/>
                <a:gd name="T21" fmla="*/ 166 h 212"/>
                <a:gd name="T22" fmla="*/ 91 w 136"/>
                <a:gd name="T23" fmla="*/ 146 h 212"/>
                <a:gd name="T24" fmla="*/ 51 w 136"/>
                <a:gd name="T25" fmla="*/ 119 h 212"/>
                <a:gd name="T26" fmla="*/ 2 w 136"/>
                <a:gd name="T27" fmla="*/ 57 h 212"/>
                <a:gd name="T28" fmla="*/ 24 w 136"/>
                <a:gd name="T29" fmla="*/ 18 h 212"/>
                <a:gd name="T30" fmla="*/ 123 w 136"/>
                <a:gd name="T31" fmla="*/ 13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6" h="212">
                  <a:moveTo>
                    <a:pt x="123" y="13"/>
                  </a:moveTo>
                  <a:cubicBezTo>
                    <a:pt x="123" y="43"/>
                    <a:pt x="123" y="43"/>
                    <a:pt x="123" y="43"/>
                  </a:cubicBezTo>
                  <a:cubicBezTo>
                    <a:pt x="104" y="36"/>
                    <a:pt x="59" y="24"/>
                    <a:pt x="46" y="44"/>
                  </a:cubicBezTo>
                  <a:cubicBezTo>
                    <a:pt x="43" y="49"/>
                    <a:pt x="42" y="57"/>
                    <a:pt x="44" y="64"/>
                  </a:cubicBezTo>
                  <a:cubicBezTo>
                    <a:pt x="48" y="74"/>
                    <a:pt x="64" y="80"/>
                    <a:pt x="75" y="85"/>
                  </a:cubicBezTo>
                  <a:cubicBezTo>
                    <a:pt x="99" y="96"/>
                    <a:pt x="124" y="106"/>
                    <a:pt x="132" y="133"/>
                  </a:cubicBezTo>
                  <a:cubicBezTo>
                    <a:pt x="136" y="145"/>
                    <a:pt x="135" y="163"/>
                    <a:pt x="129" y="176"/>
                  </a:cubicBezTo>
                  <a:cubicBezTo>
                    <a:pt x="120" y="194"/>
                    <a:pt x="100" y="206"/>
                    <a:pt x="77" y="209"/>
                  </a:cubicBezTo>
                  <a:cubicBezTo>
                    <a:pt x="52" y="212"/>
                    <a:pt x="27" y="207"/>
                    <a:pt x="5" y="200"/>
                  </a:cubicBezTo>
                  <a:cubicBezTo>
                    <a:pt x="5" y="170"/>
                    <a:pt x="5" y="170"/>
                    <a:pt x="5" y="170"/>
                  </a:cubicBezTo>
                  <a:cubicBezTo>
                    <a:pt x="27" y="178"/>
                    <a:pt x="79" y="190"/>
                    <a:pt x="90" y="166"/>
                  </a:cubicBezTo>
                  <a:cubicBezTo>
                    <a:pt x="93" y="161"/>
                    <a:pt x="94" y="153"/>
                    <a:pt x="91" y="146"/>
                  </a:cubicBezTo>
                  <a:cubicBezTo>
                    <a:pt x="86" y="133"/>
                    <a:pt x="64" y="126"/>
                    <a:pt x="51" y="119"/>
                  </a:cubicBezTo>
                  <a:cubicBezTo>
                    <a:pt x="26" y="107"/>
                    <a:pt x="0" y="94"/>
                    <a:pt x="2" y="57"/>
                  </a:cubicBezTo>
                  <a:cubicBezTo>
                    <a:pt x="3" y="38"/>
                    <a:pt x="12" y="27"/>
                    <a:pt x="24" y="18"/>
                  </a:cubicBezTo>
                  <a:cubicBezTo>
                    <a:pt x="47" y="2"/>
                    <a:pt x="94" y="0"/>
                    <a:pt x="123" y="13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23"/>
            <p:cNvSpPr>
              <a:spLocks/>
            </p:cNvSpPr>
            <p:nvPr userDrawn="1"/>
          </p:nvSpPr>
          <p:spPr bwMode="auto">
            <a:xfrm>
              <a:off x="2074" y="1920"/>
              <a:ext cx="377" cy="472"/>
            </a:xfrm>
            <a:custGeom>
              <a:avLst/>
              <a:gdLst>
                <a:gd name="T0" fmla="*/ 0 w 160"/>
                <a:gd name="T1" fmla="*/ 0 h 200"/>
                <a:gd name="T2" fmla="*/ 60 w 160"/>
                <a:gd name="T3" fmla="*/ 0 h 200"/>
                <a:gd name="T4" fmla="*/ 122 w 160"/>
                <a:gd name="T5" fmla="*/ 144 h 200"/>
                <a:gd name="T6" fmla="*/ 123 w 160"/>
                <a:gd name="T7" fmla="*/ 0 h 200"/>
                <a:gd name="T8" fmla="*/ 160 w 160"/>
                <a:gd name="T9" fmla="*/ 0 h 200"/>
                <a:gd name="T10" fmla="*/ 160 w 160"/>
                <a:gd name="T11" fmla="*/ 200 h 200"/>
                <a:gd name="T12" fmla="*/ 107 w 160"/>
                <a:gd name="T13" fmla="*/ 200 h 200"/>
                <a:gd name="T14" fmla="*/ 37 w 160"/>
                <a:gd name="T15" fmla="*/ 43 h 200"/>
                <a:gd name="T16" fmla="*/ 37 w 160"/>
                <a:gd name="T17" fmla="*/ 200 h 200"/>
                <a:gd name="T18" fmla="*/ 0 w 160"/>
                <a:gd name="T19" fmla="*/ 200 h 200"/>
                <a:gd name="T20" fmla="*/ 0 w 160"/>
                <a:gd name="T21" fmla="*/ 1 h 200"/>
                <a:gd name="T22" fmla="*/ 0 w 160"/>
                <a:gd name="T23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0" h="200">
                  <a:moveTo>
                    <a:pt x="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81" y="48"/>
                    <a:pt x="102" y="95"/>
                    <a:pt x="122" y="144"/>
                  </a:cubicBezTo>
                  <a:cubicBezTo>
                    <a:pt x="123" y="97"/>
                    <a:pt x="123" y="48"/>
                    <a:pt x="123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0" y="200"/>
                    <a:pt x="160" y="200"/>
                    <a:pt x="160" y="200"/>
                  </a:cubicBezTo>
                  <a:cubicBezTo>
                    <a:pt x="107" y="200"/>
                    <a:pt x="107" y="200"/>
                    <a:pt x="107" y="200"/>
                  </a:cubicBezTo>
                  <a:cubicBezTo>
                    <a:pt x="83" y="149"/>
                    <a:pt x="61" y="95"/>
                    <a:pt x="37" y="43"/>
                  </a:cubicBezTo>
                  <a:cubicBezTo>
                    <a:pt x="37" y="200"/>
                    <a:pt x="37" y="200"/>
                    <a:pt x="37" y="200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24"/>
            <p:cNvSpPr>
              <a:spLocks/>
            </p:cNvSpPr>
            <p:nvPr userDrawn="1"/>
          </p:nvSpPr>
          <p:spPr bwMode="auto">
            <a:xfrm>
              <a:off x="2489" y="1920"/>
              <a:ext cx="416" cy="472"/>
            </a:xfrm>
            <a:custGeom>
              <a:avLst/>
              <a:gdLst>
                <a:gd name="T0" fmla="*/ 48 w 176"/>
                <a:gd name="T1" fmla="*/ 0 h 200"/>
                <a:gd name="T2" fmla="*/ 92 w 176"/>
                <a:gd name="T3" fmla="*/ 88 h 200"/>
                <a:gd name="T4" fmla="*/ 136 w 176"/>
                <a:gd name="T5" fmla="*/ 0 h 200"/>
                <a:gd name="T6" fmla="*/ 176 w 176"/>
                <a:gd name="T7" fmla="*/ 0 h 200"/>
                <a:gd name="T8" fmla="*/ 117 w 176"/>
                <a:gd name="T9" fmla="*/ 109 h 200"/>
                <a:gd name="T10" fmla="*/ 109 w 176"/>
                <a:gd name="T11" fmla="*/ 125 h 200"/>
                <a:gd name="T12" fmla="*/ 109 w 176"/>
                <a:gd name="T13" fmla="*/ 144 h 200"/>
                <a:gd name="T14" fmla="*/ 109 w 176"/>
                <a:gd name="T15" fmla="*/ 200 h 200"/>
                <a:gd name="T16" fmla="*/ 66 w 176"/>
                <a:gd name="T17" fmla="*/ 200 h 200"/>
                <a:gd name="T18" fmla="*/ 66 w 176"/>
                <a:gd name="T19" fmla="*/ 143 h 200"/>
                <a:gd name="T20" fmla="*/ 66 w 176"/>
                <a:gd name="T21" fmla="*/ 124 h 200"/>
                <a:gd name="T22" fmla="*/ 58 w 176"/>
                <a:gd name="T23" fmla="*/ 108 h 200"/>
                <a:gd name="T24" fmla="*/ 1 w 176"/>
                <a:gd name="T25" fmla="*/ 0 h 200"/>
                <a:gd name="T26" fmla="*/ 2 w 176"/>
                <a:gd name="T27" fmla="*/ 0 h 200"/>
                <a:gd name="T28" fmla="*/ 48 w 176"/>
                <a:gd name="T29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6" h="200">
                  <a:moveTo>
                    <a:pt x="48" y="0"/>
                  </a:moveTo>
                  <a:cubicBezTo>
                    <a:pt x="63" y="29"/>
                    <a:pt x="77" y="58"/>
                    <a:pt x="92" y="88"/>
                  </a:cubicBezTo>
                  <a:cubicBezTo>
                    <a:pt x="107" y="59"/>
                    <a:pt x="121" y="29"/>
                    <a:pt x="136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57" y="36"/>
                    <a:pt x="137" y="72"/>
                    <a:pt x="117" y="109"/>
                  </a:cubicBezTo>
                  <a:cubicBezTo>
                    <a:pt x="115" y="114"/>
                    <a:pt x="110" y="120"/>
                    <a:pt x="109" y="125"/>
                  </a:cubicBezTo>
                  <a:cubicBezTo>
                    <a:pt x="108" y="130"/>
                    <a:pt x="109" y="137"/>
                    <a:pt x="109" y="144"/>
                  </a:cubicBezTo>
                  <a:cubicBezTo>
                    <a:pt x="109" y="200"/>
                    <a:pt x="109" y="200"/>
                    <a:pt x="109" y="200"/>
                  </a:cubicBezTo>
                  <a:cubicBezTo>
                    <a:pt x="66" y="200"/>
                    <a:pt x="66" y="200"/>
                    <a:pt x="66" y="200"/>
                  </a:cubicBezTo>
                  <a:cubicBezTo>
                    <a:pt x="66" y="143"/>
                    <a:pt x="66" y="143"/>
                    <a:pt x="66" y="143"/>
                  </a:cubicBezTo>
                  <a:cubicBezTo>
                    <a:pt x="66" y="137"/>
                    <a:pt x="67" y="130"/>
                    <a:pt x="66" y="124"/>
                  </a:cubicBezTo>
                  <a:cubicBezTo>
                    <a:pt x="66" y="120"/>
                    <a:pt x="61" y="113"/>
                    <a:pt x="58" y="108"/>
                  </a:cubicBezTo>
                  <a:cubicBezTo>
                    <a:pt x="39" y="73"/>
                    <a:pt x="19" y="36"/>
                    <a:pt x="1" y="0"/>
                  </a:cubicBezTo>
                  <a:cubicBezTo>
                    <a:pt x="0" y="0"/>
                    <a:pt x="2" y="0"/>
                    <a:pt x="2" y="0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25"/>
            <p:cNvSpPr>
              <a:spLocks/>
            </p:cNvSpPr>
            <p:nvPr userDrawn="1"/>
          </p:nvSpPr>
          <p:spPr bwMode="auto">
            <a:xfrm>
              <a:off x="3304" y="1918"/>
              <a:ext cx="297" cy="474"/>
            </a:xfrm>
            <a:custGeom>
              <a:avLst/>
              <a:gdLst>
                <a:gd name="T0" fmla="*/ 1 w 126"/>
                <a:gd name="T1" fmla="*/ 1 h 201"/>
                <a:gd name="T2" fmla="*/ 122 w 126"/>
                <a:gd name="T3" fmla="*/ 1 h 201"/>
                <a:gd name="T4" fmla="*/ 122 w 126"/>
                <a:gd name="T5" fmla="*/ 29 h 201"/>
                <a:gd name="T6" fmla="*/ 42 w 126"/>
                <a:gd name="T7" fmla="*/ 30 h 201"/>
                <a:gd name="T8" fmla="*/ 41 w 126"/>
                <a:gd name="T9" fmla="*/ 83 h 201"/>
                <a:gd name="T10" fmla="*/ 115 w 126"/>
                <a:gd name="T11" fmla="*/ 83 h 201"/>
                <a:gd name="T12" fmla="*/ 115 w 126"/>
                <a:gd name="T13" fmla="*/ 112 h 201"/>
                <a:gd name="T14" fmla="*/ 42 w 126"/>
                <a:gd name="T15" fmla="*/ 112 h 201"/>
                <a:gd name="T16" fmla="*/ 41 w 126"/>
                <a:gd name="T17" fmla="*/ 173 h 201"/>
                <a:gd name="T18" fmla="*/ 125 w 126"/>
                <a:gd name="T19" fmla="*/ 173 h 201"/>
                <a:gd name="T20" fmla="*/ 125 w 126"/>
                <a:gd name="T21" fmla="*/ 201 h 201"/>
                <a:gd name="T22" fmla="*/ 1 w 126"/>
                <a:gd name="T23" fmla="*/ 201 h 201"/>
                <a:gd name="T24" fmla="*/ 1 w 126"/>
                <a:gd name="T25" fmla="*/ 2 h 201"/>
                <a:gd name="T26" fmla="*/ 1 w 126"/>
                <a:gd name="T27" fmla="*/ 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6" h="201">
                  <a:moveTo>
                    <a:pt x="1" y="1"/>
                  </a:moveTo>
                  <a:cubicBezTo>
                    <a:pt x="41" y="1"/>
                    <a:pt x="82" y="0"/>
                    <a:pt x="122" y="1"/>
                  </a:cubicBezTo>
                  <a:cubicBezTo>
                    <a:pt x="122" y="29"/>
                    <a:pt x="122" y="29"/>
                    <a:pt x="122" y="29"/>
                  </a:cubicBezTo>
                  <a:cubicBezTo>
                    <a:pt x="96" y="30"/>
                    <a:pt x="69" y="29"/>
                    <a:pt x="42" y="30"/>
                  </a:cubicBezTo>
                  <a:cubicBezTo>
                    <a:pt x="41" y="46"/>
                    <a:pt x="43" y="66"/>
                    <a:pt x="41" y="83"/>
                  </a:cubicBezTo>
                  <a:cubicBezTo>
                    <a:pt x="65" y="84"/>
                    <a:pt x="90" y="83"/>
                    <a:pt x="115" y="83"/>
                  </a:cubicBezTo>
                  <a:cubicBezTo>
                    <a:pt x="115" y="112"/>
                    <a:pt x="115" y="112"/>
                    <a:pt x="115" y="112"/>
                  </a:cubicBezTo>
                  <a:cubicBezTo>
                    <a:pt x="42" y="112"/>
                    <a:pt x="42" y="112"/>
                    <a:pt x="42" y="112"/>
                  </a:cubicBezTo>
                  <a:cubicBezTo>
                    <a:pt x="41" y="131"/>
                    <a:pt x="43" y="154"/>
                    <a:pt x="41" y="173"/>
                  </a:cubicBezTo>
                  <a:cubicBezTo>
                    <a:pt x="125" y="173"/>
                    <a:pt x="125" y="173"/>
                    <a:pt x="125" y="173"/>
                  </a:cubicBezTo>
                  <a:cubicBezTo>
                    <a:pt x="126" y="181"/>
                    <a:pt x="125" y="192"/>
                    <a:pt x="125" y="201"/>
                  </a:cubicBezTo>
                  <a:cubicBezTo>
                    <a:pt x="1" y="201"/>
                    <a:pt x="1" y="201"/>
                    <a:pt x="1" y="20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1" y="1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26"/>
            <p:cNvSpPr>
              <a:spLocks noEditPoints="1"/>
            </p:cNvSpPr>
            <p:nvPr userDrawn="1"/>
          </p:nvSpPr>
          <p:spPr bwMode="auto">
            <a:xfrm>
              <a:off x="3606" y="2322"/>
              <a:ext cx="83" cy="82"/>
            </a:xfrm>
            <a:custGeom>
              <a:avLst/>
              <a:gdLst>
                <a:gd name="T0" fmla="*/ 14 w 35"/>
                <a:gd name="T1" fmla="*/ 2 h 35"/>
                <a:gd name="T2" fmla="*/ 32 w 35"/>
                <a:gd name="T3" fmla="*/ 16 h 35"/>
                <a:gd name="T4" fmla="*/ 4 w 35"/>
                <a:gd name="T5" fmla="*/ 22 h 35"/>
                <a:gd name="T6" fmla="*/ 14 w 35"/>
                <a:gd name="T7" fmla="*/ 2 h 35"/>
                <a:gd name="T8" fmla="*/ 6 w 35"/>
                <a:gd name="T9" fmla="*/ 20 h 35"/>
                <a:gd name="T10" fmla="*/ 28 w 35"/>
                <a:gd name="T11" fmla="*/ 10 h 35"/>
                <a:gd name="T12" fmla="*/ 15 w 35"/>
                <a:gd name="T13" fmla="*/ 4 h 35"/>
                <a:gd name="T14" fmla="*/ 6 w 35"/>
                <a:gd name="T15" fmla="*/ 2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35">
                  <a:moveTo>
                    <a:pt x="14" y="2"/>
                  </a:moveTo>
                  <a:cubicBezTo>
                    <a:pt x="24" y="0"/>
                    <a:pt x="32" y="7"/>
                    <a:pt x="32" y="16"/>
                  </a:cubicBezTo>
                  <a:cubicBezTo>
                    <a:pt x="31" y="31"/>
                    <a:pt x="10" y="35"/>
                    <a:pt x="4" y="22"/>
                  </a:cubicBezTo>
                  <a:cubicBezTo>
                    <a:pt x="0" y="13"/>
                    <a:pt x="4" y="4"/>
                    <a:pt x="14" y="2"/>
                  </a:cubicBezTo>
                  <a:moveTo>
                    <a:pt x="6" y="20"/>
                  </a:moveTo>
                  <a:cubicBezTo>
                    <a:pt x="11" y="34"/>
                    <a:pt x="35" y="26"/>
                    <a:pt x="28" y="10"/>
                  </a:cubicBezTo>
                  <a:cubicBezTo>
                    <a:pt x="26" y="6"/>
                    <a:pt x="21" y="3"/>
                    <a:pt x="15" y="4"/>
                  </a:cubicBezTo>
                  <a:cubicBezTo>
                    <a:pt x="8" y="6"/>
                    <a:pt x="4" y="13"/>
                    <a:pt x="6" y="2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27"/>
            <p:cNvSpPr>
              <a:spLocks noEditPoints="1"/>
            </p:cNvSpPr>
            <p:nvPr userDrawn="1"/>
          </p:nvSpPr>
          <p:spPr bwMode="auto">
            <a:xfrm>
              <a:off x="3632" y="2338"/>
              <a:ext cx="33" cy="45"/>
            </a:xfrm>
            <a:custGeom>
              <a:avLst/>
              <a:gdLst>
                <a:gd name="T0" fmla="*/ 1 w 14"/>
                <a:gd name="T1" fmla="*/ 0 h 19"/>
                <a:gd name="T2" fmla="*/ 12 w 14"/>
                <a:gd name="T3" fmla="*/ 2 h 19"/>
                <a:gd name="T4" fmla="*/ 9 w 14"/>
                <a:gd name="T5" fmla="*/ 10 h 19"/>
                <a:gd name="T6" fmla="*/ 13 w 14"/>
                <a:gd name="T7" fmla="*/ 16 h 19"/>
                <a:gd name="T8" fmla="*/ 4 w 14"/>
                <a:gd name="T9" fmla="*/ 10 h 19"/>
                <a:gd name="T10" fmla="*/ 3 w 14"/>
                <a:gd name="T11" fmla="*/ 17 h 19"/>
                <a:gd name="T12" fmla="*/ 0 w 14"/>
                <a:gd name="T13" fmla="*/ 17 h 19"/>
                <a:gd name="T14" fmla="*/ 1 w 14"/>
                <a:gd name="T15" fmla="*/ 0 h 19"/>
                <a:gd name="T16" fmla="*/ 3 w 14"/>
                <a:gd name="T17" fmla="*/ 8 h 19"/>
                <a:gd name="T18" fmla="*/ 10 w 14"/>
                <a:gd name="T19" fmla="*/ 4 h 19"/>
                <a:gd name="T20" fmla="*/ 3 w 14"/>
                <a:gd name="T21" fmla="*/ 2 h 19"/>
                <a:gd name="T22" fmla="*/ 3 w 14"/>
                <a:gd name="T23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19">
                  <a:moveTo>
                    <a:pt x="1" y="0"/>
                  </a:moveTo>
                  <a:cubicBezTo>
                    <a:pt x="5" y="0"/>
                    <a:pt x="9" y="0"/>
                    <a:pt x="12" y="2"/>
                  </a:cubicBezTo>
                  <a:cubicBezTo>
                    <a:pt x="14" y="5"/>
                    <a:pt x="13" y="10"/>
                    <a:pt x="9" y="10"/>
                  </a:cubicBezTo>
                  <a:cubicBezTo>
                    <a:pt x="10" y="12"/>
                    <a:pt x="12" y="14"/>
                    <a:pt x="13" y="16"/>
                  </a:cubicBezTo>
                  <a:cubicBezTo>
                    <a:pt x="7" y="19"/>
                    <a:pt x="9" y="9"/>
                    <a:pt x="4" y="10"/>
                  </a:cubicBezTo>
                  <a:cubicBezTo>
                    <a:pt x="3" y="11"/>
                    <a:pt x="4" y="15"/>
                    <a:pt x="3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2"/>
                    <a:pt x="0" y="4"/>
                    <a:pt x="1" y="0"/>
                  </a:cubicBezTo>
                  <a:moveTo>
                    <a:pt x="3" y="8"/>
                  </a:moveTo>
                  <a:cubicBezTo>
                    <a:pt x="7" y="8"/>
                    <a:pt x="11" y="8"/>
                    <a:pt x="10" y="4"/>
                  </a:cubicBezTo>
                  <a:cubicBezTo>
                    <a:pt x="9" y="2"/>
                    <a:pt x="6" y="2"/>
                    <a:pt x="3" y="2"/>
                  </a:cubicBezTo>
                  <a:lnTo>
                    <a:pt x="3" y="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28"/>
            <p:cNvSpPr>
              <a:spLocks/>
            </p:cNvSpPr>
            <p:nvPr userDrawn="1"/>
          </p:nvSpPr>
          <p:spPr bwMode="auto">
            <a:xfrm>
              <a:off x="2099" y="847"/>
              <a:ext cx="303" cy="428"/>
            </a:xfrm>
            <a:custGeom>
              <a:avLst/>
              <a:gdLst>
                <a:gd name="T0" fmla="*/ 0 w 303"/>
                <a:gd name="T1" fmla="*/ 428 h 428"/>
                <a:gd name="T2" fmla="*/ 0 w 303"/>
                <a:gd name="T3" fmla="*/ 0 h 428"/>
                <a:gd name="T4" fmla="*/ 88 w 303"/>
                <a:gd name="T5" fmla="*/ 0 h 428"/>
                <a:gd name="T6" fmla="*/ 88 w 303"/>
                <a:gd name="T7" fmla="*/ 355 h 428"/>
                <a:gd name="T8" fmla="*/ 303 w 303"/>
                <a:gd name="T9" fmla="*/ 355 h 428"/>
                <a:gd name="T10" fmla="*/ 303 w 303"/>
                <a:gd name="T11" fmla="*/ 428 h 428"/>
                <a:gd name="T12" fmla="*/ 0 w 303"/>
                <a:gd name="T13" fmla="*/ 428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3" h="428">
                  <a:moveTo>
                    <a:pt x="0" y="428"/>
                  </a:moveTo>
                  <a:lnTo>
                    <a:pt x="0" y="0"/>
                  </a:lnTo>
                  <a:lnTo>
                    <a:pt x="88" y="0"/>
                  </a:lnTo>
                  <a:lnTo>
                    <a:pt x="88" y="355"/>
                  </a:lnTo>
                  <a:lnTo>
                    <a:pt x="303" y="355"/>
                  </a:lnTo>
                  <a:lnTo>
                    <a:pt x="303" y="428"/>
                  </a:lnTo>
                  <a:lnTo>
                    <a:pt x="0" y="42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29"/>
            <p:cNvSpPr>
              <a:spLocks/>
            </p:cNvSpPr>
            <p:nvPr userDrawn="1"/>
          </p:nvSpPr>
          <p:spPr bwMode="auto">
            <a:xfrm>
              <a:off x="2444" y="843"/>
              <a:ext cx="399" cy="432"/>
            </a:xfrm>
            <a:custGeom>
              <a:avLst/>
              <a:gdLst>
                <a:gd name="T0" fmla="*/ 0 w 399"/>
                <a:gd name="T1" fmla="*/ 432 h 432"/>
                <a:gd name="T2" fmla="*/ 147 w 399"/>
                <a:gd name="T3" fmla="*/ 205 h 432"/>
                <a:gd name="T4" fmla="*/ 14 w 399"/>
                <a:gd name="T5" fmla="*/ 0 h 432"/>
                <a:gd name="T6" fmla="*/ 116 w 399"/>
                <a:gd name="T7" fmla="*/ 0 h 432"/>
                <a:gd name="T8" fmla="*/ 201 w 399"/>
                <a:gd name="T9" fmla="*/ 139 h 432"/>
                <a:gd name="T10" fmla="*/ 286 w 399"/>
                <a:gd name="T11" fmla="*/ 0 h 432"/>
                <a:gd name="T12" fmla="*/ 388 w 399"/>
                <a:gd name="T13" fmla="*/ 0 h 432"/>
                <a:gd name="T14" fmla="*/ 253 w 399"/>
                <a:gd name="T15" fmla="*/ 210 h 432"/>
                <a:gd name="T16" fmla="*/ 399 w 399"/>
                <a:gd name="T17" fmla="*/ 432 h 432"/>
                <a:gd name="T18" fmla="*/ 295 w 399"/>
                <a:gd name="T19" fmla="*/ 432 h 432"/>
                <a:gd name="T20" fmla="*/ 201 w 399"/>
                <a:gd name="T21" fmla="*/ 283 h 432"/>
                <a:gd name="T22" fmla="*/ 104 w 399"/>
                <a:gd name="T23" fmla="*/ 432 h 432"/>
                <a:gd name="T24" fmla="*/ 0 w 399"/>
                <a:gd name="T25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9" h="432">
                  <a:moveTo>
                    <a:pt x="0" y="432"/>
                  </a:moveTo>
                  <a:lnTo>
                    <a:pt x="147" y="205"/>
                  </a:lnTo>
                  <a:lnTo>
                    <a:pt x="14" y="0"/>
                  </a:lnTo>
                  <a:lnTo>
                    <a:pt x="116" y="0"/>
                  </a:lnTo>
                  <a:lnTo>
                    <a:pt x="201" y="139"/>
                  </a:lnTo>
                  <a:lnTo>
                    <a:pt x="286" y="0"/>
                  </a:lnTo>
                  <a:lnTo>
                    <a:pt x="388" y="0"/>
                  </a:lnTo>
                  <a:lnTo>
                    <a:pt x="253" y="210"/>
                  </a:lnTo>
                  <a:lnTo>
                    <a:pt x="399" y="432"/>
                  </a:lnTo>
                  <a:lnTo>
                    <a:pt x="295" y="432"/>
                  </a:lnTo>
                  <a:lnTo>
                    <a:pt x="201" y="283"/>
                  </a:lnTo>
                  <a:lnTo>
                    <a:pt x="104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30"/>
            <p:cNvSpPr>
              <a:spLocks/>
            </p:cNvSpPr>
            <p:nvPr userDrawn="1"/>
          </p:nvSpPr>
          <p:spPr bwMode="auto">
            <a:xfrm>
              <a:off x="2914" y="843"/>
              <a:ext cx="295" cy="432"/>
            </a:xfrm>
            <a:custGeom>
              <a:avLst/>
              <a:gdLst>
                <a:gd name="T0" fmla="*/ 0 w 295"/>
                <a:gd name="T1" fmla="*/ 432 h 432"/>
                <a:gd name="T2" fmla="*/ 0 w 295"/>
                <a:gd name="T3" fmla="*/ 0 h 432"/>
                <a:gd name="T4" fmla="*/ 295 w 295"/>
                <a:gd name="T5" fmla="*/ 0 h 432"/>
                <a:gd name="T6" fmla="*/ 295 w 295"/>
                <a:gd name="T7" fmla="*/ 73 h 432"/>
                <a:gd name="T8" fmla="*/ 88 w 295"/>
                <a:gd name="T9" fmla="*/ 73 h 432"/>
                <a:gd name="T10" fmla="*/ 88 w 295"/>
                <a:gd name="T11" fmla="*/ 174 h 432"/>
                <a:gd name="T12" fmla="*/ 267 w 295"/>
                <a:gd name="T13" fmla="*/ 174 h 432"/>
                <a:gd name="T14" fmla="*/ 267 w 295"/>
                <a:gd name="T15" fmla="*/ 248 h 432"/>
                <a:gd name="T16" fmla="*/ 88 w 295"/>
                <a:gd name="T17" fmla="*/ 248 h 432"/>
                <a:gd name="T18" fmla="*/ 88 w 295"/>
                <a:gd name="T19" fmla="*/ 432 h 432"/>
                <a:gd name="T20" fmla="*/ 0 w 295"/>
                <a:gd name="T21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5" h="432">
                  <a:moveTo>
                    <a:pt x="0" y="432"/>
                  </a:moveTo>
                  <a:lnTo>
                    <a:pt x="0" y="0"/>
                  </a:lnTo>
                  <a:lnTo>
                    <a:pt x="295" y="0"/>
                  </a:lnTo>
                  <a:lnTo>
                    <a:pt x="295" y="73"/>
                  </a:lnTo>
                  <a:lnTo>
                    <a:pt x="88" y="73"/>
                  </a:lnTo>
                  <a:lnTo>
                    <a:pt x="88" y="174"/>
                  </a:lnTo>
                  <a:lnTo>
                    <a:pt x="267" y="174"/>
                  </a:lnTo>
                  <a:lnTo>
                    <a:pt x="267" y="248"/>
                  </a:lnTo>
                  <a:lnTo>
                    <a:pt x="88" y="248"/>
                  </a:lnTo>
                  <a:lnTo>
                    <a:pt x="88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31"/>
            <p:cNvSpPr>
              <a:spLocks/>
            </p:cNvSpPr>
            <p:nvPr userDrawn="1"/>
          </p:nvSpPr>
          <p:spPr bwMode="auto">
            <a:xfrm>
              <a:off x="3273" y="843"/>
              <a:ext cx="343" cy="432"/>
            </a:xfrm>
            <a:custGeom>
              <a:avLst/>
              <a:gdLst>
                <a:gd name="T0" fmla="*/ 128 w 343"/>
                <a:gd name="T1" fmla="*/ 432 h 432"/>
                <a:gd name="T2" fmla="*/ 128 w 343"/>
                <a:gd name="T3" fmla="*/ 73 h 432"/>
                <a:gd name="T4" fmla="*/ 0 w 343"/>
                <a:gd name="T5" fmla="*/ 73 h 432"/>
                <a:gd name="T6" fmla="*/ 0 w 343"/>
                <a:gd name="T7" fmla="*/ 0 h 432"/>
                <a:gd name="T8" fmla="*/ 343 w 343"/>
                <a:gd name="T9" fmla="*/ 0 h 432"/>
                <a:gd name="T10" fmla="*/ 343 w 343"/>
                <a:gd name="T11" fmla="*/ 73 h 432"/>
                <a:gd name="T12" fmla="*/ 215 w 343"/>
                <a:gd name="T13" fmla="*/ 73 h 432"/>
                <a:gd name="T14" fmla="*/ 215 w 343"/>
                <a:gd name="T15" fmla="*/ 432 h 432"/>
                <a:gd name="T16" fmla="*/ 128 w 343"/>
                <a:gd name="T17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432">
                  <a:moveTo>
                    <a:pt x="128" y="432"/>
                  </a:moveTo>
                  <a:lnTo>
                    <a:pt x="128" y="73"/>
                  </a:lnTo>
                  <a:lnTo>
                    <a:pt x="0" y="73"/>
                  </a:lnTo>
                  <a:lnTo>
                    <a:pt x="0" y="0"/>
                  </a:lnTo>
                  <a:lnTo>
                    <a:pt x="343" y="0"/>
                  </a:lnTo>
                  <a:lnTo>
                    <a:pt x="343" y="73"/>
                  </a:lnTo>
                  <a:lnTo>
                    <a:pt x="215" y="73"/>
                  </a:lnTo>
                  <a:lnTo>
                    <a:pt x="215" y="432"/>
                  </a:lnTo>
                  <a:lnTo>
                    <a:pt x="128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6" name="Group 5"/>
          <p:cNvGrpSpPr>
            <a:grpSpLocks noChangeAspect="1"/>
          </p:cNvGrpSpPr>
          <p:nvPr/>
        </p:nvGrpSpPr>
        <p:grpSpPr bwMode="auto">
          <a:xfrm>
            <a:off x="561743" y="5768522"/>
            <a:ext cx="959338" cy="678757"/>
            <a:chOff x="1640" y="963"/>
            <a:chExt cx="2480" cy="1316"/>
          </a:xfrm>
          <a:solidFill>
            <a:schemeClr val="bg1"/>
          </a:solidFill>
        </p:grpSpPr>
        <p:sp>
          <p:nvSpPr>
            <p:cNvPr id="57" name="Freeform 6"/>
            <p:cNvSpPr>
              <a:spLocks/>
            </p:cNvSpPr>
            <p:nvPr userDrawn="1"/>
          </p:nvSpPr>
          <p:spPr bwMode="auto">
            <a:xfrm>
              <a:off x="2025" y="1440"/>
              <a:ext cx="246" cy="359"/>
            </a:xfrm>
            <a:custGeom>
              <a:avLst/>
              <a:gdLst>
                <a:gd name="T0" fmla="*/ 246 w 246"/>
                <a:gd name="T1" fmla="*/ 359 h 359"/>
                <a:gd name="T2" fmla="*/ 0 w 246"/>
                <a:gd name="T3" fmla="*/ 359 h 359"/>
                <a:gd name="T4" fmla="*/ 0 w 246"/>
                <a:gd name="T5" fmla="*/ 0 h 359"/>
                <a:gd name="T6" fmla="*/ 92 w 246"/>
                <a:gd name="T7" fmla="*/ 0 h 359"/>
                <a:gd name="T8" fmla="*/ 92 w 246"/>
                <a:gd name="T9" fmla="*/ 277 h 359"/>
                <a:gd name="T10" fmla="*/ 246 w 246"/>
                <a:gd name="T11" fmla="*/ 277 h 359"/>
                <a:gd name="T12" fmla="*/ 246 w 246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359">
                  <a:moveTo>
                    <a:pt x="246" y="359"/>
                  </a:moveTo>
                  <a:lnTo>
                    <a:pt x="0" y="359"/>
                  </a:lnTo>
                  <a:lnTo>
                    <a:pt x="0" y="0"/>
                  </a:lnTo>
                  <a:lnTo>
                    <a:pt x="92" y="0"/>
                  </a:lnTo>
                  <a:lnTo>
                    <a:pt x="92" y="277"/>
                  </a:lnTo>
                  <a:lnTo>
                    <a:pt x="246" y="277"/>
                  </a:lnTo>
                  <a:lnTo>
                    <a:pt x="246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7"/>
            <p:cNvSpPr>
              <a:spLocks/>
            </p:cNvSpPr>
            <p:nvPr userDrawn="1"/>
          </p:nvSpPr>
          <p:spPr bwMode="auto">
            <a:xfrm>
              <a:off x="2318" y="1440"/>
              <a:ext cx="309" cy="364"/>
            </a:xfrm>
            <a:custGeom>
              <a:avLst/>
              <a:gdLst>
                <a:gd name="T0" fmla="*/ 39 w 131"/>
                <a:gd name="T1" fmla="*/ 0 h 154"/>
                <a:gd name="T2" fmla="*/ 39 w 131"/>
                <a:gd name="T3" fmla="*/ 95 h 154"/>
                <a:gd name="T4" fmla="*/ 66 w 131"/>
                <a:gd name="T5" fmla="*/ 121 h 154"/>
                <a:gd name="T6" fmla="*/ 92 w 131"/>
                <a:gd name="T7" fmla="*/ 95 h 154"/>
                <a:gd name="T8" fmla="*/ 92 w 131"/>
                <a:gd name="T9" fmla="*/ 0 h 154"/>
                <a:gd name="T10" fmla="*/ 131 w 131"/>
                <a:gd name="T11" fmla="*/ 0 h 154"/>
                <a:gd name="T12" fmla="*/ 131 w 131"/>
                <a:gd name="T13" fmla="*/ 95 h 154"/>
                <a:gd name="T14" fmla="*/ 65 w 131"/>
                <a:gd name="T15" fmla="*/ 154 h 154"/>
                <a:gd name="T16" fmla="*/ 0 w 131"/>
                <a:gd name="T17" fmla="*/ 95 h 154"/>
                <a:gd name="T18" fmla="*/ 0 w 131"/>
                <a:gd name="T19" fmla="*/ 0 h 154"/>
                <a:gd name="T20" fmla="*/ 39 w 131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154">
                  <a:moveTo>
                    <a:pt x="39" y="0"/>
                  </a:moveTo>
                  <a:cubicBezTo>
                    <a:pt x="39" y="95"/>
                    <a:pt x="39" y="95"/>
                    <a:pt x="39" y="95"/>
                  </a:cubicBezTo>
                  <a:cubicBezTo>
                    <a:pt x="39" y="108"/>
                    <a:pt x="51" y="121"/>
                    <a:pt x="66" y="121"/>
                  </a:cubicBezTo>
                  <a:cubicBezTo>
                    <a:pt x="80" y="121"/>
                    <a:pt x="92" y="108"/>
                    <a:pt x="92" y="95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95"/>
                    <a:pt x="131" y="95"/>
                    <a:pt x="131" y="95"/>
                  </a:cubicBezTo>
                  <a:cubicBezTo>
                    <a:pt x="131" y="134"/>
                    <a:pt x="94" y="154"/>
                    <a:pt x="65" y="154"/>
                  </a:cubicBezTo>
                  <a:cubicBezTo>
                    <a:pt x="36" y="154"/>
                    <a:pt x="0" y="135"/>
                    <a:pt x="0" y="9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8"/>
            <p:cNvSpPr>
              <a:spLocks noEditPoints="1"/>
            </p:cNvSpPr>
            <p:nvPr userDrawn="1"/>
          </p:nvSpPr>
          <p:spPr bwMode="auto">
            <a:xfrm>
              <a:off x="3085" y="1436"/>
              <a:ext cx="371" cy="371"/>
            </a:xfrm>
            <a:custGeom>
              <a:avLst/>
              <a:gdLst>
                <a:gd name="T0" fmla="*/ 157 w 157"/>
                <a:gd name="T1" fmla="*/ 79 h 157"/>
                <a:gd name="T2" fmla="*/ 79 w 157"/>
                <a:gd name="T3" fmla="*/ 157 h 157"/>
                <a:gd name="T4" fmla="*/ 0 w 157"/>
                <a:gd name="T5" fmla="*/ 79 h 157"/>
                <a:gd name="T6" fmla="*/ 79 w 157"/>
                <a:gd name="T7" fmla="*/ 0 h 157"/>
                <a:gd name="T8" fmla="*/ 157 w 157"/>
                <a:gd name="T9" fmla="*/ 79 h 157"/>
                <a:gd name="T10" fmla="*/ 79 w 157"/>
                <a:gd name="T11" fmla="*/ 122 h 157"/>
                <a:gd name="T12" fmla="*/ 118 w 157"/>
                <a:gd name="T13" fmla="*/ 79 h 157"/>
                <a:gd name="T14" fmla="*/ 78 w 157"/>
                <a:gd name="T15" fmla="*/ 35 h 157"/>
                <a:gd name="T16" fmla="*/ 39 w 157"/>
                <a:gd name="T17" fmla="*/ 79 h 157"/>
                <a:gd name="T18" fmla="*/ 79 w 157"/>
                <a:gd name="T19" fmla="*/ 12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157">
                  <a:moveTo>
                    <a:pt x="157" y="79"/>
                  </a:moveTo>
                  <a:cubicBezTo>
                    <a:pt x="157" y="126"/>
                    <a:pt x="121" y="157"/>
                    <a:pt x="79" y="157"/>
                  </a:cubicBezTo>
                  <a:cubicBezTo>
                    <a:pt x="36" y="157"/>
                    <a:pt x="0" y="126"/>
                    <a:pt x="0" y="79"/>
                  </a:cubicBezTo>
                  <a:cubicBezTo>
                    <a:pt x="0" y="31"/>
                    <a:pt x="36" y="0"/>
                    <a:pt x="79" y="0"/>
                  </a:cubicBezTo>
                  <a:cubicBezTo>
                    <a:pt x="121" y="0"/>
                    <a:pt x="157" y="32"/>
                    <a:pt x="157" y="79"/>
                  </a:cubicBezTo>
                  <a:close/>
                  <a:moveTo>
                    <a:pt x="79" y="122"/>
                  </a:moveTo>
                  <a:cubicBezTo>
                    <a:pt x="98" y="122"/>
                    <a:pt x="118" y="111"/>
                    <a:pt x="118" y="79"/>
                  </a:cubicBezTo>
                  <a:cubicBezTo>
                    <a:pt x="118" y="47"/>
                    <a:pt x="98" y="35"/>
                    <a:pt x="78" y="35"/>
                  </a:cubicBezTo>
                  <a:cubicBezTo>
                    <a:pt x="58" y="35"/>
                    <a:pt x="39" y="49"/>
                    <a:pt x="39" y="79"/>
                  </a:cubicBezTo>
                  <a:cubicBezTo>
                    <a:pt x="39" y="108"/>
                    <a:pt x="59" y="122"/>
                    <a:pt x="79" y="1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9"/>
            <p:cNvSpPr>
              <a:spLocks/>
            </p:cNvSpPr>
            <p:nvPr userDrawn="1"/>
          </p:nvSpPr>
          <p:spPr bwMode="auto">
            <a:xfrm>
              <a:off x="3520" y="1440"/>
              <a:ext cx="236" cy="359"/>
            </a:xfrm>
            <a:custGeom>
              <a:avLst/>
              <a:gdLst>
                <a:gd name="T0" fmla="*/ 236 w 236"/>
                <a:gd name="T1" fmla="*/ 81 h 359"/>
                <a:gd name="T2" fmla="*/ 90 w 236"/>
                <a:gd name="T3" fmla="*/ 81 h 359"/>
                <a:gd name="T4" fmla="*/ 90 w 236"/>
                <a:gd name="T5" fmla="*/ 147 h 359"/>
                <a:gd name="T6" fmla="*/ 234 w 236"/>
                <a:gd name="T7" fmla="*/ 147 h 359"/>
                <a:gd name="T8" fmla="*/ 234 w 236"/>
                <a:gd name="T9" fmla="*/ 227 h 359"/>
                <a:gd name="T10" fmla="*/ 90 w 236"/>
                <a:gd name="T11" fmla="*/ 227 h 359"/>
                <a:gd name="T12" fmla="*/ 90 w 236"/>
                <a:gd name="T13" fmla="*/ 359 h 359"/>
                <a:gd name="T14" fmla="*/ 0 w 236"/>
                <a:gd name="T15" fmla="*/ 359 h 359"/>
                <a:gd name="T16" fmla="*/ 0 w 236"/>
                <a:gd name="T17" fmla="*/ 0 h 359"/>
                <a:gd name="T18" fmla="*/ 236 w 236"/>
                <a:gd name="T19" fmla="*/ 0 h 359"/>
                <a:gd name="T20" fmla="*/ 236 w 236"/>
                <a:gd name="T21" fmla="*/ 81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6" h="359">
                  <a:moveTo>
                    <a:pt x="236" y="81"/>
                  </a:moveTo>
                  <a:lnTo>
                    <a:pt x="90" y="81"/>
                  </a:lnTo>
                  <a:lnTo>
                    <a:pt x="90" y="147"/>
                  </a:lnTo>
                  <a:lnTo>
                    <a:pt x="234" y="147"/>
                  </a:lnTo>
                  <a:lnTo>
                    <a:pt x="234" y="227"/>
                  </a:lnTo>
                  <a:lnTo>
                    <a:pt x="90" y="227"/>
                  </a:lnTo>
                  <a:lnTo>
                    <a:pt x="90" y="359"/>
                  </a:lnTo>
                  <a:lnTo>
                    <a:pt x="0" y="359"/>
                  </a:lnTo>
                  <a:lnTo>
                    <a:pt x="0" y="0"/>
                  </a:lnTo>
                  <a:lnTo>
                    <a:pt x="236" y="0"/>
                  </a:lnTo>
                  <a:lnTo>
                    <a:pt x="236" y="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10"/>
            <p:cNvSpPr>
              <a:spLocks/>
            </p:cNvSpPr>
            <p:nvPr userDrawn="1"/>
          </p:nvSpPr>
          <p:spPr bwMode="auto">
            <a:xfrm>
              <a:off x="3827" y="1440"/>
              <a:ext cx="293" cy="359"/>
            </a:xfrm>
            <a:custGeom>
              <a:avLst/>
              <a:gdLst>
                <a:gd name="T0" fmla="*/ 293 w 293"/>
                <a:gd name="T1" fmla="*/ 0 h 359"/>
                <a:gd name="T2" fmla="*/ 293 w 293"/>
                <a:gd name="T3" fmla="*/ 81 h 359"/>
                <a:gd name="T4" fmla="*/ 191 w 293"/>
                <a:gd name="T5" fmla="*/ 81 h 359"/>
                <a:gd name="T6" fmla="*/ 191 w 293"/>
                <a:gd name="T7" fmla="*/ 359 h 359"/>
                <a:gd name="T8" fmla="*/ 99 w 293"/>
                <a:gd name="T9" fmla="*/ 359 h 359"/>
                <a:gd name="T10" fmla="*/ 99 w 293"/>
                <a:gd name="T11" fmla="*/ 81 h 359"/>
                <a:gd name="T12" fmla="*/ 0 w 293"/>
                <a:gd name="T13" fmla="*/ 81 h 359"/>
                <a:gd name="T14" fmla="*/ 0 w 293"/>
                <a:gd name="T15" fmla="*/ 0 h 359"/>
                <a:gd name="T16" fmla="*/ 293 w 293"/>
                <a:gd name="T17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3" h="359">
                  <a:moveTo>
                    <a:pt x="293" y="0"/>
                  </a:moveTo>
                  <a:lnTo>
                    <a:pt x="293" y="81"/>
                  </a:lnTo>
                  <a:lnTo>
                    <a:pt x="191" y="81"/>
                  </a:lnTo>
                  <a:lnTo>
                    <a:pt x="191" y="359"/>
                  </a:lnTo>
                  <a:lnTo>
                    <a:pt x="99" y="359"/>
                  </a:lnTo>
                  <a:lnTo>
                    <a:pt x="99" y="81"/>
                  </a:lnTo>
                  <a:lnTo>
                    <a:pt x="0" y="81"/>
                  </a:lnTo>
                  <a:lnTo>
                    <a:pt x="0" y="0"/>
                  </a:lnTo>
                  <a:lnTo>
                    <a:pt x="2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11"/>
            <p:cNvSpPr>
              <a:spLocks/>
            </p:cNvSpPr>
            <p:nvPr userDrawn="1"/>
          </p:nvSpPr>
          <p:spPr bwMode="auto">
            <a:xfrm>
              <a:off x="2119" y="963"/>
              <a:ext cx="359" cy="293"/>
            </a:xfrm>
            <a:custGeom>
              <a:avLst/>
              <a:gdLst>
                <a:gd name="T0" fmla="*/ 0 w 359"/>
                <a:gd name="T1" fmla="*/ 293 h 293"/>
                <a:gd name="T2" fmla="*/ 180 w 359"/>
                <a:gd name="T3" fmla="*/ 114 h 293"/>
                <a:gd name="T4" fmla="*/ 359 w 359"/>
                <a:gd name="T5" fmla="*/ 293 h 293"/>
                <a:gd name="T6" fmla="*/ 359 w 359"/>
                <a:gd name="T7" fmla="*/ 178 h 293"/>
                <a:gd name="T8" fmla="*/ 180 w 359"/>
                <a:gd name="T9" fmla="*/ 0 h 293"/>
                <a:gd name="T10" fmla="*/ 0 w 359"/>
                <a:gd name="T11" fmla="*/ 180 h 293"/>
                <a:gd name="T12" fmla="*/ 0 w 359"/>
                <a:gd name="T13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3">
                  <a:moveTo>
                    <a:pt x="0" y="293"/>
                  </a:moveTo>
                  <a:lnTo>
                    <a:pt x="180" y="114"/>
                  </a:lnTo>
                  <a:lnTo>
                    <a:pt x="359" y="293"/>
                  </a:lnTo>
                  <a:lnTo>
                    <a:pt x="359" y="178"/>
                  </a:lnTo>
                  <a:lnTo>
                    <a:pt x="180" y="0"/>
                  </a:lnTo>
                  <a:lnTo>
                    <a:pt x="0" y="180"/>
                  </a:lnTo>
                  <a:lnTo>
                    <a:pt x="0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12"/>
            <p:cNvSpPr>
              <a:spLocks/>
            </p:cNvSpPr>
            <p:nvPr userDrawn="1"/>
          </p:nvSpPr>
          <p:spPr bwMode="auto">
            <a:xfrm>
              <a:off x="1640" y="1440"/>
              <a:ext cx="295" cy="359"/>
            </a:xfrm>
            <a:custGeom>
              <a:avLst/>
              <a:gdLst>
                <a:gd name="T0" fmla="*/ 295 w 295"/>
                <a:gd name="T1" fmla="*/ 359 h 359"/>
                <a:gd name="T2" fmla="*/ 116 w 295"/>
                <a:gd name="T3" fmla="*/ 180 h 359"/>
                <a:gd name="T4" fmla="*/ 295 w 295"/>
                <a:gd name="T5" fmla="*/ 0 h 359"/>
                <a:gd name="T6" fmla="*/ 182 w 295"/>
                <a:gd name="T7" fmla="*/ 0 h 359"/>
                <a:gd name="T8" fmla="*/ 0 w 295"/>
                <a:gd name="T9" fmla="*/ 180 h 359"/>
                <a:gd name="T10" fmla="*/ 179 w 295"/>
                <a:gd name="T11" fmla="*/ 359 h 359"/>
                <a:gd name="T12" fmla="*/ 295 w 295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359">
                  <a:moveTo>
                    <a:pt x="295" y="359"/>
                  </a:moveTo>
                  <a:lnTo>
                    <a:pt x="116" y="180"/>
                  </a:lnTo>
                  <a:lnTo>
                    <a:pt x="295" y="0"/>
                  </a:lnTo>
                  <a:lnTo>
                    <a:pt x="182" y="0"/>
                  </a:lnTo>
                  <a:lnTo>
                    <a:pt x="0" y="180"/>
                  </a:lnTo>
                  <a:lnTo>
                    <a:pt x="179" y="359"/>
                  </a:lnTo>
                  <a:lnTo>
                    <a:pt x="295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13"/>
            <p:cNvSpPr>
              <a:spLocks/>
            </p:cNvSpPr>
            <p:nvPr userDrawn="1"/>
          </p:nvSpPr>
          <p:spPr bwMode="auto">
            <a:xfrm>
              <a:off x="2119" y="1984"/>
              <a:ext cx="359" cy="295"/>
            </a:xfrm>
            <a:custGeom>
              <a:avLst/>
              <a:gdLst>
                <a:gd name="T0" fmla="*/ 359 w 359"/>
                <a:gd name="T1" fmla="*/ 2 h 295"/>
                <a:gd name="T2" fmla="*/ 180 w 359"/>
                <a:gd name="T3" fmla="*/ 182 h 295"/>
                <a:gd name="T4" fmla="*/ 0 w 359"/>
                <a:gd name="T5" fmla="*/ 0 h 295"/>
                <a:gd name="T6" fmla="*/ 0 w 359"/>
                <a:gd name="T7" fmla="*/ 115 h 295"/>
                <a:gd name="T8" fmla="*/ 180 w 359"/>
                <a:gd name="T9" fmla="*/ 295 h 295"/>
                <a:gd name="T10" fmla="*/ 359 w 359"/>
                <a:gd name="T11" fmla="*/ 118 h 295"/>
                <a:gd name="T12" fmla="*/ 359 w 359"/>
                <a:gd name="T13" fmla="*/ 2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5">
                  <a:moveTo>
                    <a:pt x="359" y="2"/>
                  </a:moveTo>
                  <a:lnTo>
                    <a:pt x="180" y="182"/>
                  </a:lnTo>
                  <a:lnTo>
                    <a:pt x="0" y="0"/>
                  </a:lnTo>
                  <a:lnTo>
                    <a:pt x="0" y="115"/>
                  </a:lnTo>
                  <a:lnTo>
                    <a:pt x="180" y="295"/>
                  </a:lnTo>
                  <a:lnTo>
                    <a:pt x="359" y="118"/>
                  </a:lnTo>
                  <a:lnTo>
                    <a:pt x="359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14"/>
            <p:cNvSpPr>
              <a:spLocks/>
            </p:cNvSpPr>
            <p:nvPr userDrawn="1"/>
          </p:nvSpPr>
          <p:spPr bwMode="auto">
            <a:xfrm>
              <a:off x="2908" y="1672"/>
              <a:ext cx="187" cy="127"/>
            </a:xfrm>
            <a:custGeom>
              <a:avLst/>
              <a:gdLst>
                <a:gd name="T0" fmla="*/ 0 w 187"/>
                <a:gd name="T1" fmla="*/ 57 h 127"/>
                <a:gd name="T2" fmla="*/ 71 w 187"/>
                <a:gd name="T3" fmla="*/ 127 h 127"/>
                <a:gd name="T4" fmla="*/ 187 w 187"/>
                <a:gd name="T5" fmla="*/ 127 h 127"/>
                <a:gd name="T6" fmla="*/ 57 w 187"/>
                <a:gd name="T7" fmla="*/ 0 h 127"/>
                <a:gd name="T8" fmla="*/ 0 w 187"/>
                <a:gd name="T9" fmla="*/ 5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7">
                  <a:moveTo>
                    <a:pt x="0" y="57"/>
                  </a:moveTo>
                  <a:lnTo>
                    <a:pt x="71" y="127"/>
                  </a:lnTo>
                  <a:lnTo>
                    <a:pt x="187" y="127"/>
                  </a:lnTo>
                  <a:lnTo>
                    <a:pt x="57" y="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15"/>
            <p:cNvSpPr>
              <a:spLocks/>
            </p:cNvSpPr>
            <p:nvPr userDrawn="1"/>
          </p:nvSpPr>
          <p:spPr bwMode="auto">
            <a:xfrm>
              <a:off x="2908" y="1440"/>
              <a:ext cx="187" cy="130"/>
            </a:xfrm>
            <a:custGeom>
              <a:avLst/>
              <a:gdLst>
                <a:gd name="T0" fmla="*/ 57 w 187"/>
                <a:gd name="T1" fmla="*/ 130 h 130"/>
                <a:gd name="T2" fmla="*/ 187 w 187"/>
                <a:gd name="T3" fmla="*/ 0 h 130"/>
                <a:gd name="T4" fmla="*/ 74 w 187"/>
                <a:gd name="T5" fmla="*/ 0 h 130"/>
                <a:gd name="T6" fmla="*/ 0 w 187"/>
                <a:gd name="T7" fmla="*/ 74 h 130"/>
                <a:gd name="T8" fmla="*/ 57 w 187"/>
                <a:gd name="T9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30">
                  <a:moveTo>
                    <a:pt x="57" y="130"/>
                  </a:moveTo>
                  <a:lnTo>
                    <a:pt x="187" y="0"/>
                  </a:lnTo>
                  <a:lnTo>
                    <a:pt x="74" y="0"/>
                  </a:lnTo>
                  <a:lnTo>
                    <a:pt x="0" y="74"/>
                  </a:lnTo>
                  <a:lnTo>
                    <a:pt x="57" y="1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16"/>
            <p:cNvSpPr>
              <a:spLocks/>
            </p:cNvSpPr>
            <p:nvPr userDrawn="1"/>
          </p:nvSpPr>
          <p:spPr bwMode="auto">
            <a:xfrm>
              <a:off x="2665" y="1443"/>
              <a:ext cx="293" cy="356"/>
            </a:xfrm>
            <a:custGeom>
              <a:avLst/>
              <a:gdLst>
                <a:gd name="T0" fmla="*/ 0 w 293"/>
                <a:gd name="T1" fmla="*/ 0 h 356"/>
                <a:gd name="T2" fmla="*/ 177 w 293"/>
                <a:gd name="T3" fmla="*/ 177 h 356"/>
                <a:gd name="T4" fmla="*/ 0 w 293"/>
                <a:gd name="T5" fmla="*/ 356 h 356"/>
                <a:gd name="T6" fmla="*/ 113 w 293"/>
                <a:gd name="T7" fmla="*/ 356 h 356"/>
                <a:gd name="T8" fmla="*/ 293 w 293"/>
                <a:gd name="T9" fmla="*/ 177 h 356"/>
                <a:gd name="T10" fmla="*/ 113 w 293"/>
                <a:gd name="T11" fmla="*/ 0 h 356"/>
                <a:gd name="T12" fmla="*/ 0 w 293"/>
                <a:gd name="T13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3" h="356">
                  <a:moveTo>
                    <a:pt x="0" y="0"/>
                  </a:moveTo>
                  <a:lnTo>
                    <a:pt x="177" y="177"/>
                  </a:lnTo>
                  <a:lnTo>
                    <a:pt x="0" y="356"/>
                  </a:lnTo>
                  <a:lnTo>
                    <a:pt x="113" y="356"/>
                  </a:lnTo>
                  <a:lnTo>
                    <a:pt x="293" y="177"/>
                  </a:lnTo>
                  <a:lnTo>
                    <a:pt x="11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7677004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45F94CF-BC27-4602-B4D2-7F026F175528}" type="datetimeFigureOut">
              <a:rPr lang="ru-RU" smtClean="0"/>
              <a:t>9/23/16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F5A75E6-9A4F-4687-9E60-78EB08717D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559452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45F94CF-BC27-4602-B4D2-7F026F175528}" type="datetimeFigureOut">
              <a:rPr lang="ru-RU" smtClean="0"/>
              <a:t>9/23/16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F5A75E6-9A4F-4687-9E60-78EB08717D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79626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45F94CF-BC27-4602-B4D2-7F026F175528}" type="datetimeFigureOut">
              <a:rPr lang="ru-RU" smtClean="0"/>
              <a:t>9/23/16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F5A75E6-9A4F-4687-9E60-78EB08717D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942109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Full size 1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481" y="1196978"/>
            <a:ext cx="8593931" cy="500856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pl-PL" dirty="0" smtClean="0"/>
              <a:t>Up to nine lines of text.</a:t>
            </a:r>
          </a:p>
        </p:txBody>
      </p:sp>
    </p:spTree>
    <p:extLst>
      <p:ext uri="{BB962C8B-B14F-4D97-AF65-F5344CB8AC3E}">
        <p14:creationId xmlns:p14="http://schemas.microsoft.com/office/powerpoint/2010/main" val="42352050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 Break / 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rostokąt 2"/>
          <p:cNvSpPr/>
          <p:nvPr userDrawn="1"/>
        </p:nvSpPr>
        <p:spPr>
          <a:xfrm>
            <a:off x="793" y="0"/>
            <a:ext cx="9144000" cy="68580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46" name="Tytuł 1"/>
          <p:cNvSpPr>
            <a:spLocks noGrp="1"/>
          </p:cNvSpPr>
          <p:nvPr>
            <p:ph type="title" hasCustomPrompt="1"/>
          </p:nvPr>
        </p:nvSpPr>
        <p:spPr>
          <a:xfrm>
            <a:off x="3933825" y="1995503"/>
            <a:ext cx="4953436" cy="1151548"/>
          </a:xfrm>
        </p:spPr>
        <p:txBody>
          <a:bodyPr anchor="ctr"/>
          <a:lstStyle>
            <a:lvl1pPr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pl-PL" dirty="0" smtClean="0"/>
              <a:t>EDIT TITLE</a:t>
            </a:r>
            <a:endParaRPr lang="en-US" dirty="0"/>
          </a:p>
        </p:txBody>
      </p:sp>
      <p:grpSp>
        <p:nvGrpSpPr>
          <p:cNvPr id="64" name="Group 35"/>
          <p:cNvGrpSpPr>
            <a:grpSpLocks noChangeAspect="1"/>
          </p:cNvGrpSpPr>
          <p:nvPr userDrawn="1"/>
        </p:nvGrpSpPr>
        <p:grpSpPr bwMode="auto">
          <a:xfrm>
            <a:off x="609601" y="1132228"/>
            <a:ext cx="2507458" cy="4035181"/>
            <a:chOff x="2363" y="293"/>
            <a:chExt cx="1208" cy="1458"/>
          </a:xfrm>
        </p:grpSpPr>
        <p:sp>
          <p:nvSpPr>
            <p:cNvPr id="65" name="Freeform 36"/>
            <p:cNvSpPr>
              <a:spLocks/>
            </p:cNvSpPr>
            <p:nvPr userDrawn="1"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124F9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37"/>
            <p:cNvSpPr>
              <a:spLocks/>
            </p:cNvSpPr>
            <p:nvPr userDrawn="1"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38"/>
            <p:cNvSpPr>
              <a:spLocks/>
            </p:cNvSpPr>
            <p:nvPr userDrawn="1"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3D649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39"/>
            <p:cNvSpPr>
              <a:spLocks/>
            </p:cNvSpPr>
            <p:nvPr userDrawn="1"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41"/>
            <p:cNvSpPr>
              <a:spLocks/>
            </p:cNvSpPr>
            <p:nvPr userDrawn="1"/>
          </p:nvSpPr>
          <p:spPr bwMode="auto">
            <a:xfrm>
              <a:off x="2796" y="1709"/>
              <a:ext cx="43" cy="42"/>
            </a:xfrm>
            <a:custGeom>
              <a:avLst/>
              <a:gdLst>
                <a:gd name="T0" fmla="*/ 5 w 43"/>
                <a:gd name="T1" fmla="*/ 0 h 42"/>
                <a:gd name="T2" fmla="*/ 5 w 43"/>
                <a:gd name="T3" fmla="*/ 0 h 42"/>
                <a:gd name="T4" fmla="*/ 0 w 43"/>
                <a:gd name="T5" fmla="*/ 38 h 42"/>
                <a:gd name="T6" fmla="*/ 38 w 43"/>
                <a:gd name="T7" fmla="*/ 42 h 42"/>
                <a:gd name="T8" fmla="*/ 43 w 43"/>
                <a:gd name="T9" fmla="*/ 5 h 42"/>
                <a:gd name="T10" fmla="*/ 43 w 43"/>
                <a:gd name="T11" fmla="*/ 5 h 42"/>
                <a:gd name="T12" fmla="*/ 5 w 43"/>
                <a:gd name="T1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42">
                  <a:moveTo>
                    <a:pt x="5" y="0"/>
                  </a:moveTo>
                  <a:lnTo>
                    <a:pt x="5" y="0"/>
                  </a:lnTo>
                  <a:lnTo>
                    <a:pt x="0" y="38"/>
                  </a:lnTo>
                  <a:lnTo>
                    <a:pt x="38" y="42"/>
                  </a:lnTo>
                  <a:lnTo>
                    <a:pt x="43" y="5"/>
                  </a:lnTo>
                  <a:lnTo>
                    <a:pt x="43" y="5"/>
                  </a:lnTo>
                  <a:lnTo>
                    <a:pt x="5" y="0"/>
                  </a:lnTo>
                </a:path>
              </a:pathLst>
            </a:custGeom>
            <a:solidFill>
              <a:srgbClr val="14509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42"/>
            <p:cNvSpPr>
              <a:spLocks/>
            </p:cNvSpPr>
            <p:nvPr userDrawn="1"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458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43"/>
            <p:cNvSpPr>
              <a:spLocks/>
            </p:cNvSpPr>
            <p:nvPr userDrawn="1"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44"/>
            <p:cNvSpPr>
              <a:spLocks/>
            </p:cNvSpPr>
            <p:nvPr userDrawn="1"/>
          </p:nvSpPr>
          <p:spPr bwMode="auto">
            <a:xfrm>
              <a:off x="2771" y="366"/>
              <a:ext cx="66" cy="62"/>
            </a:xfrm>
            <a:custGeom>
              <a:avLst/>
              <a:gdLst>
                <a:gd name="T0" fmla="*/ 48 w 90"/>
                <a:gd name="T1" fmla="*/ 0 h 84"/>
                <a:gd name="T2" fmla="*/ 30 w 90"/>
                <a:gd name="T3" fmla="*/ 4 h 84"/>
                <a:gd name="T4" fmla="*/ 10 w 90"/>
                <a:gd name="T5" fmla="*/ 60 h 84"/>
                <a:gd name="T6" fmla="*/ 48 w 90"/>
                <a:gd name="T7" fmla="*/ 84 h 84"/>
                <a:gd name="T8" fmla="*/ 49 w 90"/>
                <a:gd name="T9" fmla="*/ 84 h 84"/>
                <a:gd name="T10" fmla="*/ 66 w 90"/>
                <a:gd name="T11" fmla="*/ 80 h 84"/>
                <a:gd name="T12" fmla="*/ 90 w 90"/>
                <a:gd name="T13" fmla="*/ 43 h 84"/>
                <a:gd name="T14" fmla="*/ 90 w 90"/>
                <a:gd name="T15" fmla="*/ 41 h 84"/>
                <a:gd name="T16" fmla="*/ 86 w 90"/>
                <a:gd name="T17" fmla="*/ 24 h 84"/>
                <a:gd name="T18" fmla="*/ 48 w 90"/>
                <a:gd name="T1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84">
                  <a:moveTo>
                    <a:pt x="48" y="0"/>
                  </a:moveTo>
                  <a:cubicBezTo>
                    <a:pt x="42" y="0"/>
                    <a:pt x="36" y="1"/>
                    <a:pt x="30" y="4"/>
                  </a:cubicBezTo>
                  <a:cubicBezTo>
                    <a:pt x="9" y="14"/>
                    <a:pt x="0" y="39"/>
                    <a:pt x="10" y="60"/>
                  </a:cubicBezTo>
                  <a:cubicBezTo>
                    <a:pt x="17" y="75"/>
                    <a:pt x="32" y="84"/>
                    <a:pt x="48" y="84"/>
                  </a:cubicBezTo>
                  <a:cubicBezTo>
                    <a:pt x="49" y="84"/>
                    <a:pt x="49" y="84"/>
                    <a:pt x="49" y="84"/>
                  </a:cubicBezTo>
                  <a:cubicBezTo>
                    <a:pt x="55" y="84"/>
                    <a:pt x="61" y="83"/>
                    <a:pt x="66" y="80"/>
                  </a:cubicBezTo>
                  <a:cubicBezTo>
                    <a:pt x="81" y="73"/>
                    <a:pt x="90" y="59"/>
                    <a:pt x="90" y="43"/>
                  </a:cubicBezTo>
                  <a:cubicBezTo>
                    <a:pt x="90" y="41"/>
                    <a:pt x="90" y="41"/>
                    <a:pt x="90" y="41"/>
                  </a:cubicBezTo>
                  <a:cubicBezTo>
                    <a:pt x="90" y="35"/>
                    <a:pt x="89" y="30"/>
                    <a:pt x="86" y="24"/>
                  </a:cubicBezTo>
                  <a:cubicBezTo>
                    <a:pt x="79" y="9"/>
                    <a:pt x="64" y="0"/>
                    <a:pt x="48" y="0"/>
                  </a:cubicBezTo>
                </a:path>
              </a:pathLst>
            </a:custGeom>
            <a:solidFill>
              <a:srgbClr val="5988C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45"/>
            <p:cNvSpPr>
              <a:spLocks/>
            </p:cNvSpPr>
            <p:nvPr userDrawn="1"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4C609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46"/>
            <p:cNvSpPr>
              <a:spLocks/>
            </p:cNvSpPr>
            <p:nvPr userDrawn="1"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</a:path>
              </a:pathLst>
            </a:custGeom>
            <a:solidFill>
              <a:srgbClr val="1A63B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47"/>
            <p:cNvSpPr>
              <a:spLocks/>
            </p:cNvSpPr>
            <p:nvPr userDrawn="1"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1E69B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48"/>
            <p:cNvSpPr>
              <a:spLocks/>
            </p:cNvSpPr>
            <p:nvPr userDrawn="1"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49"/>
            <p:cNvSpPr>
              <a:spLocks/>
            </p:cNvSpPr>
            <p:nvPr userDrawn="1"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15559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50"/>
            <p:cNvSpPr>
              <a:spLocks/>
            </p:cNvSpPr>
            <p:nvPr userDrawn="1"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51"/>
            <p:cNvSpPr>
              <a:spLocks noEditPoints="1"/>
            </p:cNvSpPr>
            <p:nvPr userDrawn="1"/>
          </p:nvSpPr>
          <p:spPr bwMode="auto">
            <a:xfrm>
              <a:off x="3034" y="648"/>
              <a:ext cx="109" cy="101"/>
            </a:xfrm>
            <a:custGeom>
              <a:avLst/>
              <a:gdLst>
                <a:gd name="T0" fmla="*/ 92 w 147"/>
                <a:gd name="T1" fmla="*/ 102 h 137"/>
                <a:gd name="T2" fmla="*/ 90 w 147"/>
                <a:gd name="T3" fmla="*/ 94 h 137"/>
                <a:gd name="T4" fmla="*/ 100 w 147"/>
                <a:gd name="T5" fmla="*/ 88 h 137"/>
                <a:gd name="T6" fmla="*/ 104 w 147"/>
                <a:gd name="T7" fmla="*/ 110 h 137"/>
                <a:gd name="T8" fmla="*/ 66 w 147"/>
                <a:gd name="T9" fmla="*/ 115 h 137"/>
                <a:gd name="T10" fmla="*/ 44 w 147"/>
                <a:gd name="T11" fmla="*/ 79 h 137"/>
                <a:gd name="T12" fmla="*/ 56 w 147"/>
                <a:gd name="T13" fmla="*/ 81 h 137"/>
                <a:gd name="T14" fmla="*/ 77 w 147"/>
                <a:gd name="T15" fmla="*/ 97 h 137"/>
                <a:gd name="T16" fmla="*/ 84 w 147"/>
                <a:gd name="T17" fmla="*/ 107 h 137"/>
                <a:gd name="T18" fmla="*/ 101 w 147"/>
                <a:gd name="T19" fmla="*/ 112 h 137"/>
                <a:gd name="T20" fmla="*/ 79 w 147"/>
                <a:gd name="T21" fmla="*/ 93 h 137"/>
                <a:gd name="T22" fmla="*/ 54 w 147"/>
                <a:gd name="T23" fmla="*/ 74 h 137"/>
                <a:gd name="T24" fmla="*/ 77 w 147"/>
                <a:gd name="T25" fmla="*/ 76 h 137"/>
                <a:gd name="T26" fmla="*/ 85 w 147"/>
                <a:gd name="T27" fmla="*/ 74 h 137"/>
                <a:gd name="T28" fmla="*/ 92 w 147"/>
                <a:gd name="T29" fmla="*/ 86 h 137"/>
                <a:gd name="T30" fmla="*/ 86 w 147"/>
                <a:gd name="T31" fmla="*/ 92 h 137"/>
                <a:gd name="T32" fmla="*/ 79 w 147"/>
                <a:gd name="T33" fmla="*/ 93 h 137"/>
                <a:gd name="T34" fmla="*/ 86 w 147"/>
                <a:gd name="T35" fmla="*/ 70 h 137"/>
                <a:gd name="T36" fmla="*/ 93 w 147"/>
                <a:gd name="T37" fmla="*/ 58 h 137"/>
                <a:gd name="T38" fmla="*/ 97 w 147"/>
                <a:gd name="T39" fmla="*/ 59 h 137"/>
                <a:gd name="T40" fmla="*/ 93 w 147"/>
                <a:gd name="T41" fmla="*/ 73 h 137"/>
                <a:gd name="T42" fmla="*/ 52 w 147"/>
                <a:gd name="T43" fmla="*/ 69 h 137"/>
                <a:gd name="T44" fmla="*/ 63 w 147"/>
                <a:gd name="T45" fmla="*/ 46 h 137"/>
                <a:gd name="T46" fmla="*/ 75 w 147"/>
                <a:gd name="T47" fmla="*/ 44 h 137"/>
                <a:gd name="T48" fmla="*/ 91 w 147"/>
                <a:gd name="T49" fmla="*/ 55 h 137"/>
                <a:gd name="T50" fmla="*/ 81 w 147"/>
                <a:gd name="T51" fmla="*/ 61 h 137"/>
                <a:gd name="T52" fmla="*/ 71 w 147"/>
                <a:gd name="T53" fmla="*/ 67 h 137"/>
                <a:gd name="T54" fmla="*/ 53 w 147"/>
                <a:gd name="T55" fmla="*/ 71 h 137"/>
                <a:gd name="T56" fmla="*/ 100 w 147"/>
                <a:gd name="T57" fmla="*/ 59 h 137"/>
                <a:gd name="T58" fmla="*/ 104 w 147"/>
                <a:gd name="T59" fmla="*/ 44 h 137"/>
                <a:gd name="T60" fmla="*/ 125 w 147"/>
                <a:gd name="T61" fmla="*/ 81 h 137"/>
                <a:gd name="T62" fmla="*/ 104 w 147"/>
                <a:gd name="T63" fmla="*/ 87 h 137"/>
                <a:gd name="T64" fmla="*/ 106 w 147"/>
                <a:gd name="T65" fmla="*/ 72 h 137"/>
                <a:gd name="T66" fmla="*/ 91 w 147"/>
                <a:gd name="T67" fmla="*/ 46 h 137"/>
                <a:gd name="T68" fmla="*/ 75 w 147"/>
                <a:gd name="T69" fmla="*/ 35 h 137"/>
                <a:gd name="T70" fmla="*/ 108 w 147"/>
                <a:gd name="T71" fmla="*/ 31 h 137"/>
                <a:gd name="T72" fmla="*/ 101 w 147"/>
                <a:gd name="T73" fmla="*/ 42 h 137"/>
                <a:gd name="T74" fmla="*/ 91 w 147"/>
                <a:gd name="T75" fmla="*/ 46 h 137"/>
                <a:gd name="T76" fmla="*/ 32 w 147"/>
                <a:gd name="T77" fmla="*/ 56 h 137"/>
                <a:gd name="T78" fmla="*/ 59 w 147"/>
                <a:gd name="T79" fmla="*/ 30 h 137"/>
                <a:gd name="T80" fmla="*/ 59 w 147"/>
                <a:gd name="T81" fmla="*/ 46 h 137"/>
                <a:gd name="T82" fmla="*/ 51 w 147"/>
                <a:gd name="T83" fmla="*/ 65 h 137"/>
                <a:gd name="T84" fmla="*/ 38 w 147"/>
                <a:gd name="T85" fmla="*/ 78 h 137"/>
                <a:gd name="T86" fmla="*/ 34 w 147"/>
                <a:gd name="T87" fmla="*/ 86 h 137"/>
                <a:gd name="T88" fmla="*/ 60 w 147"/>
                <a:gd name="T89" fmla="*/ 24 h 137"/>
                <a:gd name="T90" fmla="*/ 91 w 147"/>
                <a:gd name="T91" fmla="*/ 22 h 137"/>
                <a:gd name="T92" fmla="*/ 74 w 147"/>
                <a:gd name="T93" fmla="*/ 31 h 137"/>
                <a:gd name="T94" fmla="*/ 63 w 147"/>
                <a:gd name="T95" fmla="*/ 29 h 137"/>
                <a:gd name="T96" fmla="*/ 16 w 147"/>
                <a:gd name="T97" fmla="*/ 39 h 137"/>
                <a:gd name="T98" fmla="*/ 77 w 147"/>
                <a:gd name="T99" fmla="*/ 137 h 137"/>
                <a:gd name="T100" fmla="*/ 140 w 147"/>
                <a:gd name="T101" fmla="*/ 98 h 137"/>
                <a:gd name="T102" fmla="*/ 147 w 147"/>
                <a:gd name="T103" fmla="*/ 68 h 137"/>
                <a:gd name="T104" fmla="*/ 78 w 147"/>
                <a:gd name="T105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7" h="137">
                  <a:moveTo>
                    <a:pt x="104" y="110"/>
                  </a:moveTo>
                  <a:cubicBezTo>
                    <a:pt x="92" y="102"/>
                    <a:pt x="92" y="102"/>
                    <a:pt x="92" y="102"/>
                  </a:cubicBezTo>
                  <a:cubicBezTo>
                    <a:pt x="92" y="101"/>
                    <a:pt x="92" y="101"/>
                    <a:pt x="92" y="101"/>
                  </a:cubicBezTo>
                  <a:cubicBezTo>
                    <a:pt x="93" y="99"/>
                    <a:pt x="92" y="96"/>
                    <a:pt x="90" y="94"/>
                  </a:cubicBezTo>
                  <a:cubicBezTo>
                    <a:pt x="95" y="88"/>
                    <a:pt x="95" y="88"/>
                    <a:pt x="95" y="88"/>
                  </a:cubicBezTo>
                  <a:cubicBezTo>
                    <a:pt x="100" y="88"/>
                    <a:pt x="100" y="88"/>
                    <a:pt x="100" y="88"/>
                  </a:cubicBezTo>
                  <a:cubicBezTo>
                    <a:pt x="108" y="107"/>
                    <a:pt x="108" y="107"/>
                    <a:pt x="108" y="107"/>
                  </a:cubicBezTo>
                  <a:cubicBezTo>
                    <a:pt x="107" y="108"/>
                    <a:pt x="105" y="109"/>
                    <a:pt x="104" y="110"/>
                  </a:cubicBezTo>
                  <a:moveTo>
                    <a:pt x="79" y="117"/>
                  </a:moveTo>
                  <a:cubicBezTo>
                    <a:pt x="75" y="117"/>
                    <a:pt x="70" y="116"/>
                    <a:pt x="66" y="115"/>
                  </a:cubicBezTo>
                  <a:cubicBezTo>
                    <a:pt x="52" y="111"/>
                    <a:pt x="41" y="101"/>
                    <a:pt x="35" y="8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56" y="82"/>
                    <a:pt x="56" y="82"/>
                    <a:pt x="56" y="82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77" y="96"/>
                    <a:pt x="77" y="96"/>
                    <a:pt x="77" y="96"/>
                  </a:cubicBezTo>
                  <a:cubicBezTo>
                    <a:pt x="77" y="97"/>
                    <a:pt x="77" y="97"/>
                    <a:pt x="77" y="97"/>
                  </a:cubicBezTo>
                  <a:cubicBezTo>
                    <a:pt x="76" y="101"/>
                    <a:pt x="78" y="106"/>
                    <a:pt x="82" y="107"/>
                  </a:cubicBezTo>
                  <a:cubicBezTo>
                    <a:pt x="83" y="107"/>
                    <a:pt x="84" y="107"/>
                    <a:pt x="84" y="107"/>
                  </a:cubicBezTo>
                  <a:cubicBezTo>
                    <a:pt x="87" y="107"/>
                    <a:pt x="89" y="106"/>
                    <a:pt x="90" y="105"/>
                  </a:cubicBezTo>
                  <a:cubicBezTo>
                    <a:pt x="101" y="112"/>
                    <a:pt x="101" y="112"/>
                    <a:pt x="101" y="112"/>
                  </a:cubicBezTo>
                  <a:cubicBezTo>
                    <a:pt x="94" y="115"/>
                    <a:pt x="86" y="117"/>
                    <a:pt x="79" y="117"/>
                  </a:cubicBezTo>
                  <a:moveTo>
                    <a:pt x="79" y="93"/>
                  </a:moveTo>
                  <a:cubicBezTo>
                    <a:pt x="54" y="75"/>
                    <a:pt x="54" y="75"/>
                    <a:pt x="54" y="75"/>
                  </a:cubicBezTo>
                  <a:cubicBezTo>
                    <a:pt x="54" y="74"/>
                    <a:pt x="54" y="74"/>
                    <a:pt x="54" y="74"/>
                  </a:cubicBezTo>
                  <a:cubicBezTo>
                    <a:pt x="71" y="71"/>
                    <a:pt x="71" y="71"/>
                    <a:pt x="71" y="71"/>
                  </a:cubicBezTo>
                  <a:cubicBezTo>
                    <a:pt x="72" y="74"/>
                    <a:pt x="74" y="76"/>
                    <a:pt x="77" y="76"/>
                  </a:cubicBezTo>
                  <a:cubicBezTo>
                    <a:pt x="77" y="76"/>
                    <a:pt x="78" y="76"/>
                    <a:pt x="79" y="76"/>
                  </a:cubicBezTo>
                  <a:cubicBezTo>
                    <a:pt x="81" y="76"/>
                    <a:pt x="83" y="75"/>
                    <a:pt x="85" y="74"/>
                  </a:cubicBezTo>
                  <a:cubicBezTo>
                    <a:pt x="92" y="77"/>
                    <a:pt x="92" y="77"/>
                    <a:pt x="92" y="77"/>
                  </a:cubicBezTo>
                  <a:cubicBezTo>
                    <a:pt x="92" y="86"/>
                    <a:pt x="92" y="86"/>
                    <a:pt x="92" y="86"/>
                  </a:cubicBezTo>
                  <a:cubicBezTo>
                    <a:pt x="88" y="92"/>
                    <a:pt x="88" y="92"/>
                    <a:pt x="88" y="92"/>
                  </a:cubicBezTo>
                  <a:cubicBezTo>
                    <a:pt x="87" y="92"/>
                    <a:pt x="87" y="92"/>
                    <a:pt x="86" y="92"/>
                  </a:cubicBezTo>
                  <a:cubicBezTo>
                    <a:pt x="86" y="92"/>
                    <a:pt x="85" y="92"/>
                    <a:pt x="84" y="92"/>
                  </a:cubicBezTo>
                  <a:cubicBezTo>
                    <a:pt x="83" y="92"/>
                    <a:pt x="81" y="92"/>
                    <a:pt x="79" y="93"/>
                  </a:cubicBezTo>
                  <a:moveTo>
                    <a:pt x="93" y="73"/>
                  </a:moveTo>
                  <a:cubicBezTo>
                    <a:pt x="86" y="70"/>
                    <a:pt x="86" y="70"/>
                    <a:pt x="86" y="70"/>
                  </a:cubicBezTo>
                  <a:cubicBezTo>
                    <a:pt x="87" y="68"/>
                    <a:pt x="86" y="66"/>
                    <a:pt x="85" y="65"/>
                  </a:cubicBezTo>
                  <a:cubicBezTo>
                    <a:pt x="93" y="58"/>
                    <a:pt x="93" y="58"/>
                    <a:pt x="93" y="58"/>
                  </a:cubicBezTo>
                  <a:cubicBezTo>
                    <a:pt x="94" y="58"/>
                    <a:pt x="95" y="59"/>
                    <a:pt x="96" y="59"/>
                  </a:cubicBezTo>
                  <a:cubicBezTo>
                    <a:pt x="97" y="59"/>
                    <a:pt x="97" y="59"/>
                    <a:pt x="97" y="59"/>
                  </a:cubicBezTo>
                  <a:cubicBezTo>
                    <a:pt x="97" y="73"/>
                    <a:pt x="97" y="73"/>
                    <a:pt x="97" y="73"/>
                  </a:cubicBezTo>
                  <a:cubicBezTo>
                    <a:pt x="93" y="73"/>
                    <a:pt x="93" y="73"/>
                    <a:pt x="93" y="73"/>
                  </a:cubicBezTo>
                  <a:moveTo>
                    <a:pt x="53" y="71"/>
                  </a:moveTo>
                  <a:cubicBezTo>
                    <a:pt x="52" y="69"/>
                    <a:pt x="52" y="69"/>
                    <a:pt x="52" y="69"/>
                  </a:cubicBezTo>
                  <a:cubicBezTo>
                    <a:pt x="53" y="69"/>
                    <a:pt x="53" y="69"/>
                    <a:pt x="53" y="68"/>
                  </a:cubicBezTo>
                  <a:cubicBezTo>
                    <a:pt x="63" y="46"/>
                    <a:pt x="63" y="46"/>
                    <a:pt x="63" y="46"/>
                  </a:cubicBezTo>
                  <a:cubicBezTo>
                    <a:pt x="76" y="45"/>
                    <a:pt x="76" y="45"/>
                    <a:pt x="76" y="45"/>
                  </a:cubicBezTo>
                  <a:cubicBezTo>
                    <a:pt x="75" y="44"/>
                    <a:pt x="75" y="44"/>
                    <a:pt x="75" y="44"/>
                  </a:cubicBezTo>
                  <a:cubicBezTo>
                    <a:pt x="90" y="49"/>
                    <a:pt x="90" y="49"/>
                    <a:pt x="90" y="49"/>
                  </a:cubicBezTo>
                  <a:cubicBezTo>
                    <a:pt x="89" y="51"/>
                    <a:pt x="90" y="53"/>
                    <a:pt x="91" y="55"/>
                  </a:cubicBezTo>
                  <a:cubicBezTo>
                    <a:pt x="83" y="62"/>
                    <a:pt x="83" y="62"/>
                    <a:pt x="83" y="62"/>
                  </a:cubicBezTo>
                  <a:cubicBezTo>
                    <a:pt x="82" y="62"/>
                    <a:pt x="82" y="62"/>
                    <a:pt x="81" y="61"/>
                  </a:cubicBezTo>
                  <a:cubicBezTo>
                    <a:pt x="80" y="61"/>
                    <a:pt x="79" y="61"/>
                    <a:pt x="79" y="61"/>
                  </a:cubicBezTo>
                  <a:cubicBezTo>
                    <a:pt x="75" y="61"/>
                    <a:pt x="72" y="63"/>
                    <a:pt x="71" y="67"/>
                  </a:cubicBezTo>
                  <a:cubicBezTo>
                    <a:pt x="71" y="67"/>
                    <a:pt x="71" y="67"/>
                    <a:pt x="71" y="68"/>
                  </a:cubicBezTo>
                  <a:cubicBezTo>
                    <a:pt x="53" y="71"/>
                    <a:pt x="53" y="71"/>
                    <a:pt x="53" y="71"/>
                  </a:cubicBezTo>
                  <a:moveTo>
                    <a:pt x="100" y="73"/>
                  </a:moveTo>
                  <a:cubicBezTo>
                    <a:pt x="100" y="59"/>
                    <a:pt x="100" y="59"/>
                    <a:pt x="100" y="59"/>
                  </a:cubicBezTo>
                  <a:cubicBezTo>
                    <a:pt x="103" y="58"/>
                    <a:pt x="106" y="56"/>
                    <a:pt x="107" y="53"/>
                  </a:cubicBezTo>
                  <a:cubicBezTo>
                    <a:pt x="108" y="50"/>
                    <a:pt x="107" y="46"/>
                    <a:pt x="104" y="44"/>
                  </a:cubicBezTo>
                  <a:cubicBezTo>
                    <a:pt x="111" y="33"/>
                    <a:pt x="111" y="33"/>
                    <a:pt x="111" y="33"/>
                  </a:cubicBezTo>
                  <a:cubicBezTo>
                    <a:pt x="124" y="45"/>
                    <a:pt x="130" y="63"/>
                    <a:pt x="125" y="81"/>
                  </a:cubicBezTo>
                  <a:cubicBezTo>
                    <a:pt x="123" y="91"/>
                    <a:pt x="118" y="99"/>
                    <a:pt x="111" y="105"/>
                  </a:cubicBezTo>
                  <a:cubicBezTo>
                    <a:pt x="104" y="87"/>
                    <a:pt x="104" y="87"/>
                    <a:pt x="104" y="87"/>
                  </a:cubicBezTo>
                  <a:cubicBezTo>
                    <a:pt x="107" y="87"/>
                    <a:pt x="107" y="87"/>
                    <a:pt x="107" y="87"/>
                  </a:cubicBezTo>
                  <a:cubicBezTo>
                    <a:pt x="106" y="72"/>
                    <a:pt x="106" y="72"/>
                    <a:pt x="106" y="72"/>
                  </a:cubicBezTo>
                  <a:cubicBezTo>
                    <a:pt x="100" y="73"/>
                    <a:pt x="100" y="73"/>
                    <a:pt x="100" y="73"/>
                  </a:cubicBezTo>
                  <a:moveTo>
                    <a:pt x="91" y="46"/>
                  </a:moveTo>
                  <a:cubicBezTo>
                    <a:pt x="75" y="40"/>
                    <a:pt x="75" y="40"/>
                    <a:pt x="75" y="40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105" y="28"/>
                    <a:pt x="105" y="28"/>
                    <a:pt x="105" y="28"/>
                  </a:cubicBezTo>
                  <a:cubicBezTo>
                    <a:pt x="106" y="29"/>
                    <a:pt x="107" y="30"/>
                    <a:pt x="108" y="31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0" y="42"/>
                    <a:pt x="99" y="42"/>
                    <a:pt x="98" y="42"/>
                  </a:cubicBezTo>
                  <a:cubicBezTo>
                    <a:pt x="95" y="42"/>
                    <a:pt x="92" y="44"/>
                    <a:pt x="91" y="46"/>
                  </a:cubicBezTo>
                  <a:moveTo>
                    <a:pt x="34" y="86"/>
                  </a:moveTo>
                  <a:cubicBezTo>
                    <a:pt x="30" y="76"/>
                    <a:pt x="29" y="66"/>
                    <a:pt x="32" y="56"/>
                  </a:cubicBezTo>
                  <a:cubicBezTo>
                    <a:pt x="36" y="42"/>
                    <a:pt x="45" y="32"/>
                    <a:pt x="57" y="26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57" y="30"/>
                    <a:pt x="57" y="30"/>
                    <a:pt x="57" y="30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1" y="65"/>
                    <a:pt x="51" y="65"/>
                    <a:pt x="51" y="65"/>
                  </a:cubicBezTo>
                  <a:cubicBezTo>
                    <a:pt x="51" y="64"/>
                    <a:pt x="51" y="64"/>
                    <a:pt x="51" y="64"/>
                  </a:cubicBezTo>
                  <a:cubicBezTo>
                    <a:pt x="38" y="78"/>
                    <a:pt x="38" y="78"/>
                    <a:pt x="38" y="78"/>
                  </a:cubicBezTo>
                  <a:cubicBezTo>
                    <a:pt x="40" y="78"/>
                    <a:pt x="40" y="78"/>
                    <a:pt x="40" y="78"/>
                  </a:cubicBezTo>
                  <a:cubicBezTo>
                    <a:pt x="34" y="86"/>
                    <a:pt x="34" y="86"/>
                    <a:pt x="34" y="86"/>
                  </a:cubicBezTo>
                  <a:moveTo>
                    <a:pt x="63" y="29"/>
                  </a:moveTo>
                  <a:cubicBezTo>
                    <a:pt x="60" y="24"/>
                    <a:pt x="60" y="24"/>
                    <a:pt x="60" y="24"/>
                  </a:cubicBezTo>
                  <a:cubicBezTo>
                    <a:pt x="66" y="22"/>
                    <a:pt x="72" y="21"/>
                    <a:pt x="79" y="21"/>
                  </a:cubicBezTo>
                  <a:cubicBezTo>
                    <a:pt x="83" y="21"/>
                    <a:pt x="87" y="21"/>
                    <a:pt x="91" y="22"/>
                  </a:cubicBezTo>
                  <a:cubicBezTo>
                    <a:pt x="94" y="23"/>
                    <a:pt x="97" y="24"/>
                    <a:pt x="100" y="26"/>
                  </a:cubicBezTo>
                  <a:cubicBezTo>
                    <a:pt x="74" y="31"/>
                    <a:pt x="74" y="31"/>
                    <a:pt x="74" y="31"/>
                  </a:cubicBezTo>
                  <a:cubicBezTo>
                    <a:pt x="74" y="28"/>
                    <a:pt x="74" y="28"/>
                    <a:pt x="74" y="28"/>
                  </a:cubicBezTo>
                  <a:cubicBezTo>
                    <a:pt x="63" y="29"/>
                    <a:pt x="63" y="29"/>
                    <a:pt x="63" y="29"/>
                  </a:cubicBezTo>
                  <a:moveTo>
                    <a:pt x="78" y="0"/>
                  </a:moveTo>
                  <a:cubicBezTo>
                    <a:pt x="52" y="0"/>
                    <a:pt x="28" y="14"/>
                    <a:pt x="16" y="39"/>
                  </a:cubicBezTo>
                  <a:cubicBezTo>
                    <a:pt x="0" y="74"/>
                    <a:pt x="15" y="115"/>
                    <a:pt x="49" y="131"/>
                  </a:cubicBezTo>
                  <a:cubicBezTo>
                    <a:pt x="58" y="135"/>
                    <a:pt x="67" y="137"/>
                    <a:pt x="77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105" y="137"/>
                    <a:pt x="129" y="122"/>
                    <a:pt x="140" y="98"/>
                  </a:cubicBezTo>
                  <a:cubicBezTo>
                    <a:pt x="145" y="89"/>
                    <a:pt x="147" y="79"/>
                    <a:pt x="147" y="70"/>
                  </a:cubicBezTo>
                  <a:cubicBezTo>
                    <a:pt x="147" y="68"/>
                    <a:pt x="147" y="68"/>
                    <a:pt x="147" y="68"/>
                  </a:cubicBezTo>
                  <a:cubicBezTo>
                    <a:pt x="147" y="42"/>
                    <a:pt x="132" y="18"/>
                    <a:pt x="108" y="6"/>
                  </a:cubicBezTo>
                  <a:cubicBezTo>
                    <a:pt x="98" y="2"/>
                    <a:pt x="88" y="0"/>
                    <a:pt x="78" y="0"/>
                  </a:cubicBezTo>
                </a:path>
              </a:pathLst>
            </a:custGeom>
            <a:solidFill>
              <a:srgbClr val="84A2C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52"/>
            <p:cNvSpPr>
              <a:spLocks/>
            </p:cNvSpPr>
            <p:nvPr userDrawn="1"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53"/>
            <p:cNvSpPr>
              <a:spLocks/>
            </p:cNvSpPr>
            <p:nvPr userDrawn="1"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82" name="Freeform 54"/>
            <p:cNvSpPr>
              <a:spLocks/>
            </p:cNvSpPr>
            <p:nvPr userDrawn="1"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55"/>
            <p:cNvSpPr>
              <a:spLocks/>
            </p:cNvSpPr>
            <p:nvPr userDrawn="1"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84" name="Freeform 56"/>
            <p:cNvSpPr>
              <a:spLocks noEditPoints="1"/>
            </p:cNvSpPr>
            <p:nvPr userDrawn="1"/>
          </p:nvSpPr>
          <p:spPr bwMode="auto">
            <a:xfrm>
              <a:off x="3442" y="583"/>
              <a:ext cx="129" cy="127"/>
            </a:xfrm>
            <a:custGeom>
              <a:avLst/>
              <a:gdLst>
                <a:gd name="T0" fmla="*/ 110 w 175"/>
                <a:gd name="T1" fmla="*/ 101 h 171"/>
                <a:gd name="T2" fmla="*/ 117 w 175"/>
                <a:gd name="T3" fmla="*/ 108 h 171"/>
                <a:gd name="T4" fmla="*/ 121 w 175"/>
                <a:gd name="T5" fmla="*/ 110 h 171"/>
                <a:gd name="T6" fmla="*/ 124 w 175"/>
                <a:gd name="T7" fmla="*/ 120 h 171"/>
                <a:gd name="T8" fmla="*/ 122 w 175"/>
                <a:gd name="T9" fmla="*/ 126 h 171"/>
                <a:gd name="T10" fmla="*/ 117 w 175"/>
                <a:gd name="T11" fmla="*/ 129 h 171"/>
                <a:gd name="T12" fmla="*/ 111 w 175"/>
                <a:gd name="T13" fmla="*/ 135 h 171"/>
                <a:gd name="T14" fmla="*/ 103 w 175"/>
                <a:gd name="T15" fmla="*/ 135 h 171"/>
                <a:gd name="T16" fmla="*/ 96 w 175"/>
                <a:gd name="T17" fmla="*/ 129 h 171"/>
                <a:gd name="T18" fmla="*/ 92 w 175"/>
                <a:gd name="T19" fmla="*/ 127 h 171"/>
                <a:gd name="T20" fmla="*/ 89 w 175"/>
                <a:gd name="T21" fmla="*/ 116 h 171"/>
                <a:gd name="T22" fmla="*/ 91 w 175"/>
                <a:gd name="T23" fmla="*/ 110 h 171"/>
                <a:gd name="T24" fmla="*/ 96 w 175"/>
                <a:gd name="T25" fmla="*/ 108 h 171"/>
                <a:gd name="T26" fmla="*/ 103 w 175"/>
                <a:gd name="T27" fmla="*/ 102 h 171"/>
                <a:gd name="T28" fmla="*/ 65 w 175"/>
                <a:gd name="T29" fmla="*/ 59 h 171"/>
                <a:gd name="T30" fmla="*/ 79 w 175"/>
                <a:gd name="T31" fmla="*/ 54 h 171"/>
                <a:gd name="T32" fmla="*/ 90 w 175"/>
                <a:gd name="T33" fmla="*/ 61 h 171"/>
                <a:gd name="T34" fmla="*/ 100 w 175"/>
                <a:gd name="T35" fmla="*/ 78 h 171"/>
                <a:gd name="T36" fmla="*/ 101 w 175"/>
                <a:gd name="T37" fmla="*/ 85 h 171"/>
                <a:gd name="T38" fmla="*/ 96 w 175"/>
                <a:gd name="T39" fmla="*/ 103 h 171"/>
                <a:gd name="T40" fmla="*/ 86 w 175"/>
                <a:gd name="T41" fmla="*/ 112 h 171"/>
                <a:gd name="T42" fmla="*/ 73 w 175"/>
                <a:gd name="T43" fmla="*/ 111 h 171"/>
                <a:gd name="T44" fmla="*/ 59 w 175"/>
                <a:gd name="T45" fmla="*/ 116 h 171"/>
                <a:gd name="T46" fmla="*/ 48 w 175"/>
                <a:gd name="T47" fmla="*/ 109 h 171"/>
                <a:gd name="T48" fmla="*/ 38 w 175"/>
                <a:gd name="T49" fmla="*/ 92 h 171"/>
                <a:gd name="T50" fmla="*/ 37 w 175"/>
                <a:gd name="T51" fmla="*/ 85 h 171"/>
                <a:gd name="T52" fmla="*/ 39 w 175"/>
                <a:gd name="T53" fmla="*/ 73 h 171"/>
                <a:gd name="T54" fmla="*/ 47 w 175"/>
                <a:gd name="T55" fmla="*/ 68 h 171"/>
                <a:gd name="T56" fmla="*/ 58 w 175"/>
                <a:gd name="T57" fmla="*/ 55 h 171"/>
                <a:gd name="T58" fmla="*/ 54 w 175"/>
                <a:gd name="T59" fmla="*/ 0 h 171"/>
                <a:gd name="T60" fmla="*/ 0 w 175"/>
                <a:gd name="T61" fmla="*/ 171 h 171"/>
                <a:gd name="T62" fmla="*/ 175 w 175"/>
                <a:gd name="T63" fmla="*/ 132 h 171"/>
                <a:gd name="T64" fmla="*/ 54 w 175"/>
                <a:gd name="T6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171">
                  <a:moveTo>
                    <a:pt x="106" y="104"/>
                  </a:moveTo>
                  <a:cubicBezTo>
                    <a:pt x="108" y="104"/>
                    <a:pt x="109" y="103"/>
                    <a:pt x="110" y="101"/>
                  </a:cubicBezTo>
                  <a:cubicBezTo>
                    <a:pt x="111" y="102"/>
                    <a:pt x="112" y="102"/>
                    <a:pt x="114" y="103"/>
                  </a:cubicBezTo>
                  <a:cubicBezTo>
                    <a:pt x="113" y="105"/>
                    <a:pt x="115" y="108"/>
                    <a:pt x="117" y="108"/>
                  </a:cubicBezTo>
                  <a:cubicBezTo>
                    <a:pt x="118" y="108"/>
                    <a:pt x="119" y="107"/>
                    <a:pt x="119" y="107"/>
                  </a:cubicBezTo>
                  <a:cubicBezTo>
                    <a:pt x="120" y="108"/>
                    <a:pt x="121" y="109"/>
                    <a:pt x="121" y="110"/>
                  </a:cubicBezTo>
                  <a:cubicBezTo>
                    <a:pt x="119" y="112"/>
                    <a:pt x="119" y="116"/>
                    <a:pt x="124" y="116"/>
                  </a:cubicBezTo>
                  <a:cubicBezTo>
                    <a:pt x="124" y="118"/>
                    <a:pt x="124" y="119"/>
                    <a:pt x="124" y="120"/>
                  </a:cubicBezTo>
                  <a:cubicBezTo>
                    <a:pt x="124" y="120"/>
                    <a:pt x="123" y="120"/>
                    <a:pt x="123" y="120"/>
                  </a:cubicBezTo>
                  <a:cubicBezTo>
                    <a:pt x="120" y="120"/>
                    <a:pt x="119" y="125"/>
                    <a:pt x="122" y="126"/>
                  </a:cubicBezTo>
                  <a:cubicBezTo>
                    <a:pt x="121" y="128"/>
                    <a:pt x="120" y="129"/>
                    <a:pt x="119" y="130"/>
                  </a:cubicBezTo>
                  <a:cubicBezTo>
                    <a:pt x="119" y="129"/>
                    <a:pt x="118" y="129"/>
                    <a:pt x="117" y="129"/>
                  </a:cubicBezTo>
                  <a:cubicBezTo>
                    <a:pt x="115" y="129"/>
                    <a:pt x="113" y="131"/>
                    <a:pt x="114" y="133"/>
                  </a:cubicBezTo>
                  <a:cubicBezTo>
                    <a:pt x="113" y="135"/>
                    <a:pt x="112" y="134"/>
                    <a:pt x="111" y="135"/>
                  </a:cubicBezTo>
                  <a:cubicBezTo>
                    <a:pt x="110" y="133"/>
                    <a:pt x="108" y="132"/>
                    <a:pt x="107" y="132"/>
                  </a:cubicBezTo>
                  <a:cubicBezTo>
                    <a:pt x="105" y="132"/>
                    <a:pt x="104" y="133"/>
                    <a:pt x="103" y="135"/>
                  </a:cubicBezTo>
                  <a:cubicBezTo>
                    <a:pt x="102" y="135"/>
                    <a:pt x="101" y="134"/>
                    <a:pt x="99" y="134"/>
                  </a:cubicBezTo>
                  <a:cubicBezTo>
                    <a:pt x="101" y="131"/>
                    <a:pt x="98" y="129"/>
                    <a:pt x="96" y="129"/>
                  </a:cubicBezTo>
                  <a:cubicBezTo>
                    <a:pt x="95" y="129"/>
                    <a:pt x="95" y="129"/>
                    <a:pt x="94" y="129"/>
                  </a:cubicBezTo>
                  <a:cubicBezTo>
                    <a:pt x="93" y="129"/>
                    <a:pt x="92" y="128"/>
                    <a:pt x="92" y="127"/>
                  </a:cubicBezTo>
                  <a:cubicBezTo>
                    <a:pt x="94" y="125"/>
                    <a:pt x="94" y="120"/>
                    <a:pt x="90" y="120"/>
                  </a:cubicBezTo>
                  <a:cubicBezTo>
                    <a:pt x="89" y="119"/>
                    <a:pt x="89" y="118"/>
                    <a:pt x="89" y="116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93" y="116"/>
                    <a:pt x="94" y="112"/>
                    <a:pt x="91" y="110"/>
                  </a:cubicBezTo>
                  <a:cubicBezTo>
                    <a:pt x="92" y="109"/>
                    <a:pt x="93" y="108"/>
                    <a:pt x="94" y="107"/>
                  </a:cubicBezTo>
                  <a:cubicBezTo>
                    <a:pt x="95" y="107"/>
                    <a:pt x="95" y="108"/>
                    <a:pt x="96" y="108"/>
                  </a:cubicBezTo>
                  <a:cubicBezTo>
                    <a:pt x="99" y="108"/>
                    <a:pt x="100" y="105"/>
                    <a:pt x="99" y="103"/>
                  </a:cubicBezTo>
                  <a:cubicBezTo>
                    <a:pt x="100" y="102"/>
                    <a:pt x="101" y="102"/>
                    <a:pt x="103" y="102"/>
                  </a:cubicBezTo>
                  <a:cubicBezTo>
                    <a:pt x="103" y="103"/>
                    <a:pt x="105" y="104"/>
                    <a:pt x="106" y="104"/>
                  </a:cubicBezTo>
                  <a:moveTo>
                    <a:pt x="65" y="59"/>
                  </a:moveTo>
                  <a:cubicBezTo>
                    <a:pt x="68" y="59"/>
                    <a:pt x="71" y="57"/>
                    <a:pt x="71" y="53"/>
                  </a:cubicBezTo>
                  <a:cubicBezTo>
                    <a:pt x="74" y="53"/>
                    <a:pt x="77" y="54"/>
                    <a:pt x="79" y="54"/>
                  </a:cubicBezTo>
                  <a:cubicBezTo>
                    <a:pt x="78" y="59"/>
                    <a:pt x="82" y="63"/>
                    <a:pt x="86" y="63"/>
                  </a:cubicBezTo>
                  <a:cubicBezTo>
                    <a:pt x="87" y="63"/>
                    <a:pt x="89" y="62"/>
                    <a:pt x="90" y="61"/>
                  </a:cubicBezTo>
                  <a:cubicBezTo>
                    <a:pt x="93" y="62"/>
                    <a:pt x="94" y="64"/>
                    <a:pt x="95" y="66"/>
                  </a:cubicBezTo>
                  <a:cubicBezTo>
                    <a:pt x="91" y="70"/>
                    <a:pt x="92" y="78"/>
                    <a:pt x="100" y="78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101" y="80"/>
                    <a:pt x="101" y="83"/>
                    <a:pt x="101" y="85"/>
                  </a:cubicBezTo>
                  <a:cubicBezTo>
                    <a:pt x="94" y="85"/>
                    <a:pt x="93" y="94"/>
                    <a:pt x="99" y="97"/>
                  </a:cubicBezTo>
                  <a:cubicBezTo>
                    <a:pt x="98" y="99"/>
                    <a:pt x="97" y="101"/>
                    <a:pt x="96" y="103"/>
                  </a:cubicBezTo>
                  <a:cubicBezTo>
                    <a:pt x="94" y="103"/>
                    <a:pt x="93" y="102"/>
                    <a:pt x="92" y="102"/>
                  </a:cubicBezTo>
                  <a:cubicBezTo>
                    <a:pt x="87" y="102"/>
                    <a:pt x="84" y="107"/>
                    <a:pt x="86" y="112"/>
                  </a:cubicBezTo>
                  <a:cubicBezTo>
                    <a:pt x="85" y="114"/>
                    <a:pt x="83" y="114"/>
                    <a:pt x="80" y="115"/>
                  </a:cubicBezTo>
                  <a:cubicBezTo>
                    <a:pt x="79" y="113"/>
                    <a:pt x="76" y="111"/>
                    <a:pt x="73" y="111"/>
                  </a:cubicBezTo>
                  <a:cubicBezTo>
                    <a:pt x="70" y="111"/>
                    <a:pt x="67" y="113"/>
                    <a:pt x="67" y="117"/>
                  </a:cubicBezTo>
                  <a:cubicBezTo>
                    <a:pt x="64" y="117"/>
                    <a:pt x="62" y="116"/>
                    <a:pt x="59" y="116"/>
                  </a:cubicBezTo>
                  <a:cubicBezTo>
                    <a:pt x="61" y="111"/>
                    <a:pt x="57" y="107"/>
                    <a:pt x="53" y="107"/>
                  </a:cubicBezTo>
                  <a:cubicBezTo>
                    <a:pt x="51" y="107"/>
                    <a:pt x="49" y="108"/>
                    <a:pt x="48" y="109"/>
                  </a:cubicBezTo>
                  <a:cubicBezTo>
                    <a:pt x="46" y="108"/>
                    <a:pt x="44" y="106"/>
                    <a:pt x="43" y="104"/>
                  </a:cubicBezTo>
                  <a:cubicBezTo>
                    <a:pt x="48" y="100"/>
                    <a:pt x="46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7" y="90"/>
                    <a:pt x="37" y="87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44" y="85"/>
                    <a:pt x="45" y="75"/>
                    <a:pt x="39" y="73"/>
                  </a:cubicBezTo>
                  <a:cubicBezTo>
                    <a:pt x="40" y="71"/>
                    <a:pt x="42" y="69"/>
                    <a:pt x="43" y="67"/>
                  </a:cubicBezTo>
                  <a:cubicBezTo>
                    <a:pt x="44" y="67"/>
                    <a:pt x="46" y="68"/>
                    <a:pt x="47" y="68"/>
                  </a:cubicBezTo>
                  <a:cubicBezTo>
                    <a:pt x="52" y="68"/>
                    <a:pt x="54" y="63"/>
                    <a:pt x="52" y="58"/>
                  </a:cubicBezTo>
                  <a:cubicBezTo>
                    <a:pt x="53" y="56"/>
                    <a:pt x="56" y="56"/>
                    <a:pt x="58" y="55"/>
                  </a:cubicBezTo>
                  <a:cubicBezTo>
                    <a:pt x="59" y="57"/>
                    <a:pt x="62" y="59"/>
                    <a:pt x="65" y="59"/>
                  </a:cubicBezTo>
                  <a:moveTo>
                    <a:pt x="5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57"/>
            <p:cNvSpPr>
              <a:spLocks noEditPoints="1"/>
            </p:cNvSpPr>
            <p:nvPr userDrawn="1"/>
          </p:nvSpPr>
          <p:spPr bwMode="auto">
            <a:xfrm>
              <a:off x="2777" y="983"/>
              <a:ext cx="215" cy="198"/>
            </a:xfrm>
            <a:custGeom>
              <a:avLst/>
              <a:gdLst>
                <a:gd name="T0" fmla="*/ 183 w 291"/>
                <a:gd name="T1" fmla="*/ 227 h 268"/>
                <a:gd name="T2" fmla="*/ 150 w 291"/>
                <a:gd name="T3" fmla="*/ 226 h 268"/>
                <a:gd name="T4" fmla="*/ 151 w 291"/>
                <a:gd name="T5" fmla="*/ 190 h 268"/>
                <a:gd name="T6" fmla="*/ 184 w 291"/>
                <a:gd name="T7" fmla="*/ 191 h 268"/>
                <a:gd name="T8" fmla="*/ 183 w 291"/>
                <a:gd name="T9" fmla="*/ 227 h 268"/>
                <a:gd name="T10" fmla="*/ 154 w 291"/>
                <a:gd name="T11" fmla="*/ 91 h 268"/>
                <a:gd name="T12" fmla="*/ 155 w 291"/>
                <a:gd name="T13" fmla="*/ 47 h 268"/>
                <a:gd name="T14" fmla="*/ 163 w 291"/>
                <a:gd name="T15" fmla="*/ 46 h 268"/>
                <a:gd name="T16" fmla="*/ 164 w 291"/>
                <a:gd name="T17" fmla="*/ 46 h 268"/>
                <a:gd name="T18" fmla="*/ 218 w 291"/>
                <a:gd name="T19" fmla="*/ 102 h 268"/>
                <a:gd name="T20" fmla="*/ 208 w 291"/>
                <a:gd name="T21" fmla="*/ 132 h 268"/>
                <a:gd name="T22" fmla="*/ 201 w 291"/>
                <a:gd name="T23" fmla="*/ 145 h 268"/>
                <a:gd name="T24" fmla="*/ 195 w 291"/>
                <a:gd name="T25" fmla="*/ 155 h 268"/>
                <a:gd name="T26" fmla="*/ 190 w 291"/>
                <a:gd name="T27" fmla="*/ 174 h 268"/>
                <a:gd name="T28" fmla="*/ 187 w 291"/>
                <a:gd name="T29" fmla="*/ 182 h 268"/>
                <a:gd name="T30" fmla="*/ 182 w 291"/>
                <a:gd name="T31" fmla="*/ 185 h 268"/>
                <a:gd name="T32" fmla="*/ 181 w 291"/>
                <a:gd name="T33" fmla="*/ 185 h 268"/>
                <a:gd name="T34" fmla="*/ 177 w 291"/>
                <a:gd name="T35" fmla="*/ 185 h 268"/>
                <a:gd name="T36" fmla="*/ 172 w 291"/>
                <a:gd name="T37" fmla="*/ 185 h 268"/>
                <a:gd name="T38" fmla="*/ 151 w 291"/>
                <a:gd name="T39" fmla="*/ 184 h 268"/>
                <a:gd name="T40" fmla="*/ 153 w 291"/>
                <a:gd name="T41" fmla="*/ 118 h 268"/>
                <a:gd name="T42" fmla="*/ 178 w 291"/>
                <a:gd name="T43" fmla="*/ 139 h 268"/>
                <a:gd name="T44" fmla="*/ 189 w 291"/>
                <a:gd name="T45" fmla="*/ 78 h 268"/>
                <a:gd name="T46" fmla="*/ 154 w 291"/>
                <a:gd name="T47" fmla="*/ 91 h 268"/>
                <a:gd name="T48" fmla="*/ 113 w 291"/>
                <a:gd name="T49" fmla="*/ 75 h 268"/>
                <a:gd name="T50" fmla="*/ 124 w 291"/>
                <a:gd name="T51" fmla="*/ 71 h 268"/>
                <a:gd name="T52" fmla="*/ 135 w 291"/>
                <a:gd name="T53" fmla="*/ 46 h 268"/>
                <a:gd name="T54" fmla="*/ 135 w 291"/>
                <a:gd name="T55" fmla="*/ 46 h 268"/>
                <a:gd name="T56" fmla="*/ 145 w 291"/>
                <a:gd name="T57" fmla="*/ 46 h 268"/>
                <a:gd name="T58" fmla="*/ 144 w 291"/>
                <a:gd name="T59" fmla="*/ 108 h 268"/>
                <a:gd name="T60" fmla="*/ 143 w 291"/>
                <a:gd name="T61" fmla="*/ 108 h 268"/>
                <a:gd name="T62" fmla="*/ 114 w 291"/>
                <a:gd name="T63" fmla="*/ 136 h 268"/>
                <a:gd name="T64" fmla="*/ 143 w 291"/>
                <a:gd name="T65" fmla="*/ 165 h 268"/>
                <a:gd name="T66" fmla="*/ 143 w 291"/>
                <a:gd name="T67" fmla="*/ 165 h 268"/>
                <a:gd name="T68" fmla="*/ 141 w 291"/>
                <a:gd name="T69" fmla="*/ 227 h 268"/>
                <a:gd name="T70" fmla="*/ 131 w 291"/>
                <a:gd name="T71" fmla="*/ 227 h 268"/>
                <a:gd name="T72" fmla="*/ 120 w 291"/>
                <a:gd name="T73" fmla="*/ 201 h 268"/>
                <a:gd name="T74" fmla="*/ 109 w 291"/>
                <a:gd name="T75" fmla="*/ 197 h 268"/>
                <a:gd name="T76" fmla="*/ 84 w 291"/>
                <a:gd name="T77" fmla="*/ 206 h 268"/>
                <a:gd name="T78" fmla="*/ 84 w 291"/>
                <a:gd name="T79" fmla="*/ 206 h 268"/>
                <a:gd name="T80" fmla="*/ 70 w 291"/>
                <a:gd name="T81" fmla="*/ 192 h 268"/>
                <a:gd name="T82" fmla="*/ 80 w 291"/>
                <a:gd name="T83" fmla="*/ 167 h 268"/>
                <a:gd name="T84" fmla="*/ 76 w 291"/>
                <a:gd name="T85" fmla="*/ 155 h 268"/>
                <a:gd name="T86" fmla="*/ 51 w 291"/>
                <a:gd name="T87" fmla="*/ 144 h 268"/>
                <a:gd name="T88" fmla="*/ 51 w 291"/>
                <a:gd name="T89" fmla="*/ 124 h 268"/>
                <a:gd name="T90" fmla="*/ 77 w 291"/>
                <a:gd name="T91" fmla="*/ 114 h 268"/>
                <a:gd name="T92" fmla="*/ 82 w 291"/>
                <a:gd name="T93" fmla="*/ 103 h 268"/>
                <a:gd name="T94" fmla="*/ 72 w 291"/>
                <a:gd name="T95" fmla="*/ 78 h 268"/>
                <a:gd name="T96" fmla="*/ 87 w 291"/>
                <a:gd name="T97" fmla="*/ 64 h 268"/>
                <a:gd name="T98" fmla="*/ 87 w 291"/>
                <a:gd name="T99" fmla="*/ 64 h 268"/>
                <a:gd name="T100" fmla="*/ 113 w 291"/>
                <a:gd name="T101" fmla="*/ 75 h 268"/>
                <a:gd name="T102" fmla="*/ 145 w 291"/>
                <a:gd name="T103" fmla="*/ 0 h 268"/>
                <a:gd name="T104" fmla="*/ 14 w 291"/>
                <a:gd name="T105" fmla="*/ 108 h 268"/>
                <a:gd name="T106" fmla="*/ 119 w 291"/>
                <a:gd name="T107" fmla="*/ 265 h 268"/>
                <a:gd name="T108" fmla="*/ 144 w 291"/>
                <a:gd name="T109" fmla="*/ 268 h 268"/>
                <a:gd name="T110" fmla="*/ 147 w 291"/>
                <a:gd name="T111" fmla="*/ 268 h 268"/>
                <a:gd name="T112" fmla="*/ 276 w 291"/>
                <a:gd name="T113" fmla="*/ 160 h 268"/>
                <a:gd name="T114" fmla="*/ 171 w 291"/>
                <a:gd name="T115" fmla="*/ 3 h 268"/>
                <a:gd name="T116" fmla="*/ 145 w 291"/>
                <a:gd name="T117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91" h="268">
                  <a:moveTo>
                    <a:pt x="183" y="227"/>
                  </a:moveTo>
                  <a:cubicBezTo>
                    <a:pt x="150" y="226"/>
                    <a:pt x="150" y="226"/>
                    <a:pt x="150" y="226"/>
                  </a:cubicBezTo>
                  <a:cubicBezTo>
                    <a:pt x="151" y="190"/>
                    <a:pt x="151" y="190"/>
                    <a:pt x="151" y="190"/>
                  </a:cubicBezTo>
                  <a:cubicBezTo>
                    <a:pt x="184" y="191"/>
                    <a:pt x="184" y="191"/>
                    <a:pt x="184" y="191"/>
                  </a:cubicBezTo>
                  <a:cubicBezTo>
                    <a:pt x="183" y="227"/>
                    <a:pt x="183" y="227"/>
                    <a:pt x="183" y="227"/>
                  </a:cubicBezTo>
                  <a:moveTo>
                    <a:pt x="154" y="91"/>
                  </a:moveTo>
                  <a:cubicBezTo>
                    <a:pt x="155" y="47"/>
                    <a:pt x="155" y="47"/>
                    <a:pt x="155" y="47"/>
                  </a:cubicBezTo>
                  <a:cubicBezTo>
                    <a:pt x="157" y="46"/>
                    <a:pt x="160" y="46"/>
                    <a:pt x="163" y="46"/>
                  </a:cubicBezTo>
                  <a:cubicBezTo>
                    <a:pt x="163" y="46"/>
                    <a:pt x="164" y="46"/>
                    <a:pt x="164" y="46"/>
                  </a:cubicBezTo>
                  <a:cubicBezTo>
                    <a:pt x="194" y="47"/>
                    <a:pt x="218" y="72"/>
                    <a:pt x="218" y="102"/>
                  </a:cubicBezTo>
                  <a:cubicBezTo>
                    <a:pt x="217" y="113"/>
                    <a:pt x="214" y="123"/>
                    <a:pt x="208" y="132"/>
                  </a:cubicBezTo>
                  <a:cubicBezTo>
                    <a:pt x="201" y="145"/>
                    <a:pt x="201" y="145"/>
                    <a:pt x="201" y="145"/>
                  </a:cubicBezTo>
                  <a:cubicBezTo>
                    <a:pt x="195" y="155"/>
                    <a:pt x="195" y="155"/>
                    <a:pt x="195" y="155"/>
                  </a:cubicBezTo>
                  <a:cubicBezTo>
                    <a:pt x="194" y="157"/>
                    <a:pt x="190" y="166"/>
                    <a:pt x="190" y="174"/>
                  </a:cubicBezTo>
                  <a:cubicBezTo>
                    <a:pt x="190" y="177"/>
                    <a:pt x="189" y="180"/>
                    <a:pt x="187" y="182"/>
                  </a:cubicBezTo>
                  <a:cubicBezTo>
                    <a:pt x="186" y="185"/>
                    <a:pt x="184" y="185"/>
                    <a:pt x="182" y="185"/>
                  </a:cubicBezTo>
                  <a:cubicBezTo>
                    <a:pt x="182" y="185"/>
                    <a:pt x="182" y="185"/>
                    <a:pt x="181" y="185"/>
                  </a:cubicBezTo>
                  <a:cubicBezTo>
                    <a:pt x="180" y="185"/>
                    <a:pt x="179" y="185"/>
                    <a:pt x="177" y="185"/>
                  </a:cubicBezTo>
                  <a:cubicBezTo>
                    <a:pt x="176" y="185"/>
                    <a:pt x="174" y="185"/>
                    <a:pt x="172" y="185"/>
                  </a:cubicBezTo>
                  <a:cubicBezTo>
                    <a:pt x="165" y="184"/>
                    <a:pt x="158" y="184"/>
                    <a:pt x="151" y="184"/>
                  </a:cubicBezTo>
                  <a:cubicBezTo>
                    <a:pt x="153" y="118"/>
                    <a:pt x="153" y="118"/>
                    <a:pt x="153" y="118"/>
                  </a:cubicBezTo>
                  <a:cubicBezTo>
                    <a:pt x="178" y="139"/>
                    <a:pt x="178" y="139"/>
                    <a:pt x="178" y="139"/>
                  </a:cubicBezTo>
                  <a:cubicBezTo>
                    <a:pt x="189" y="78"/>
                    <a:pt x="189" y="78"/>
                    <a:pt x="189" y="78"/>
                  </a:cubicBezTo>
                  <a:cubicBezTo>
                    <a:pt x="154" y="91"/>
                    <a:pt x="154" y="91"/>
                    <a:pt x="154" y="91"/>
                  </a:cubicBezTo>
                  <a:moveTo>
                    <a:pt x="113" y="75"/>
                  </a:moveTo>
                  <a:cubicBezTo>
                    <a:pt x="124" y="71"/>
                    <a:pt x="124" y="71"/>
                    <a:pt x="124" y="71"/>
                  </a:cubicBezTo>
                  <a:cubicBezTo>
                    <a:pt x="124" y="71"/>
                    <a:pt x="134" y="46"/>
                    <a:pt x="135" y="46"/>
                  </a:cubicBezTo>
                  <a:cubicBezTo>
                    <a:pt x="135" y="46"/>
                    <a:pt x="135" y="46"/>
                    <a:pt x="135" y="46"/>
                  </a:cubicBezTo>
                  <a:cubicBezTo>
                    <a:pt x="145" y="46"/>
                    <a:pt x="145" y="46"/>
                    <a:pt x="145" y="46"/>
                  </a:cubicBezTo>
                  <a:cubicBezTo>
                    <a:pt x="144" y="108"/>
                    <a:pt x="144" y="108"/>
                    <a:pt x="144" y="108"/>
                  </a:cubicBezTo>
                  <a:cubicBezTo>
                    <a:pt x="144" y="108"/>
                    <a:pt x="143" y="108"/>
                    <a:pt x="143" y="108"/>
                  </a:cubicBezTo>
                  <a:cubicBezTo>
                    <a:pt x="127" y="108"/>
                    <a:pt x="114" y="120"/>
                    <a:pt x="114" y="136"/>
                  </a:cubicBezTo>
                  <a:cubicBezTo>
                    <a:pt x="113" y="152"/>
                    <a:pt x="126" y="165"/>
                    <a:pt x="143" y="165"/>
                  </a:cubicBezTo>
                  <a:cubicBezTo>
                    <a:pt x="143" y="165"/>
                    <a:pt x="143" y="165"/>
                    <a:pt x="143" y="165"/>
                  </a:cubicBezTo>
                  <a:cubicBezTo>
                    <a:pt x="141" y="227"/>
                    <a:pt x="141" y="227"/>
                    <a:pt x="141" y="227"/>
                  </a:cubicBezTo>
                  <a:cubicBezTo>
                    <a:pt x="131" y="227"/>
                    <a:pt x="131" y="227"/>
                    <a:pt x="131" y="227"/>
                  </a:cubicBezTo>
                  <a:cubicBezTo>
                    <a:pt x="130" y="226"/>
                    <a:pt x="120" y="201"/>
                    <a:pt x="120" y="201"/>
                  </a:cubicBezTo>
                  <a:cubicBezTo>
                    <a:pt x="109" y="197"/>
                    <a:pt x="109" y="197"/>
                    <a:pt x="109" y="197"/>
                  </a:cubicBezTo>
                  <a:cubicBezTo>
                    <a:pt x="109" y="197"/>
                    <a:pt x="87" y="206"/>
                    <a:pt x="84" y="206"/>
                  </a:cubicBezTo>
                  <a:cubicBezTo>
                    <a:pt x="84" y="206"/>
                    <a:pt x="84" y="206"/>
                    <a:pt x="84" y="206"/>
                  </a:cubicBezTo>
                  <a:cubicBezTo>
                    <a:pt x="70" y="192"/>
                    <a:pt x="70" y="192"/>
                    <a:pt x="70" y="192"/>
                  </a:cubicBezTo>
                  <a:cubicBezTo>
                    <a:pt x="69" y="191"/>
                    <a:pt x="80" y="167"/>
                    <a:pt x="80" y="167"/>
                  </a:cubicBezTo>
                  <a:cubicBezTo>
                    <a:pt x="76" y="155"/>
                    <a:pt x="76" y="155"/>
                    <a:pt x="76" y="155"/>
                  </a:cubicBezTo>
                  <a:cubicBezTo>
                    <a:pt x="76" y="155"/>
                    <a:pt x="51" y="146"/>
                    <a:pt x="51" y="144"/>
                  </a:cubicBezTo>
                  <a:cubicBezTo>
                    <a:pt x="51" y="124"/>
                    <a:pt x="51" y="124"/>
                    <a:pt x="51" y="124"/>
                  </a:cubicBezTo>
                  <a:cubicBezTo>
                    <a:pt x="51" y="123"/>
                    <a:pt x="77" y="114"/>
                    <a:pt x="77" y="114"/>
                  </a:cubicBezTo>
                  <a:cubicBezTo>
                    <a:pt x="82" y="103"/>
                    <a:pt x="82" y="103"/>
                    <a:pt x="82" y="103"/>
                  </a:cubicBezTo>
                  <a:cubicBezTo>
                    <a:pt x="82" y="103"/>
                    <a:pt x="71" y="79"/>
                    <a:pt x="72" y="78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90" y="64"/>
                    <a:pt x="113" y="75"/>
                    <a:pt x="113" y="75"/>
                  </a:cubicBezTo>
                  <a:moveTo>
                    <a:pt x="145" y="0"/>
                  </a:moveTo>
                  <a:cubicBezTo>
                    <a:pt x="83" y="0"/>
                    <a:pt x="27" y="44"/>
                    <a:pt x="14" y="108"/>
                  </a:cubicBezTo>
                  <a:cubicBezTo>
                    <a:pt x="0" y="180"/>
                    <a:pt x="47" y="250"/>
                    <a:pt x="119" y="265"/>
                  </a:cubicBezTo>
                  <a:cubicBezTo>
                    <a:pt x="127" y="267"/>
                    <a:pt x="135" y="267"/>
                    <a:pt x="144" y="268"/>
                  </a:cubicBezTo>
                  <a:cubicBezTo>
                    <a:pt x="147" y="268"/>
                    <a:pt x="147" y="268"/>
                    <a:pt x="147" y="268"/>
                  </a:cubicBezTo>
                  <a:cubicBezTo>
                    <a:pt x="209" y="267"/>
                    <a:pt x="264" y="223"/>
                    <a:pt x="276" y="160"/>
                  </a:cubicBezTo>
                  <a:cubicBezTo>
                    <a:pt x="291" y="88"/>
                    <a:pt x="244" y="18"/>
                    <a:pt x="171" y="3"/>
                  </a:cubicBezTo>
                  <a:cubicBezTo>
                    <a:pt x="163" y="1"/>
                    <a:pt x="154" y="0"/>
                    <a:pt x="145" y="0"/>
                  </a:cubicBezTo>
                </a:path>
              </a:pathLst>
            </a:custGeom>
            <a:solidFill>
              <a:srgbClr val="216BB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933825" y="3263288"/>
            <a:ext cx="4953000" cy="1903496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244350" indent="0">
              <a:buNone/>
              <a:defRPr>
                <a:solidFill>
                  <a:schemeClr val="bg1"/>
                </a:solidFill>
              </a:defRPr>
            </a:lvl2pPr>
            <a:lvl3pPr marL="587250" indent="0">
              <a:buNone/>
              <a:defRPr>
                <a:solidFill>
                  <a:schemeClr val="bg1"/>
                </a:solidFill>
              </a:defRPr>
            </a:lvl3pPr>
            <a:lvl4pPr marL="930150" indent="0">
              <a:buNone/>
              <a:defRPr>
                <a:solidFill>
                  <a:schemeClr val="bg1"/>
                </a:solidFill>
              </a:defRPr>
            </a:lvl4pPr>
            <a:lvl5pPr marL="127305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EDIT TEXT</a:t>
            </a:r>
          </a:p>
        </p:txBody>
      </p:sp>
      <p:grpSp>
        <p:nvGrpSpPr>
          <p:cNvPr id="87" name="Group 19"/>
          <p:cNvGrpSpPr>
            <a:grpSpLocks noChangeAspect="1"/>
          </p:cNvGrpSpPr>
          <p:nvPr userDrawn="1"/>
        </p:nvGrpSpPr>
        <p:grpSpPr bwMode="auto">
          <a:xfrm>
            <a:off x="8449097" y="5834059"/>
            <a:ext cx="438164" cy="564684"/>
            <a:chOff x="2074" y="843"/>
            <a:chExt cx="1615" cy="1561"/>
          </a:xfrm>
        </p:grpSpPr>
        <p:sp>
          <p:nvSpPr>
            <p:cNvPr id="88" name="Freeform 20"/>
            <p:cNvSpPr>
              <a:spLocks noEditPoints="1"/>
            </p:cNvSpPr>
            <p:nvPr userDrawn="1"/>
          </p:nvSpPr>
          <p:spPr bwMode="auto">
            <a:xfrm>
              <a:off x="2074" y="1379"/>
              <a:ext cx="1525" cy="442"/>
            </a:xfrm>
            <a:custGeom>
              <a:avLst/>
              <a:gdLst>
                <a:gd name="T0" fmla="*/ 646 w 646"/>
                <a:gd name="T1" fmla="*/ 0 h 187"/>
                <a:gd name="T2" fmla="*/ 0 w 646"/>
                <a:gd name="T3" fmla="*/ 187 h 187"/>
                <a:gd name="T4" fmla="*/ 0 w 646"/>
                <a:gd name="T5" fmla="*/ 0 h 187"/>
                <a:gd name="T6" fmla="*/ 334 w 646"/>
                <a:gd name="T7" fmla="*/ 41 h 187"/>
                <a:gd name="T8" fmla="*/ 298 w 646"/>
                <a:gd name="T9" fmla="*/ 41 h 187"/>
                <a:gd name="T10" fmla="*/ 289 w 646"/>
                <a:gd name="T11" fmla="*/ 66 h 187"/>
                <a:gd name="T12" fmla="*/ 325 w 646"/>
                <a:gd name="T13" fmla="*/ 48 h 187"/>
                <a:gd name="T14" fmla="*/ 316 w 646"/>
                <a:gd name="T15" fmla="*/ 140 h 187"/>
                <a:gd name="T16" fmla="*/ 358 w 646"/>
                <a:gd name="T17" fmla="*/ 144 h 187"/>
                <a:gd name="T18" fmla="*/ 343 w 646"/>
                <a:gd name="T19" fmla="*/ 130 h 187"/>
                <a:gd name="T20" fmla="*/ 343 w 646"/>
                <a:gd name="T21" fmla="*/ 47 h 187"/>
                <a:gd name="T22" fmla="*/ 375 w 646"/>
                <a:gd name="T23" fmla="*/ 66 h 187"/>
                <a:gd name="T24" fmla="*/ 377 w 646"/>
                <a:gd name="T25" fmla="*/ 37 h 187"/>
                <a:gd name="T26" fmla="*/ 207 w 646"/>
                <a:gd name="T27" fmla="*/ 69 h 187"/>
                <a:gd name="T28" fmla="*/ 233 w 646"/>
                <a:gd name="T29" fmla="*/ 141 h 187"/>
                <a:gd name="T30" fmla="*/ 204 w 646"/>
                <a:gd name="T31" fmla="*/ 116 h 187"/>
                <a:gd name="T32" fmla="*/ 270 w 646"/>
                <a:gd name="T33" fmla="*/ 119 h 187"/>
                <a:gd name="T34" fmla="*/ 225 w 646"/>
                <a:gd name="T35" fmla="*/ 69 h 187"/>
                <a:gd name="T36" fmla="*/ 258 w 646"/>
                <a:gd name="T37" fmla="*/ 56 h 187"/>
                <a:gd name="T38" fmla="*/ 266 w 646"/>
                <a:gd name="T39" fmla="*/ 64 h 187"/>
                <a:gd name="T40" fmla="*/ 207 w 646"/>
                <a:gd name="T41" fmla="*/ 69 h 187"/>
                <a:gd name="T42" fmla="*/ 44 w 646"/>
                <a:gd name="T43" fmla="*/ 45 h 187"/>
                <a:gd name="T44" fmla="*/ 58 w 646"/>
                <a:gd name="T45" fmla="*/ 93 h 187"/>
                <a:gd name="T46" fmla="*/ 43 w 646"/>
                <a:gd name="T47" fmla="*/ 144 h 187"/>
                <a:gd name="T48" fmla="*/ 124 w 646"/>
                <a:gd name="T49" fmla="*/ 119 h 187"/>
                <a:gd name="T50" fmla="*/ 93 w 646"/>
                <a:gd name="T51" fmla="*/ 139 h 187"/>
                <a:gd name="T52" fmla="*/ 76 w 646"/>
                <a:gd name="T53" fmla="*/ 92 h 187"/>
                <a:gd name="T54" fmla="*/ 85 w 646"/>
                <a:gd name="T55" fmla="*/ 45 h 187"/>
                <a:gd name="T56" fmla="*/ 44 w 646"/>
                <a:gd name="T57" fmla="*/ 41 h 187"/>
                <a:gd name="T58" fmla="*/ 139 w 646"/>
                <a:gd name="T59" fmla="*/ 42 h 187"/>
                <a:gd name="T60" fmla="*/ 152 w 646"/>
                <a:gd name="T61" fmla="*/ 56 h 187"/>
                <a:gd name="T62" fmla="*/ 152 w 646"/>
                <a:gd name="T63" fmla="*/ 130 h 187"/>
                <a:gd name="T64" fmla="*/ 139 w 646"/>
                <a:gd name="T65" fmla="*/ 142 h 187"/>
                <a:gd name="T66" fmla="*/ 173 w 646"/>
                <a:gd name="T67" fmla="*/ 145 h 187"/>
                <a:gd name="T68" fmla="*/ 173 w 646"/>
                <a:gd name="T69" fmla="*/ 138 h 187"/>
                <a:gd name="T70" fmla="*/ 170 w 646"/>
                <a:gd name="T71" fmla="*/ 94 h 187"/>
                <a:gd name="T72" fmla="*/ 184 w 646"/>
                <a:gd name="T73" fmla="*/ 41 h 187"/>
                <a:gd name="T74" fmla="*/ 139 w 646"/>
                <a:gd name="T75" fmla="*/ 42 h 187"/>
                <a:gd name="T76" fmla="*/ 411 w 646"/>
                <a:gd name="T77" fmla="*/ 67 h 187"/>
                <a:gd name="T78" fmla="*/ 408 w 646"/>
                <a:gd name="T79" fmla="*/ 137 h 187"/>
                <a:gd name="T80" fmla="*/ 395 w 646"/>
                <a:gd name="T81" fmla="*/ 144 h 187"/>
                <a:gd name="T82" fmla="*/ 479 w 646"/>
                <a:gd name="T83" fmla="*/ 119 h 187"/>
                <a:gd name="T84" fmla="*/ 447 w 646"/>
                <a:gd name="T85" fmla="*/ 139 h 187"/>
                <a:gd name="T86" fmla="*/ 428 w 646"/>
                <a:gd name="T87" fmla="*/ 118 h 187"/>
                <a:gd name="T88" fmla="*/ 455 w 646"/>
                <a:gd name="T89" fmla="*/ 96 h 187"/>
                <a:gd name="T90" fmla="*/ 463 w 646"/>
                <a:gd name="T91" fmla="*/ 108 h 187"/>
                <a:gd name="T92" fmla="*/ 458 w 646"/>
                <a:gd name="T93" fmla="*/ 74 h 187"/>
                <a:gd name="T94" fmla="*/ 428 w 646"/>
                <a:gd name="T95" fmla="*/ 87 h 187"/>
                <a:gd name="T96" fmla="*/ 460 w 646"/>
                <a:gd name="T97" fmla="*/ 50 h 187"/>
                <a:gd name="T98" fmla="*/ 471 w 646"/>
                <a:gd name="T99" fmla="*/ 65 h 187"/>
                <a:gd name="T100" fmla="*/ 397 w 646"/>
                <a:gd name="T101" fmla="*/ 41 h 187"/>
                <a:gd name="T102" fmla="*/ 495 w 646"/>
                <a:gd name="T103" fmla="*/ 42 h 187"/>
                <a:gd name="T104" fmla="*/ 506 w 646"/>
                <a:gd name="T105" fmla="*/ 48 h 187"/>
                <a:gd name="T106" fmla="*/ 508 w 646"/>
                <a:gd name="T107" fmla="*/ 117 h 187"/>
                <a:gd name="T108" fmla="*/ 494 w 646"/>
                <a:gd name="T109" fmla="*/ 143 h 187"/>
                <a:gd name="T110" fmla="*/ 533 w 646"/>
                <a:gd name="T111" fmla="*/ 145 h 187"/>
                <a:gd name="T112" fmla="*/ 584 w 646"/>
                <a:gd name="T113" fmla="*/ 51 h 187"/>
                <a:gd name="T114" fmla="*/ 495 w 646"/>
                <a:gd name="T115" fmla="*/ 42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46" h="187">
                  <a:moveTo>
                    <a:pt x="0" y="0"/>
                  </a:moveTo>
                  <a:cubicBezTo>
                    <a:pt x="646" y="0"/>
                    <a:pt x="646" y="0"/>
                    <a:pt x="646" y="0"/>
                  </a:cubicBezTo>
                  <a:cubicBezTo>
                    <a:pt x="646" y="186"/>
                    <a:pt x="646" y="186"/>
                    <a:pt x="646" y="186"/>
                  </a:cubicBezTo>
                  <a:cubicBezTo>
                    <a:pt x="431" y="187"/>
                    <a:pt x="215" y="186"/>
                    <a:pt x="0" y="18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369" y="41"/>
                  </a:moveTo>
                  <a:cubicBezTo>
                    <a:pt x="361" y="43"/>
                    <a:pt x="346" y="41"/>
                    <a:pt x="334" y="41"/>
                  </a:cubicBezTo>
                  <a:cubicBezTo>
                    <a:pt x="316" y="41"/>
                    <a:pt x="316" y="41"/>
                    <a:pt x="316" y="41"/>
                  </a:cubicBezTo>
                  <a:cubicBezTo>
                    <a:pt x="309" y="41"/>
                    <a:pt x="302" y="42"/>
                    <a:pt x="298" y="41"/>
                  </a:cubicBezTo>
                  <a:cubicBezTo>
                    <a:pt x="295" y="40"/>
                    <a:pt x="293" y="36"/>
                    <a:pt x="290" y="37"/>
                  </a:cubicBezTo>
                  <a:cubicBezTo>
                    <a:pt x="289" y="45"/>
                    <a:pt x="288" y="58"/>
                    <a:pt x="289" y="66"/>
                  </a:cubicBezTo>
                  <a:cubicBezTo>
                    <a:pt x="292" y="66"/>
                    <a:pt x="292" y="66"/>
                    <a:pt x="292" y="66"/>
                  </a:cubicBezTo>
                  <a:cubicBezTo>
                    <a:pt x="294" y="50"/>
                    <a:pt x="306" y="44"/>
                    <a:pt x="325" y="48"/>
                  </a:cubicBezTo>
                  <a:cubicBezTo>
                    <a:pt x="325" y="117"/>
                    <a:pt x="325" y="117"/>
                    <a:pt x="325" y="117"/>
                  </a:cubicBezTo>
                  <a:cubicBezTo>
                    <a:pt x="325" y="129"/>
                    <a:pt x="326" y="138"/>
                    <a:pt x="316" y="140"/>
                  </a:cubicBezTo>
                  <a:cubicBezTo>
                    <a:pt x="312" y="141"/>
                    <a:pt x="307" y="139"/>
                    <a:pt x="309" y="144"/>
                  </a:cubicBezTo>
                  <a:cubicBezTo>
                    <a:pt x="324" y="145"/>
                    <a:pt x="344" y="146"/>
                    <a:pt x="358" y="144"/>
                  </a:cubicBezTo>
                  <a:cubicBezTo>
                    <a:pt x="358" y="141"/>
                    <a:pt x="358" y="141"/>
                    <a:pt x="358" y="141"/>
                  </a:cubicBezTo>
                  <a:cubicBezTo>
                    <a:pt x="350" y="140"/>
                    <a:pt x="344" y="139"/>
                    <a:pt x="343" y="130"/>
                  </a:cubicBezTo>
                  <a:cubicBezTo>
                    <a:pt x="341" y="119"/>
                    <a:pt x="343" y="103"/>
                    <a:pt x="343" y="89"/>
                  </a:cubicBezTo>
                  <a:cubicBezTo>
                    <a:pt x="343" y="47"/>
                    <a:pt x="343" y="47"/>
                    <a:pt x="343" y="47"/>
                  </a:cubicBezTo>
                  <a:cubicBezTo>
                    <a:pt x="353" y="48"/>
                    <a:pt x="362" y="46"/>
                    <a:pt x="368" y="50"/>
                  </a:cubicBezTo>
                  <a:cubicBezTo>
                    <a:pt x="373" y="53"/>
                    <a:pt x="372" y="60"/>
                    <a:pt x="375" y="66"/>
                  </a:cubicBezTo>
                  <a:cubicBezTo>
                    <a:pt x="379" y="66"/>
                    <a:pt x="379" y="66"/>
                    <a:pt x="379" y="66"/>
                  </a:cubicBezTo>
                  <a:cubicBezTo>
                    <a:pt x="379" y="57"/>
                    <a:pt x="377" y="45"/>
                    <a:pt x="377" y="37"/>
                  </a:cubicBezTo>
                  <a:cubicBezTo>
                    <a:pt x="375" y="36"/>
                    <a:pt x="373" y="40"/>
                    <a:pt x="369" y="41"/>
                  </a:cubicBezTo>
                  <a:moveTo>
                    <a:pt x="207" y="69"/>
                  </a:moveTo>
                  <a:cubicBezTo>
                    <a:pt x="208" y="96"/>
                    <a:pt x="243" y="97"/>
                    <a:pt x="252" y="113"/>
                  </a:cubicBezTo>
                  <a:cubicBezTo>
                    <a:pt x="259" y="127"/>
                    <a:pt x="250" y="143"/>
                    <a:pt x="233" y="141"/>
                  </a:cubicBezTo>
                  <a:cubicBezTo>
                    <a:pt x="219" y="139"/>
                    <a:pt x="214" y="126"/>
                    <a:pt x="208" y="115"/>
                  </a:cubicBezTo>
                  <a:cubicBezTo>
                    <a:pt x="207" y="116"/>
                    <a:pt x="205" y="116"/>
                    <a:pt x="204" y="116"/>
                  </a:cubicBezTo>
                  <a:cubicBezTo>
                    <a:pt x="204" y="124"/>
                    <a:pt x="207" y="133"/>
                    <a:pt x="208" y="141"/>
                  </a:cubicBezTo>
                  <a:cubicBezTo>
                    <a:pt x="235" y="155"/>
                    <a:pt x="268" y="145"/>
                    <a:pt x="270" y="119"/>
                  </a:cubicBezTo>
                  <a:cubicBezTo>
                    <a:pt x="272" y="106"/>
                    <a:pt x="266" y="97"/>
                    <a:pt x="260" y="92"/>
                  </a:cubicBezTo>
                  <a:cubicBezTo>
                    <a:pt x="249" y="83"/>
                    <a:pt x="232" y="81"/>
                    <a:pt x="225" y="69"/>
                  </a:cubicBezTo>
                  <a:cubicBezTo>
                    <a:pt x="221" y="61"/>
                    <a:pt x="224" y="51"/>
                    <a:pt x="231" y="47"/>
                  </a:cubicBezTo>
                  <a:cubicBezTo>
                    <a:pt x="243" y="40"/>
                    <a:pt x="253" y="48"/>
                    <a:pt x="258" y="56"/>
                  </a:cubicBezTo>
                  <a:cubicBezTo>
                    <a:pt x="258" y="58"/>
                    <a:pt x="260" y="65"/>
                    <a:pt x="262" y="65"/>
                  </a:cubicBezTo>
                  <a:cubicBezTo>
                    <a:pt x="263" y="65"/>
                    <a:pt x="264" y="64"/>
                    <a:pt x="266" y="64"/>
                  </a:cubicBezTo>
                  <a:cubicBezTo>
                    <a:pt x="266" y="58"/>
                    <a:pt x="263" y="50"/>
                    <a:pt x="263" y="42"/>
                  </a:cubicBezTo>
                  <a:cubicBezTo>
                    <a:pt x="238" y="32"/>
                    <a:pt x="207" y="41"/>
                    <a:pt x="207" y="69"/>
                  </a:cubicBezTo>
                  <a:moveTo>
                    <a:pt x="44" y="42"/>
                  </a:moveTo>
                  <a:cubicBezTo>
                    <a:pt x="44" y="45"/>
                    <a:pt x="44" y="45"/>
                    <a:pt x="44" y="45"/>
                  </a:cubicBezTo>
                  <a:cubicBezTo>
                    <a:pt x="59" y="43"/>
                    <a:pt x="58" y="57"/>
                    <a:pt x="58" y="71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106"/>
                    <a:pt x="61" y="135"/>
                    <a:pt x="53" y="139"/>
                  </a:cubicBezTo>
                  <a:cubicBezTo>
                    <a:pt x="49" y="141"/>
                    <a:pt x="42" y="138"/>
                    <a:pt x="43" y="144"/>
                  </a:cubicBezTo>
                  <a:cubicBezTo>
                    <a:pt x="67" y="146"/>
                    <a:pt x="94" y="144"/>
                    <a:pt x="118" y="145"/>
                  </a:cubicBezTo>
                  <a:cubicBezTo>
                    <a:pt x="120" y="136"/>
                    <a:pt x="123" y="128"/>
                    <a:pt x="124" y="119"/>
                  </a:cubicBezTo>
                  <a:cubicBezTo>
                    <a:pt x="118" y="116"/>
                    <a:pt x="118" y="121"/>
                    <a:pt x="117" y="124"/>
                  </a:cubicBezTo>
                  <a:cubicBezTo>
                    <a:pt x="113" y="135"/>
                    <a:pt x="107" y="139"/>
                    <a:pt x="93" y="139"/>
                  </a:cubicBezTo>
                  <a:cubicBezTo>
                    <a:pt x="84" y="139"/>
                    <a:pt x="77" y="138"/>
                    <a:pt x="76" y="127"/>
                  </a:cubicBezTo>
                  <a:cubicBezTo>
                    <a:pt x="75" y="117"/>
                    <a:pt x="76" y="104"/>
                    <a:pt x="76" y="92"/>
                  </a:cubicBezTo>
                  <a:cubicBezTo>
                    <a:pt x="76" y="79"/>
                    <a:pt x="75" y="66"/>
                    <a:pt x="76" y="56"/>
                  </a:cubicBezTo>
                  <a:cubicBezTo>
                    <a:pt x="76" y="48"/>
                    <a:pt x="79" y="47"/>
                    <a:pt x="85" y="45"/>
                  </a:cubicBezTo>
                  <a:cubicBezTo>
                    <a:pt x="87" y="45"/>
                    <a:pt x="91" y="47"/>
                    <a:pt x="90" y="42"/>
                  </a:cubicBezTo>
                  <a:cubicBezTo>
                    <a:pt x="76" y="40"/>
                    <a:pt x="59" y="41"/>
                    <a:pt x="44" y="41"/>
                  </a:cubicBezTo>
                  <a:cubicBezTo>
                    <a:pt x="44" y="41"/>
                    <a:pt x="44" y="41"/>
                    <a:pt x="44" y="42"/>
                  </a:cubicBezTo>
                  <a:moveTo>
                    <a:pt x="139" y="42"/>
                  </a:moveTo>
                  <a:cubicBezTo>
                    <a:pt x="139" y="45"/>
                    <a:pt x="139" y="45"/>
                    <a:pt x="139" y="45"/>
                  </a:cubicBezTo>
                  <a:cubicBezTo>
                    <a:pt x="147" y="45"/>
                    <a:pt x="151" y="47"/>
                    <a:pt x="152" y="56"/>
                  </a:cubicBezTo>
                  <a:cubicBezTo>
                    <a:pt x="153" y="66"/>
                    <a:pt x="152" y="78"/>
                    <a:pt x="152" y="93"/>
                  </a:cubicBezTo>
                  <a:cubicBezTo>
                    <a:pt x="152" y="106"/>
                    <a:pt x="153" y="120"/>
                    <a:pt x="152" y="130"/>
                  </a:cubicBezTo>
                  <a:cubicBezTo>
                    <a:pt x="152" y="132"/>
                    <a:pt x="151" y="136"/>
                    <a:pt x="151" y="137"/>
                  </a:cubicBezTo>
                  <a:cubicBezTo>
                    <a:pt x="148" y="140"/>
                    <a:pt x="139" y="140"/>
                    <a:pt x="139" y="142"/>
                  </a:cubicBezTo>
                  <a:cubicBezTo>
                    <a:pt x="138" y="143"/>
                    <a:pt x="139" y="143"/>
                    <a:pt x="139" y="144"/>
                  </a:cubicBezTo>
                  <a:cubicBezTo>
                    <a:pt x="146" y="146"/>
                    <a:pt x="162" y="145"/>
                    <a:pt x="173" y="145"/>
                  </a:cubicBezTo>
                  <a:cubicBezTo>
                    <a:pt x="177" y="145"/>
                    <a:pt x="186" y="147"/>
                    <a:pt x="184" y="141"/>
                  </a:cubicBezTo>
                  <a:cubicBezTo>
                    <a:pt x="181" y="140"/>
                    <a:pt x="175" y="140"/>
                    <a:pt x="173" y="138"/>
                  </a:cubicBezTo>
                  <a:cubicBezTo>
                    <a:pt x="170" y="135"/>
                    <a:pt x="170" y="124"/>
                    <a:pt x="170" y="118"/>
                  </a:cubicBezTo>
                  <a:cubicBezTo>
                    <a:pt x="170" y="94"/>
                    <a:pt x="170" y="94"/>
                    <a:pt x="170" y="94"/>
                  </a:cubicBezTo>
                  <a:cubicBezTo>
                    <a:pt x="170" y="82"/>
                    <a:pt x="167" y="53"/>
                    <a:pt x="173" y="48"/>
                  </a:cubicBezTo>
                  <a:cubicBezTo>
                    <a:pt x="176" y="44"/>
                    <a:pt x="186" y="47"/>
                    <a:pt x="184" y="41"/>
                  </a:cubicBezTo>
                  <a:cubicBezTo>
                    <a:pt x="170" y="40"/>
                    <a:pt x="154" y="41"/>
                    <a:pt x="139" y="41"/>
                  </a:cubicBezTo>
                  <a:cubicBezTo>
                    <a:pt x="139" y="41"/>
                    <a:pt x="139" y="41"/>
                    <a:pt x="139" y="42"/>
                  </a:cubicBezTo>
                  <a:moveTo>
                    <a:pt x="397" y="45"/>
                  </a:moveTo>
                  <a:cubicBezTo>
                    <a:pt x="410" y="44"/>
                    <a:pt x="410" y="53"/>
                    <a:pt x="411" y="67"/>
                  </a:cubicBezTo>
                  <a:cubicBezTo>
                    <a:pt x="411" y="83"/>
                    <a:pt x="411" y="99"/>
                    <a:pt x="411" y="115"/>
                  </a:cubicBezTo>
                  <a:cubicBezTo>
                    <a:pt x="411" y="123"/>
                    <a:pt x="411" y="134"/>
                    <a:pt x="408" y="137"/>
                  </a:cubicBezTo>
                  <a:cubicBezTo>
                    <a:pt x="405" y="141"/>
                    <a:pt x="398" y="139"/>
                    <a:pt x="395" y="141"/>
                  </a:cubicBezTo>
                  <a:cubicBezTo>
                    <a:pt x="395" y="144"/>
                    <a:pt x="395" y="144"/>
                    <a:pt x="395" y="144"/>
                  </a:cubicBezTo>
                  <a:cubicBezTo>
                    <a:pt x="421" y="145"/>
                    <a:pt x="448" y="145"/>
                    <a:pt x="474" y="145"/>
                  </a:cubicBezTo>
                  <a:cubicBezTo>
                    <a:pt x="476" y="137"/>
                    <a:pt x="478" y="128"/>
                    <a:pt x="479" y="119"/>
                  </a:cubicBezTo>
                  <a:cubicBezTo>
                    <a:pt x="473" y="116"/>
                    <a:pt x="473" y="123"/>
                    <a:pt x="471" y="127"/>
                  </a:cubicBezTo>
                  <a:cubicBezTo>
                    <a:pt x="467" y="136"/>
                    <a:pt x="460" y="139"/>
                    <a:pt x="447" y="139"/>
                  </a:cubicBezTo>
                  <a:cubicBezTo>
                    <a:pt x="444" y="139"/>
                    <a:pt x="436" y="139"/>
                    <a:pt x="432" y="137"/>
                  </a:cubicBezTo>
                  <a:cubicBezTo>
                    <a:pt x="428" y="135"/>
                    <a:pt x="428" y="125"/>
                    <a:pt x="428" y="118"/>
                  </a:cubicBezTo>
                  <a:cubicBezTo>
                    <a:pt x="428" y="109"/>
                    <a:pt x="428" y="101"/>
                    <a:pt x="428" y="94"/>
                  </a:cubicBezTo>
                  <a:cubicBezTo>
                    <a:pt x="437" y="96"/>
                    <a:pt x="449" y="92"/>
                    <a:pt x="455" y="96"/>
                  </a:cubicBezTo>
                  <a:cubicBezTo>
                    <a:pt x="458" y="99"/>
                    <a:pt x="456" y="104"/>
                    <a:pt x="459" y="108"/>
                  </a:cubicBezTo>
                  <a:cubicBezTo>
                    <a:pt x="463" y="108"/>
                    <a:pt x="463" y="108"/>
                    <a:pt x="463" y="108"/>
                  </a:cubicBezTo>
                  <a:cubicBezTo>
                    <a:pt x="463" y="74"/>
                    <a:pt x="463" y="74"/>
                    <a:pt x="463" y="74"/>
                  </a:cubicBezTo>
                  <a:cubicBezTo>
                    <a:pt x="458" y="74"/>
                    <a:pt x="458" y="74"/>
                    <a:pt x="458" y="74"/>
                  </a:cubicBezTo>
                  <a:cubicBezTo>
                    <a:pt x="457" y="79"/>
                    <a:pt x="458" y="84"/>
                    <a:pt x="454" y="86"/>
                  </a:cubicBezTo>
                  <a:cubicBezTo>
                    <a:pt x="448" y="89"/>
                    <a:pt x="436" y="86"/>
                    <a:pt x="428" y="87"/>
                  </a:cubicBezTo>
                  <a:cubicBezTo>
                    <a:pt x="429" y="76"/>
                    <a:pt x="426" y="57"/>
                    <a:pt x="430" y="47"/>
                  </a:cubicBezTo>
                  <a:cubicBezTo>
                    <a:pt x="441" y="48"/>
                    <a:pt x="453" y="45"/>
                    <a:pt x="460" y="50"/>
                  </a:cubicBezTo>
                  <a:cubicBezTo>
                    <a:pt x="465" y="53"/>
                    <a:pt x="464" y="60"/>
                    <a:pt x="468" y="65"/>
                  </a:cubicBezTo>
                  <a:cubicBezTo>
                    <a:pt x="469" y="66"/>
                    <a:pt x="469" y="65"/>
                    <a:pt x="471" y="65"/>
                  </a:cubicBezTo>
                  <a:cubicBezTo>
                    <a:pt x="471" y="58"/>
                    <a:pt x="470" y="48"/>
                    <a:pt x="469" y="41"/>
                  </a:cubicBezTo>
                  <a:cubicBezTo>
                    <a:pt x="397" y="41"/>
                    <a:pt x="397" y="41"/>
                    <a:pt x="397" y="41"/>
                  </a:cubicBezTo>
                  <a:cubicBezTo>
                    <a:pt x="396" y="41"/>
                    <a:pt x="397" y="44"/>
                    <a:pt x="397" y="45"/>
                  </a:cubicBezTo>
                  <a:moveTo>
                    <a:pt x="495" y="42"/>
                  </a:moveTo>
                  <a:cubicBezTo>
                    <a:pt x="495" y="45"/>
                    <a:pt x="495" y="45"/>
                    <a:pt x="495" y="45"/>
                  </a:cubicBezTo>
                  <a:cubicBezTo>
                    <a:pt x="498" y="46"/>
                    <a:pt x="504" y="45"/>
                    <a:pt x="506" y="48"/>
                  </a:cubicBezTo>
                  <a:cubicBezTo>
                    <a:pt x="509" y="52"/>
                    <a:pt x="508" y="62"/>
                    <a:pt x="508" y="70"/>
                  </a:cubicBezTo>
                  <a:cubicBezTo>
                    <a:pt x="508" y="117"/>
                    <a:pt x="508" y="117"/>
                    <a:pt x="508" y="117"/>
                  </a:cubicBezTo>
                  <a:cubicBezTo>
                    <a:pt x="508" y="131"/>
                    <a:pt x="509" y="138"/>
                    <a:pt x="499" y="140"/>
                  </a:cubicBezTo>
                  <a:cubicBezTo>
                    <a:pt x="498" y="141"/>
                    <a:pt x="493" y="139"/>
                    <a:pt x="494" y="143"/>
                  </a:cubicBezTo>
                  <a:cubicBezTo>
                    <a:pt x="494" y="146"/>
                    <a:pt x="495" y="145"/>
                    <a:pt x="497" y="145"/>
                  </a:cubicBezTo>
                  <a:cubicBezTo>
                    <a:pt x="508" y="146"/>
                    <a:pt x="523" y="145"/>
                    <a:pt x="533" y="145"/>
                  </a:cubicBezTo>
                  <a:cubicBezTo>
                    <a:pt x="573" y="145"/>
                    <a:pt x="602" y="127"/>
                    <a:pt x="601" y="88"/>
                  </a:cubicBezTo>
                  <a:cubicBezTo>
                    <a:pt x="601" y="71"/>
                    <a:pt x="593" y="58"/>
                    <a:pt x="584" y="51"/>
                  </a:cubicBezTo>
                  <a:cubicBezTo>
                    <a:pt x="564" y="37"/>
                    <a:pt x="530" y="42"/>
                    <a:pt x="496" y="41"/>
                  </a:cubicBezTo>
                  <a:cubicBezTo>
                    <a:pt x="495" y="41"/>
                    <a:pt x="495" y="41"/>
                    <a:pt x="495" y="42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21"/>
            <p:cNvSpPr>
              <a:spLocks/>
            </p:cNvSpPr>
            <p:nvPr userDrawn="1"/>
          </p:nvSpPr>
          <p:spPr bwMode="auto">
            <a:xfrm>
              <a:off x="3311" y="1478"/>
              <a:ext cx="135" cy="229"/>
            </a:xfrm>
            <a:custGeom>
              <a:avLst/>
              <a:gdLst>
                <a:gd name="T0" fmla="*/ 3 w 57"/>
                <a:gd name="T1" fmla="*/ 6 h 97"/>
                <a:gd name="T2" fmla="*/ 57 w 57"/>
                <a:gd name="T3" fmla="*/ 51 h 97"/>
                <a:gd name="T4" fmla="*/ 22 w 57"/>
                <a:gd name="T5" fmla="*/ 97 h 97"/>
                <a:gd name="T6" fmla="*/ 6 w 57"/>
                <a:gd name="T7" fmla="*/ 94 h 97"/>
                <a:gd name="T8" fmla="*/ 2 w 57"/>
                <a:gd name="T9" fmla="*/ 51 h 97"/>
                <a:gd name="T10" fmla="*/ 3 w 57"/>
                <a:gd name="T11" fmla="*/ 6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97">
                  <a:moveTo>
                    <a:pt x="3" y="6"/>
                  </a:moveTo>
                  <a:cubicBezTo>
                    <a:pt x="38" y="0"/>
                    <a:pt x="57" y="18"/>
                    <a:pt x="57" y="51"/>
                  </a:cubicBezTo>
                  <a:cubicBezTo>
                    <a:pt x="57" y="74"/>
                    <a:pt x="46" y="94"/>
                    <a:pt x="22" y="97"/>
                  </a:cubicBezTo>
                  <a:cubicBezTo>
                    <a:pt x="16" y="97"/>
                    <a:pt x="9" y="97"/>
                    <a:pt x="6" y="94"/>
                  </a:cubicBezTo>
                  <a:cubicBezTo>
                    <a:pt x="0" y="89"/>
                    <a:pt x="2" y="62"/>
                    <a:pt x="2" y="51"/>
                  </a:cubicBezTo>
                  <a:cubicBezTo>
                    <a:pt x="2" y="35"/>
                    <a:pt x="1" y="20"/>
                    <a:pt x="3" y="6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22"/>
            <p:cNvSpPr>
              <a:spLocks/>
            </p:cNvSpPr>
            <p:nvPr userDrawn="1"/>
          </p:nvSpPr>
          <p:spPr bwMode="auto">
            <a:xfrm>
              <a:off x="2914" y="1903"/>
              <a:ext cx="321" cy="501"/>
            </a:xfrm>
            <a:custGeom>
              <a:avLst/>
              <a:gdLst>
                <a:gd name="T0" fmla="*/ 123 w 136"/>
                <a:gd name="T1" fmla="*/ 13 h 212"/>
                <a:gd name="T2" fmla="*/ 123 w 136"/>
                <a:gd name="T3" fmla="*/ 43 h 212"/>
                <a:gd name="T4" fmla="*/ 46 w 136"/>
                <a:gd name="T5" fmla="*/ 44 h 212"/>
                <a:gd name="T6" fmla="*/ 44 w 136"/>
                <a:gd name="T7" fmla="*/ 64 h 212"/>
                <a:gd name="T8" fmla="*/ 75 w 136"/>
                <a:gd name="T9" fmla="*/ 85 h 212"/>
                <a:gd name="T10" fmla="*/ 132 w 136"/>
                <a:gd name="T11" fmla="*/ 133 h 212"/>
                <a:gd name="T12" fmla="*/ 129 w 136"/>
                <a:gd name="T13" fmla="*/ 176 h 212"/>
                <a:gd name="T14" fmla="*/ 77 w 136"/>
                <a:gd name="T15" fmla="*/ 209 h 212"/>
                <a:gd name="T16" fmla="*/ 5 w 136"/>
                <a:gd name="T17" fmla="*/ 200 h 212"/>
                <a:gd name="T18" fmla="*/ 5 w 136"/>
                <a:gd name="T19" fmla="*/ 170 h 212"/>
                <a:gd name="T20" fmla="*/ 90 w 136"/>
                <a:gd name="T21" fmla="*/ 166 h 212"/>
                <a:gd name="T22" fmla="*/ 91 w 136"/>
                <a:gd name="T23" fmla="*/ 146 h 212"/>
                <a:gd name="T24" fmla="*/ 51 w 136"/>
                <a:gd name="T25" fmla="*/ 119 h 212"/>
                <a:gd name="T26" fmla="*/ 2 w 136"/>
                <a:gd name="T27" fmla="*/ 57 h 212"/>
                <a:gd name="T28" fmla="*/ 24 w 136"/>
                <a:gd name="T29" fmla="*/ 18 h 212"/>
                <a:gd name="T30" fmla="*/ 123 w 136"/>
                <a:gd name="T31" fmla="*/ 13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6" h="212">
                  <a:moveTo>
                    <a:pt x="123" y="13"/>
                  </a:moveTo>
                  <a:cubicBezTo>
                    <a:pt x="123" y="43"/>
                    <a:pt x="123" y="43"/>
                    <a:pt x="123" y="43"/>
                  </a:cubicBezTo>
                  <a:cubicBezTo>
                    <a:pt x="104" y="36"/>
                    <a:pt x="59" y="24"/>
                    <a:pt x="46" y="44"/>
                  </a:cubicBezTo>
                  <a:cubicBezTo>
                    <a:pt x="43" y="49"/>
                    <a:pt x="42" y="57"/>
                    <a:pt x="44" y="64"/>
                  </a:cubicBezTo>
                  <a:cubicBezTo>
                    <a:pt x="48" y="74"/>
                    <a:pt x="64" y="80"/>
                    <a:pt x="75" y="85"/>
                  </a:cubicBezTo>
                  <a:cubicBezTo>
                    <a:pt x="99" y="96"/>
                    <a:pt x="124" y="106"/>
                    <a:pt x="132" y="133"/>
                  </a:cubicBezTo>
                  <a:cubicBezTo>
                    <a:pt x="136" y="145"/>
                    <a:pt x="135" y="163"/>
                    <a:pt x="129" y="176"/>
                  </a:cubicBezTo>
                  <a:cubicBezTo>
                    <a:pt x="120" y="194"/>
                    <a:pt x="100" y="206"/>
                    <a:pt x="77" y="209"/>
                  </a:cubicBezTo>
                  <a:cubicBezTo>
                    <a:pt x="52" y="212"/>
                    <a:pt x="27" y="207"/>
                    <a:pt x="5" y="200"/>
                  </a:cubicBezTo>
                  <a:cubicBezTo>
                    <a:pt x="5" y="170"/>
                    <a:pt x="5" y="170"/>
                    <a:pt x="5" y="170"/>
                  </a:cubicBezTo>
                  <a:cubicBezTo>
                    <a:pt x="27" y="178"/>
                    <a:pt x="79" y="190"/>
                    <a:pt x="90" y="166"/>
                  </a:cubicBezTo>
                  <a:cubicBezTo>
                    <a:pt x="93" y="161"/>
                    <a:pt x="94" y="153"/>
                    <a:pt x="91" y="146"/>
                  </a:cubicBezTo>
                  <a:cubicBezTo>
                    <a:pt x="86" y="133"/>
                    <a:pt x="64" y="126"/>
                    <a:pt x="51" y="119"/>
                  </a:cubicBezTo>
                  <a:cubicBezTo>
                    <a:pt x="26" y="107"/>
                    <a:pt x="0" y="94"/>
                    <a:pt x="2" y="57"/>
                  </a:cubicBezTo>
                  <a:cubicBezTo>
                    <a:pt x="3" y="38"/>
                    <a:pt x="12" y="27"/>
                    <a:pt x="24" y="18"/>
                  </a:cubicBezTo>
                  <a:cubicBezTo>
                    <a:pt x="47" y="2"/>
                    <a:pt x="94" y="0"/>
                    <a:pt x="123" y="13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23"/>
            <p:cNvSpPr>
              <a:spLocks/>
            </p:cNvSpPr>
            <p:nvPr userDrawn="1"/>
          </p:nvSpPr>
          <p:spPr bwMode="auto">
            <a:xfrm>
              <a:off x="2074" y="1920"/>
              <a:ext cx="377" cy="472"/>
            </a:xfrm>
            <a:custGeom>
              <a:avLst/>
              <a:gdLst>
                <a:gd name="T0" fmla="*/ 0 w 160"/>
                <a:gd name="T1" fmla="*/ 0 h 200"/>
                <a:gd name="T2" fmla="*/ 60 w 160"/>
                <a:gd name="T3" fmla="*/ 0 h 200"/>
                <a:gd name="T4" fmla="*/ 122 w 160"/>
                <a:gd name="T5" fmla="*/ 144 h 200"/>
                <a:gd name="T6" fmla="*/ 123 w 160"/>
                <a:gd name="T7" fmla="*/ 0 h 200"/>
                <a:gd name="T8" fmla="*/ 160 w 160"/>
                <a:gd name="T9" fmla="*/ 0 h 200"/>
                <a:gd name="T10" fmla="*/ 160 w 160"/>
                <a:gd name="T11" fmla="*/ 200 h 200"/>
                <a:gd name="T12" fmla="*/ 107 w 160"/>
                <a:gd name="T13" fmla="*/ 200 h 200"/>
                <a:gd name="T14" fmla="*/ 37 w 160"/>
                <a:gd name="T15" fmla="*/ 43 h 200"/>
                <a:gd name="T16" fmla="*/ 37 w 160"/>
                <a:gd name="T17" fmla="*/ 200 h 200"/>
                <a:gd name="T18" fmla="*/ 0 w 160"/>
                <a:gd name="T19" fmla="*/ 200 h 200"/>
                <a:gd name="T20" fmla="*/ 0 w 160"/>
                <a:gd name="T21" fmla="*/ 1 h 200"/>
                <a:gd name="T22" fmla="*/ 0 w 160"/>
                <a:gd name="T23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0" h="200">
                  <a:moveTo>
                    <a:pt x="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81" y="48"/>
                    <a:pt x="102" y="95"/>
                    <a:pt x="122" y="144"/>
                  </a:cubicBezTo>
                  <a:cubicBezTo>
                    <a:pt x="123" y="97"/>
                    <a:pt x="123" y="48"/>
                    <a:pt x="123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0" y="200"/>
                    <a:pt x="160" y="200"/>
                    <a:pt x="160" y="200"/>
                  </a:cubicBezTo>
                  <a:cubicBezTo>
                    <a:pt x="107" y="200"/>
                    <a:pt x="107" y="200"/>
                    <a:pt x="107" y="200"/>
                  </a:cubicBezTo>
                  <a:cubicBezTo>
                    <a:pt x="83" y="149"/>
                    <a:pt x="61" y="95"/>
                    <a:pt x="37" y="43"/>
                  </a:cubicBezTo>
                  <a:cubicBezTo>
                    <a:pt x="37" y="200"/>
                    <a:pt x="37" y="200"/>
                    <a:pt x="37" y="200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24"/>
            <p:cNvSpPr>
              <a:spLocks/>
            </p:cNvSpPr>
            <p:nvPr userDrawn="1"/>
          </p:nvSpPr>
          <p:spPr bwMode="auto">
            <a:xfrm>
              <a:off x="2489" y="1920"/>
              <a:ext cx="416" cy="472"/>
            </a:xfrm>
            <a:custGeom>
              <a:avLst/>
              <a:gdLst>
                <a:gd name="T0" fmla="*/ 48 w 176"/>
                <a:gd name="T1" fmla="*/ 0 h 200"/>
                <a:gd name="T2" fmla="*/ 92 w 176"/>
                <a:gd name="T3" fmla="*/ 88 h 200"/>
                <a:gd name="T4" fmla="*/ 136 w 176"/>
                <a:gd name="T5" fmla="*/ 0 h 200"/>
                <a:gd name="T6" fmla="*/ 176 w 176"/>
                <a:gd name="T7" fmla="*/ 0 h 200"/>
                <a:gd name="T8" fmla="*/ 117 w 176"/>
                <a:gd name="T9" fmla="*/ 109 h 200"/>
                <a:gd name="T10" fmla="*/ 109 w 176"/>
                <a:gd name="T11" fmla="*/ 125 h 200"/>
                <a:gd name="T12" fmla="*/ 109 w 176"/>
                <a:gd name="T13" fmla="*/ 144 h 200"/>
                <a:gd name="T14" fmla="*/ 109 w 176"/>
                <a:gd name="T15" fmla="*/ 200 h 200"/>
                <a:gd name="T16" fmla="*/ 66 w 176"/>
                <a:gd name="T17" fmla="*/ 200 h 200"/>
                <a:gd name="T18" fmla="*/ 66 w 176"/>
                <a:gd name="T19" fmla="*/ 143 h 200"/>
                <a:gd name="T20" fmla="*/ 66 w 176"/>
                <a:gd name="T21" fmla="*/ 124 h 200"/>
                <a:gd name="T22" fmla="*/ 58 w 176"/>
                <a:gd name="T23" fmla="*/ 108 h 200"/>
                <a:gd name="T24" fmla="*/ 1 w 176"/>
                <a:gd name="T25" fmla="*/ 0 h 200"/>
                <a:gd name="T26" fmla="*/ 2 w 176"/>
                <a:gd name="T27" fmla="*/ 0 h 200"/>
                <a:gd name="T28" fmla="*/ 48 w 176"/>
                <a:gd name="T29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6" h="200">
                  <a:moveTo>
                    <a:pt x="48" y="0"/>
                  </a:moveTo>
                  <a:cubicBezTo>
                    <a:pt x="63" y="29"/>
                    <a:pt x="77" y="58"/>
                    <a:pt x="92" y="88"/>
                  </a:cubicBezTo>
                  <a:cubicBezTo>
                    <a:pt x="107" y="59"/>
                    <a:pt x="121" y="29"/>
                    <a:pt x="136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57" y="36"/>
                    <a:pt x="137" y="72"/>
                    <a:pt x="117" y="109"/>
                  </a:cubicBezTo>
                  <a:cubicBezTo>
                    <a:pt x="115" y="114"/>
                    <a:pt x="110" y="120"/>
                    <a:pt x="109" y="125"/>
                  </a:cubicBezTo>
                  <a:cubicBezTo>
                    <a:pt x="108" y="130"/>
                    <a:pt x="109" y="137"/>
                    <a:pt x="109" y="144"/>
                  </a:cubicBezTo>
                  <a:cubicBezTo>
                    <a:pt x="109" y="200"/>
                    <a:pt x="109" y="200"/>
                    <a:pt x="109" y="200"/>
                  </a:cubicBezTo>
                  <a:cubicBezTo>
                    <a:pt x="66" y="200"/>
                    <a:pt x="66" y="200"/>
                    <a:pt x="66" y="200"/>
                  </a:cubicBezTo>
                  <a:cubicBezTo>
                    <a:pt x="66" y="143"/>
                    <a:pt x="66" y="143"/>
                    <a:pt x="66" y="143"/>
                  </a:cubicBezTo>
                  <a:cubicBezTo>
                    <a:pt x="66" y="137"/>
                    <a:pt x="67" y="130"/>
                    <a:pt x="66" y="124"/>
                  </a:cubicBezTo>
                  <a:cubicBezTo>
                    <a:pt x="66" y="120"/>
                    <a:pt x="61" y="113"/>
                    <a:pt x="58" y="108"/>
                  </a:cubicBezTo>
                  <a:cubicBezTo>
                    <a:pt x="39" y="73"/>
                    <a:pt x="19" y="36"/>
                    <a:pt x="1" y="0"/>
                  </a:cubicBezTo>
                  <a:cubicBezTo>
                    <a:pt x="0" y="0"/>
                    <a:pt x="2" y="0"/>
                    <a:pt x="2" y="0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25"/>
            <p:cNvSpPr>
              <a:spLocks/>
            </p:cNvSpPr>
            <p:nvPr userDrawn="1"/>
          </p:nvSpPr>
          <p:spPr bwMode="auto">
            <a:xfrm>
              <a:off x="3304" y="1918"/>
              <a:ext cx="297" cy="474"/>
            </a:xfrm>
            <a:custGeom>
              <a:avLst/>
              <a:gdLst>
                <a:gd name="T0" fmla="*/ 1 w 126"/>
                <a:gd name="T1" fmla="*/ 1 h 201"/>
                <a:gd name="T2" fmla="*/ 122 w 126"/>
                <a:gd name="T3" fmla="*/ 1 h 201"/>
                <a:gd name="T4" fmla="*/ 122 w 126"/>
                <a:gd name="T5" fmla="*/ 29 h 201"/>
                <a:gd name="T6" fmla="*/ 42 w 126"/>
                <a:gd name="T7" fmla="*/ 30 h 201"/>
                <a:gd name="T8" fmla="*/ 41 w 126"/>
                <a:gd name="T9" fmla="*/ 83 h 201"/>
                <a:gd name="T10" fmla="*/ 115 w 126"/>
                <a:gd name="T11" fmla="*/ 83 h 201"/>
                <a:gd name="T12" fmla="*/ 115 w 126"/>
                <a:gd name="T13" fmla="*/ 112 h 201"/>
                <a:gd name="T14" fmla="*/ 42 w 126"/>
                <a:gd name="T15" fmla="*/ 112 h 201"/>
                <a:gd name="T16" fmla="*/ 41 w 126"/>
                <a:gd name="T17" fmla="*/ 173 h 201"/>
                <a:gd name="T18" fmla="*/ 125 w 126"/>
                <a:gd name="T19" fmla="*/ 173 h 201"/>
                <a:gd name="T20" fmla="*/ 125 w 126"/>
                <a:gd name="T21" fmla="*/ 201 h 201"/>
                <a:gd name="T22" fmla="*/ 1 w 126"/>
                <a:gd name="T23" fmla="*/ 201 h 201"/>
                <a:gd name="T24" fmla="*/ 1 w 126"/>
                <a:gd name="T25" fmla="*/ 2 h 201"/>
                <a:gd name="T26" fmla="*/ 1 w 126"/>
                <a:gd name="T27" fmla="*/ 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6" h="201">
                  <a:moveTo>
                    <a:pt x="1" y="1"/>
                  </a:moveTo>
                  <a:cubicBezTo>
                    <a:pt x="41" y="1"/>
                    <a:pt x="82" y="0"/>
                    <a:pt x="122" y="1"/>
                  </a:cubicBezTo>
                  <a:cubicBezTo>
                    <a:pt x="122" y="29"/>
                    <a:pt x="122" y="29"/>
                    <a:pt x="122" y="29"/>
                  </a:cubicBezTo>
                  <a:cubicBezTo>
                    <a:pt x="96" y="30"/>
                    <a:pt x="69" y="29"/>
                    <a:pt x="42" y="30"/>
                  </a:cubicBezTo>
                  <a:cubicBezTo>
                    <a:pt x="41" y="46"/>
                    <a:pt x="43" y="66"/>
                    <a:pt x="41" y="83"/>
                  </a:cubicBezTo>
                  <a:cubicBezTo>
                    <a:pt x="65" y="84"/>
                    <a:pt x="90" y="83"/>
                    <a:pt x="115" y="83"/>
                  </a:cubicBezTo>
                  <a:cubicBezTo>
                    <a:pt x="115" y="112"/>
                    <a:pt x="115" y="112"/>
                    <a:pt x="115" y="112"/>
                  </a:cubicBezTo>
                  <a:cubicBezTo>
                    <a:pt x="42" y="112"/>
                    <a:pt x="42" y="112"/>
                    <a:pt x="42" y="112"/>
                  </a:cubicBezTo>
                  <a:cubicBezTo>
                    <a:pt x="41" y="131"/>
                    <a:pt x="43" y="154"/>
                    <a:pt x="41" y="173"/>
                  </a:cubicBezTo>
                  <a:cubicBezTo>
                    <a:pt x="125" y="173"/>
                    <a:pt x="125" y="173"/>
                    <a:pt x="125" y="173"/>
                  </a:cubicBezTo>
                  <a:cubicBezTo>
                    <a:pt x="126" y="181"/>
                    <a:pt x="125" y="192"/>
                    <a:pt x="125" y="201"/>
                  </a:cubicBezTo>
                  <a:cubicBezTo>
                    <a:pt x="1" y="201"/>
                    <a:pt x="1" y="201"/>
                    <a:pt x="1" y="20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1" y="1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26"/>
            <p:cNvSpPr>
              <a:spLocks noEditPoints="1"/>
            </p:cNvSpPr>
            <p:nvPr userDrawn="1"/>
          </p:nvSpPr>
          <p:spPr bwMode="auto">
            <a:xfrm>
              <a:off x="3606" y="2322"/>
              <a:ext cx="83" cy="82"/>
            </a:xfrm>
            <a:custGeom>
              <a:avLst/>
              <a:gdLst>
                <a:gd name="T0" fmla="*/ 14 w 35"/>
                <a:gd name="T1" fmla="*/ 2 h 35"/>
                <a:gd name="T2" fmla="*/ 32 w 35"/>
                <a:gd name="T3" fmla="*/ 16 h 35"/>
                <a:gd name="T4" fmla="*/ 4 w 35"/>
                <a:gd name="T5" fmla="*/ 22 h 35"/>
                <a:gd name="T6" fmla="*/ 14 w 35"/>
                <a:gd name="T7" fmla="*/ 2 h 35"/>
                <a:gd name="T8" fmla="*/ 6 w 35"/>
                <a:gd name="T9" fmla="*/ 20 h 35"/>
                <a:gd name="T10" fmla="*/ 28 w 35"/>
                <a:gd name="T11" fmla="*/ 10 h 35"/>
                <a:gd name="T12" fmla="*/ 15 w 35"/>
                <a:gd name="T13" fmla="*/ 4 h 35"/>
                <a:gd name="T14" fmla="*/ 6 w 35"/>
                <a:gd name="T15" fmla="*/ 2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35">
                  <a:moveTo>
                    <a:pt x="14" y="2"/>
                  </a:moveTo>
                  <a:cubicBezTo>
                    <a:pt x="24" y="0"/>
                    <a:pt x="32" y="7"/>
                    <a:pt x="32" y="16"/>
                  </a:cubicBezTo>
                  <a:cubicBezTo>
                    <a:pt x="31" y="31"/>
                    <a:pt x="10" y="35"/>
                    <a:pt x="4" y="22"/>
                  </a:cubicBezTo>
                  <a:cubicBezTo>
                    <a:pt x="0" y="13"/>
                    <a:pt x="4" y="4"/>
                    <a:pt x="14" y="2"/>
                  </a:cubicBezTo>
                  <a:moveTo>
                    <a:pt x="6" y="20"/>
                  </a:moveTo>
                  <a:cubicBezTo>
                    <a:pt x="11" y="34"/>
                    <a:pt x="35" y="26"/>
                    <a:pt x="28" y="10"/>
                  </a:cubicBezTo>
                  <a:cubicBezTo>
                    <a:pt x="26" y="6"/>
                    <a:pt x="21" y="3"/>
                    <a:pt x="15" y="4"/>
                  </a:cubicBezTo>
                  <a:cubicBezTo>
                    <a:pt x="8" y="6"/>
                    <a:pt x="4" y="13"/>
                    <a:pt x="6" y="2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27"/>
            <p:cNvSpPr>
              <a:spLocks noEditPoints="1"/>
            </p:cNvSpPr>
            <p:nvPr userDrawn="1"/>
          </p:nvSpPr>
          <p:spPr bwMode="auto">
            <a:xfrm>
              <a:off x="3632" y="2338"/>
              <a:ext cx="33" cy="45"/>
            </a:xfrm>
            <a:custGeom>
              <a:avLst/>
              <a:gdLst>
                <a:gd name="T0" fmla="*/ 1 w 14"/>
                <a:gd name="T1" fmla="*/ 0 h 19"/>
                <a:gd name="T2" fmla="*/ 12 w 14"/>
                <a:gd name="T3" fmla="*/ 2 h 19"/>
                <a:gd name="T4" fmla="*/ 9 w 14"/>
                <a:gd name="T5" fmla="*/ 10 h 19"/>
                <a:gd name="T6" fmla="*/ 13 w 14"/>
                <a:gd name="T7" fmla="*/ 16 h 19"/>
                <a:gd name="T8" fmla="*/ 4 w 14"/>
                <a:gd name="T9" fmla="*/ 10 h 19"/>
                <a:gd name="T10" fmla="*/ 3 w 14"/>
                <a:gd name="T11" fmla="*/ 17 h 19"/>
                <a:gd name="T12" fmla="*/ 0 w 14"/>
                <a:gd name="T13" fmla="*/ 17 h 19"/>
                <a:gd name="T14" fmla="*/ 1 w 14"/>
                <a:gd name="T15" fmla="*/ 0 h 19"/>
                <a:gd name="T16" fmla="*/ 3 w 14"/>
                <a:gd name="T17" fmla="*/ 8 h 19"/>
                <a:gd name="T18" fmla="*/ 10 w 14"/>
                <a:gd name="T19" fmla="*/ 4 h 19"/>
                <a:gd name="T20" fmla="*/ 3 w 14"/>
                <a:gd name="T21" fmla="*/ 2 h 19"/>
                <a:gd name="T22" fmla="*/ 3 w 14"/>
                <a:gd name="T23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19">
                  <a:moveTo>
                    <a:pt x="1" y="0"/>
                  </a:moveTo>
                  <a:cubicBezTo>
                    <a:pt x="5" y="0"/>
                    <a:pt x="9" y="0"/>
                    <a:pt x="12" y="2"/>
                  </a:cubicBezTo>
                  <a:cubicBezTo>
                    <a:pt x="14" y="5"/>
                    <a:pt x="13" y="10"/>
                    <a:pt x="9" y="10"/>
                  </a:cubicBezTo>
                  <a:cubicBezTo>
                    <a:pt x="10" y="12"/>
                    <a:pt x="12" y="14"/>
                    <a:pt x="13" y="16"/>
                  </a:cubicBezTo>
                  <a:cubicBezTo>
                    <a:pt x="7" y="19"/>
                    <a:pt x="9" y="9"/>
                    <a:pt x="4" y="10"/>
                  </a:cubicBezTo>
                  <a:cubicBezTo>
                    <a:pt x="3" y="11"/>
                    <a:pt x="4" y="15"/>
                    <a:pt x="3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2"/>
                    <a:pt x="0" y="4"/>
                    <a:pt x="1" y="0"/>
                  </a:cubicBezTo>
                  <a:moveTo>
                    <a:pt x="3" y="8"/>
                  </a:moveTo>
                  <a:cubicBezTo>
                    <a:pt x="7" y="8"/>
                    <a:pt x="11" y="8"/>
                    <a:pt x="10" y="4"/>
                  </a:cubicBezTo>
                  <a:cubicBezTo>
                    <a:pt x="9" y="2"/>
                    <a:pt x="6" y="2"/>
                    <a:pt x="3" y="2"/>
                  </a:cubicBezTo>
                  <a:lnTo>
                    <a:pt x="3" y="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28"/>
            <p:cNvSpPr>
              <a:spLocks/>
            </p:cNvSpPr>
            <p:nvPr userDrawn="1"/>
          </p:nvSpPr>
          <p:spPr bwMode="auto">
            <a:xfrm>
              <a:off x="2099" y="847"/>
              <a:ext cx="303" cy="428"/>
            </a:xfrm>
            <a:custGeom>
              <a:avLst/>
              <a:gdLst>
                <a:gd name="T0" fmla="*/ 0 w 303"/>
                <a:gd name="T1" fmla="*/ 428 h 428"/>
                <a:gd name="T2" fmla="*/ 0 w 303"/>
                <a:gd name="T3" fmla="*/ 0 h 428"/>
                <a:gd name="T4" fmla="*/ 88 w 303"/>
                <a:gd name="T5" fmla="*/ 0 h 428"/>
                <a:gd name="T6" fmla="*/ 88 w 303"/>
                <a:gd name="T7" fmla="*/ 355 h 428"/>
                <a:gd name="T8" fmla="*/ 303 w 303"/>
                <a:gd name="T9" fmla="*/ 355 h 428"/>
                <a:gd name="T10" fmla="*/ 303 w 303"/>
                <a:gd name="T11" fmla="*/ 428 h 428"/>
                <a:gd name="T12" fmla="*/ 0 w 303"/>
                <a:gd name="T13" fmla="*/ 428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3" h="428">
                  <a:moveTo>
                    <a:pt x="0" y="428"/>
                  </a:moveTo>
                  <a:lnTo>
                    <a:pt x="0" y="0"/>
                  </a:lnTo>
                  <a:lnTo>
                    <a:pt x="88" y="0"/>
                  </a:lnTo>
                  <a:lnTo>
                    <a:pt x="88" y="355"/>
                  </a:lnTo>
                  <a:lnTo>
                    <a:pt x="303" y="355"/>
                  </a:lnTo>
                  <a:lnTo>
                    <a:pt x="303" y="428"/>
                  </a:lnTo>
                  <a:lnTo>
                    <a:pt x="0" y="42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29"/>
            <p:cNvSpPr>
              <a:spLocks/>
            </p:cNvSpPr>
            <p:nvPr userDrawn="1"/>
          </p:nvSpPr>
          <p:spPr bwMode="auto">
            <a:xfrm>
              <a:off x="2444" y="843"/>
              <a:ext cx="399" cy="432"/>
            </a:xfrm>
            <a:custGeom>
              <a:avLst/>
              <a:gdLst>
                <a:gd name="T0" fmla="*/ 0 w 399"/>
                <a:gd name="T1" fmla="*/ 432 h 432"/>
                <a:gd name="T2" fmla="*/ 147 w 399"/>
                <a:gd name="T3" fmla="*/ 205 h 432"/>
                <a:gd name="T4" fmla="*/ 14 w 399"/>
                <a:gd name="T5" fmla="*/ 0 h 432"/>
                <a:gd name="T6" fmla="*/ 116 w 399"/>
                <a:gd name="T7" fmla="*/ 0 h 432"/>
                <a:gd name="T8" fmla="*/ 201 w 399"/>
                <a:gd name="T9" fmla="*/ 139 h 432"/>
                <a:gd name="T10" fmla="*/ 286 w 399"/>
                <a:gd name="T11" fmla="*/ 0 h 432"/>
                <a:gd name="T12" fmla="*/ 388 w 399"/>
                <a:gd name="T13" fmla="*/ 0 h 432"/>
                <a:gd name="T14" fmla="*/ 253 w 399"/>
                <a:gd name="T15" fmla="*/ 210 h 432"/>
                <a:gd name="T16" fmla="*/ 399 w 399"/>
                <a:gd name="T17" fmla="*/ 432 h 432"/>
                <a:gd name="T18" fmla="*/ 295 w 399"/>
                <a:gd name="T19" fmla="*/ 432 h 432"/>
                <a:gd name="T20" fmla="*/ 201 w 399"/>
                <a:gd name="T21" fmla="*/ 283 h 432"/>
                <a:gd name="T22" fmla="*/ 104 w 399"/>
                <a:gd name="T23" fmla="*/ 432 h 432"/>
                <a:gd name="T24" fmla="*/ 0 w 399"/>
                <a:gd name="T25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9" h="432">
                  <a:moveTo>
                    <a:pt x="0" y="432"/>
                  </a:moveTo>
                  <a:lnTo>
                    <a:pt x="147" y="205"/>
                  </a:lnTo>
                  <a:lnTo>
                    <a:pt x="14" y="0"/>
                  </a:lnTo>
                  <a:lnTo>
                    <a:pt x="116" y="0"/>
                  </a:lnTo>
                  <a:lnTo>
                    <a:pt x="201" y="139"/>
                  </a:lnTo>
                  <a:lnTo>
                    <a:pt x="286" y="0"/>
                  </a:lnTo>
                  <a:lnTo>
                    <a:pt x="388" y="0"/>
                  </a:lnTo>
                  <a:lnTo>
                    <a:pt x="253" y="210"/>
                  </a:lnTo>
                  <a:lnTo>
                    <a:pt x="399" y="432"/>
                  </a:lnTo>
                  <a:lnTo>
                    <a:pt x="295" y="432"/>
                  </a:lnTo>
                  <a:lnTo>
                    <a:pt x="201" y="283"/>
                  </a:lnTo>
                  <a:lnTo>
                    <a:pt x="104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30"/>
            <p:cNvSpPr>
              <a:spLocks/>
            </p:cNvSpPr>
            <p:nvPr userDrawn="1"/>
          </p:nvSpPr>
          <p:spPr bwMode="auto">
            <a:xfrm>
              <a:off x="2914" y="843"/>
              <a:ext cx="295" cy="432"/>
            </a:xfrm>
            <a:custGeom>
              <a:avLst/>
              <a:gdLst>
                <a:gd name="T0" fmla="*/ 0 w 295"/>
                <a:gd name="T1" fmla="*/ 432 h 432"/>
                <a:gd name="T2" fmla="*/ 0 w 295"/>
                <a:gd name="T3" fmla="*/ 0 h 432"/>
                <a:gd name="T4" fmla="*/ 295 w 295"/>
                <a:gd name="T5" fmla="*/ 0 h 432"/>
                <a:gd name="T6" fmla="*/ 295 w 295"/>
                <a:gd name="T7" fmla="*/ 73 h 432"/>
                <a:gd name="T8" fmla="*/ 88 w 295"/>
                <a:gd name="T9" fmla="*/ 73 h 432"/>
                <a:gd name="T10" fmla="*/ 88 w 295"/>
                <a:gd name="T11" fmla="*/ 174 h 432"/>
                <a:gd name="T12" fmla="*/ 267 w 295"/>
                <a:gd name="T13" fmla="*/ 174 h 432"/>
                <a:gd name="T14" fmla="*/ 267 w 295"/>
                <a:gd name="T15" fmla="*/ 248 h 432"/>
                <a:gd name="T16" fmla="*/ 88 w 295"/>
                <a:gd name="T17" fmla="*/ 248 h 432"/>
                <a:gd name="T18" fmla="*/ 88 w 295"/>
                <a:gd name="T19" fmla="*/ 432 h 432"/>
                <a:gd name="T20" fmla="*/ 0 w 295"/>
                <a:gd name="T21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5" h="432">
                  <a:moveTo>
                    <a:pt x="0" y="432"/>
                  </a:moveTo>
                  <a:lnTo>
                    <a:pt x="0" y="0"/>
                  </a:lnTo>
                  <a:lnTo>
                    <a:pt x="295" y="0"/>
                  </a:lnTo>
                  <a:lnTo>
                    <a:pt x="295" y="73"/>
                  </a:lnTo>
                  <a:lnTo>
                    <a:pt x="88" y="73"/>
                  </a:lnTo>
                  <a:lnTo>
                    <a:pt x="88" y="174"/>
                  </a:lnTo>
                  <a:lnTo>
                    <a:pt x="267" y="174"/>
                  </a:lnTo>
                  <a:lnTo>
                    <a:pt x="267" y="248"/>
                  </a:lnTo>
                  <a:lnTo>
                    <a:pt x="88" y="248"/>
                  </a:lnTo>
                  <a:lnTo>
                    <a:pt x="88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31"/>
            <p:cNvSpPr>
              <a:spLocks/>
            </p:cNvSpPr>
            <p:nvPr userDrawn="1"/>
          </p:nvSpPr>
          <p:spPr bwMode="auto">
            <a:xfrm>
              <a:off x="3273" y="843"/>
              <a:ext cx="343" cy="432"/>
            </a:xfrm>
            <a:custGeom>
              <a:avLst/>
              <a:gdLst>
                <a:gd name="T0" fmla="*/ 128 w 343"/>
                <a:gd name="T1" fmla="*/ 432 h 432"/>
                <a:gd name="T2" fmla="*/ 128 w 343"/>
                <a:gd name="T3" fmla="*/ 73 h 432"/>
                <a:gd name="T4" fmla="*/ 0 w 343"/>
                <a:gd name="T5" fmla="*/ 73 h 432"/>
                <a:gd name="T6" fmla="*/ 0 w 343"/>
                <a:gd name="T7" fmla="*/ 0 h 432"/>
                <a:gd name="T8" fmla="*/ 343 w 343"/>
                <a:gd name="T9" fmla="*/ 0 h 432"/>
                <a:gd name="T10" fmla="*/ 343 w 343"/>
                <a:gd name="T11" fmla="*/ 73 h 432"/>
                <a:gd name="T12" fmla="*/ 215 w 343"/>
                <a:gd name="T13" fmla="*/ 73 h 432"/>
                <a:gd name="T14" fmla="*/ 215 w 343"/>
                <a:gd name="T15" fmla="*/ 432 h 432"/>
                <a:gd name="T16" fmla="*/ 128 w 343"/>
                <a:gd name="T17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432">
                  <a:moveTo>
                    <a:pt x="128" y="432"/>
                  </a:moveTo>
                  <a:lnTo>
                    <a:pt x="128" y="73"/>
                  </a:lnTo>
                  <a:lnTo>
                    <a:pt x="0" y="73"/>
                  </a:lnTo>
                  <a:lnTo>
                    <a:pt x="0" y="0"/>
                  </a:lnTo>
                  <a:lnTo>
                    <a:pt x="343" y="0"/>
                  </a:lnTo>
                  <a:lnTo>
                    <a:pt x="343" y="73"/>
                  </a:lnTo>
                  <a:lnTo>
                    <a:pt x="215" y="73"/>
                  </a:lnTo>
                  <a:lnTo>
                    <a:pt x="215" y="432"/>
                  </a:lnTo>
                  <a:lnTo>
                    <a:pt x="128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7" name="Group 5"/>
          <p:cNvGrpSpPr>
            <a:grpSpLocks noChangeAspect="1"/>
          </p:cNvGrpSpPr>
          <p:nvPr userDrawn="1"/>
        </p:nvGrpSpPr>
        <p:grpSpPr bwMode="auto">
          <a:xfrm>
            <a:off x="561743" y="5768524"/>
            <a:ext cx="959338" cy="678757"/>
            <a:chOff x="1640" y="963"/>
            <a:chExt cx="2480" cy="1316"/>
          </a:xfrm>
          <a:solidFill>
            <a:schemeClr val="bg1"/>
          </a:solidFill>
        </p:grpSpPr>
        <p:sp>
          <p:nvSpPr>
            <p:cNvPr id="58" name="Freeform 6"/>
            <p:cNvSpPr>
              <a:spLocks/>
            </p:cNvSpPr>
            <p:nvPr userDrawn="1"/>
          </p:nvSpPr>
          <p:spPr bwMode="auto">
            <a:xfrm>
              <a:off x="2025" y="1440"/>
              <a:ext cx="246" cy="359"/>
            </a:xfrm>
            <a:custGeom>
              <a:avLst/>
              <a:gdLst>
                <a:gd name="T0" fmla="*/ 246 w 246"/>
                <a:gd name="T1" fmla="*/ 359 h 359"/>
                <a:gd name="T2" fmla="*/ 0 w 246"/>
                <a:gd name="T3" fmla="*/ 359 h 359"/>
                <a:gd name="T4" fmla="*/ 0 w 246"/>
                <a:gd name="T5" fmla="*/ 0 h 359"/>
                <a:gd name="T6" fmla="*/ 92 w 246"/>
                <a:gd name="T7" fmla="*/ 0 h 359"/>
                <a:gd name="T8" fmla="*/ 92 w 246"/>
                <a:gd name="T9" fmla="*/ 277 h 359"/>
                <a:gd name="T10" fmla="*/ 246 w 246"/>
                <a:gd name="T11" fmla="*/ 277 h 359"/>
                <a:gd name="T12" fmla="*/ 246 w 246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359">
                  <a:moveTo>
                    <a:pt x="246" y="359"/>
                  </a:moveTo>
                  <a:lnTo>
                    <a:pt x="0" y="359"/>
                  </a:lnTo>
                  <a:lnTo>
                    <a:pt x="0" y="0"/>
                  </a:lnTo>
                  <a:lnTo>
                    <a:pt x="92" y="0"/>
                  </a:lnTo>
                  <a:lnTo>
                    <a:pt x="92" y="277"/>
                  </a:lnTo>
                  <a:lnTo>
                    <a:pt x="246" y="277"/>
                  </a:lnTo>
                  <a:lnTo>
                    <a:pt x="246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7"/>
            <p:cNvSpPr>
              <a:spLocks/>
            </p:cNvSpPr>
            <p:nvPr userDrawn="1"/>
          </p:nvSpPr>
          <p:spPr bwMode="auto">
            <a:xfrm>
              <a:off x="2318" y="1440"/>
              <a:ext cx="309" cy="364"/>
            </a:xfrm>
            <a:custGeom>
              <a:avLst/>
              <a:gdLst>
                <a:gd name="T0" fmla="*/ 39 w 131"/>
                <a:gd name="T1" fmla="*/ 0 h 154"/>
                <a:gd name="T2" fmla="*/ 39 w 131"/>
                <a:gd name="T3" fmla="*/ 95 h 154"/>
                <a:gd name="T4" fmla="*/ 66 w 131"/>
                <a:gd name="T5" fmla="*/ 121 h 154"/>
                <a:gd name="T6" fmla="*/ 92 w 131"/>
                <a:gd name="T7" fmla="*/ 95 h 154"/>
                <a:gd name="T8" fmla="*/ 92 w 131"/>
                <a:gd name="T9" fmla="*/ 0 h 154"/>
                <a:gd name="T10" fmla="*/ 131 w 131"/>
                <a:gd name="T11" fmla="*/ 0 h 154"/>
                <a:gd name="T12" fmla="*/ 131 w 131"/>
                <a:gd name="T13" fmla="*/ 95 h 154"/>
                <a:gd name="T14" fmla="*/ 65 w 131"/>
                <a:gd name="T15" fmla="*/ 154 h 154"/>
                <a:gd name="T16" fmla="*/ 0 w 131"/>
                <a:gd name="T17" fmla="*/ 95 h 154"/>
                <a:gd name="T18" fmla="*/ 0 w 131"/>
                <a:gd name="T19" fmla="*/ 0 h 154"/>
                <a:gd name="T20" fmla="*/ 39 w 131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154">
                  <a:moveTo>
                    <a:pt x="39" y="0"/>
                  </a:moveTo>
                  <a:cubicBezTo>
                    <a:pt x="39" y="95"/>
                    <a:pt x="39" y="95"/>
                    <a:pt x="39" y="95"/>
                  </a:cubicBezTo>
                  <a:cubicBezTo>
                    <a:pt x="39" y="108"/>
                    <a:pt x="51" y="121"/>
                    <a:pt x="66" y="121"/>
                  </a:cubicBezTo>
                  <a:cubicBezTo>
                    <a:pt x="80" y="121"/>
                    <a:pt x="92" y="108"/>
                    <a:pt x="92" y="95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95"/>
                    <a:pt x="131" y="95"/>
                    <a:pt x="131" y="95"/>
                  </a:cubicBezTo>
                  <a:cubicBezTo>
                    <a:pt x="131" y="134"/>
                    <a:pt x="94" y="154"/>
                    <a:pt x="65" y="154"/>
                  </a:cubicBezTo>
                  <a:cubicBezTo>
                    <a:pt x="36" y="154"/>
                    <a:pt x="0" y="135"/>
                    <a:pt x="0" y="9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8"/>
            <p:cNvSpPr>
              <a:spLocks noEditPoints="1"/>
            </p:cNvSpPr>
            <p:nvPr userDrawn="1"/>
          </p:nvSpPr>
          <p:spPr bwMode="auto">
            <a:xfrm>
              <a:off x="3085" y="1436"/>
              <a:ext cx="371" cy="371"/>
            </a:xfrm>
            <a:custGeom>
              <a:avLst/>
              <a:gdLst>
                <a:gd name="T0" fmla="*/ 157 w 157"/>
                <a:gd name="T1" fmla="*/ 79 h 157"/>
                <a:gd name="T2" fmla="*/ 79 w 157"/>
                <a:gd name="T3" fmla="*/ 157 h 157"/>
                <a:gd name="T4" fmla="*/ 0 w 157"/>
                <a:gd name="T5" fmla="*/ 79 h 157"/>
                <a:gd name="T6" fmla="*/ 79 w 157"/>
                <a:gd name="T7" fmla="*/ 0 h 157"/>
                <a:gd name="T8" fmla="*/ 157 w 157"/>
                <a:gd name="T9" fmla="*/ 79 h 157"/>
                <a:gd name="T10" fmla="*/ 79 w 157"/>
                <a:gd name="T11" fmla="*/ 122 h 157"/>
                <a:gd name="T12" fmla="*/ 118 w 157"/>
                <a:gd name="T13" fmla="*/ 79 h 157"/>
                <a:gd name="T14" fmla="*/ 78 w 157"/>
                <a:gd name="T15" fmla="*/ 35 h 157"/>
                <a:gd name="T16" fmla="*/ 39 w 157"/>
                <a:gd name="T17" fmla="*/ 79 h 157"/>
                <a:gd name="T18" fmla="*/ 79 w 157"/>
                <a:gd name="T19" fmla="*/ 12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157">
                  <a:moveTo>
                    <a:pt x="157" y="79"/>
                  </a:moveTo>
                  <a:cubicBezTo>
                    <a:pt x="157" y="126"/>
                    <a:pt x="121" y="157"/>
                    <a:pt x="79" y="157"/>
                  </a:cubicBezTo>
                  <a:cubicBezTo>
                    <a:pt x="36" y="157"/>
                    <a:pt x="0" y="126"/>
                    <a:pt x="0" y="79"/>
                  </a:cubicBezTo>
                  <a:cubicBezTo>
                    <a:pt x="0" y="31"/>
                    <a:pt x="36" y="0"/>
                    <a:pt x="79" y="0"/>
                  </a:cubicBezTo>
                  <a:cubicBezTo>
                    <a:pt x="121" y="0"/>
                    <a:pt x="157" y="32"/>
                    <a:pt x="157" y="79"/>
                  </a:cubicBezTo>
                  <a:close/>
                  <a:moveTo>
                    <a:pt x="79" y="122"/>
                  </a:moveTo>
                  <a:cubicBezTo>
                    <a:pt x="98" y="122"/>
                    <a:pt x="118" y="111"/>
                    <a:pt x="118" y="79"/>
                  </a:cubicBezTo>
                  <a:cubicBezTo>
                    <a:pt x="118" y="47"/>
                    <a:pt x="98" y="35"/>
                    <a:pt x="78" y="35"/>
                  </a:cubicBezTo>
                  <a:cubicBezTo>
                    <a:pt x="58" y="35"/>
                    <a:pt x="39" y="49"/>
                    <a:pt x="39" y="79"/>
                  </a:cubicBezTo>
                  <a:cubicBezTo>
                    <a:pt x="39" y="108"/>
                    <a:pt x="59" y="122"/>
                    <a:pt x="79" y="1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9"/>
            <p:cNvSpPr>
              <a:spLocks/>
            </p:cNvSpPr>
            <p:nvPr userDrawn="1"/>
          </p:nvSpPr>
          <p:spPr bwMode="auto">
            <a:xfrm>
              <a:off x="3520" y="1440"/>
              <a:ext cx="236" cy="359"/>
            </a:xfrm>
            <a:custGeom>
              <a:avLst/>
              <a:gdLst>
                <a:gd name="T0" fmla="*/ 236 w 236"/>
                <a:gd name="T1" fmla="*/ 81 h 359"/>
                <a:gd name="T2" fmla="*/ 90 w 236"/>
                <a:gd name="T3" fmla="*/ 81 h 359"/>
                <a:gd name="T4" fmla="*/ 90 w 236"/>
                <a:gd name="T5" fmla="*/ 147 h 359"/>
                <a:gd name="T6" fmla="*/ 234 w 236"/>
                <a:gd name="T7" fmla="*/ 147 h 359"/>
                <a:gd name="T8" fmla="*/ 234 w 236"/>
                <a:gd name="T9" fmla="*/ 227 h 359"/>
                <a:gd name="T10" fmla="*/ 90 w 236"/>
                <a:gd name="T11" fmla="*/ 227 h 359"/>
                <a:gd name="T12" fmla="*/ 90 w 236"/>
                <a:gd name="T13" fmla="*/ 359 h 359"/>
                <a:gd name="T14" fmla="*/ 0 w 236"/>
                <a:gd name="T15" fmla="*/ 359 h 359"/>
                <a:gd name="T16" fmla="*/ 0 w 236"/>
                <a:gd name="T17" fmla="*/ 0 h 359"/>
                <a:gd name="T18" fmla="*/ 236 w 236"/>
                <a:gd name="T19" fmla="*/ 0 h 359"/>
                <a:gd name="T20" fmla="*/ 236 w 236"/>
                <a:gd name="T21" fmla="*/ 81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6" h="359">
                  <a:moveTo>
                    <a:pt x="236" y="81"/>
                  </a:moveTo>
                  <a:lnTo>
                    <a:pt x="90" y="81"/>
                  </a:lnTo>
                  <a:lnTo>
                    <a:pt x="90" y="147"/>
                  </a:lnTo>
                  <a:lnTo>
                    <a:pt x="234" y="147"/>
                  </a:lnTo>
                  <a:lnTo>
                    <a:pt x="234" y="227"/>
                  </a:lnTo>
                  <a:lnTo>
                    <a:pt x="90" y="227"/>
                  </a:lnTo>
                  <a:lnTo>
                    <a:pt x="90" y="359"/>
                  </a:lnTo>
                  <a:lnTo>
                    <a:pt x="0" y="359"/>
                  </a:lnTo>
                  <a:lnTo>
                    <a:pt x="0" y="0"/>
                  </a:lnTo>
                  <a:lnTo>
                    <a:pt x="236" y="0"/>
                  </a:lnTo>
                  <a:lnTo>
                    <a:pt x="236" y="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10"/>
            <p:cNvSpPr>
              <a:spLocks/>
            </p:cNvSpPr>
            <p:nvPr userDrawn="1"/>
          </p:nvSpPr>
          <p:spPr bwMode="auto">
            <a:xfrm>
              <a:off x="3827" y="1440"/>
              <a:ext cx="293" cy="359"/>
            </a:xfrm>
            <a:custGeom>
              <a:avLst/>
              <a:gdLst>
                <a:gd name="T0" fmla="*/ 293 w 293"/>
                <a:gd name="T1" fmla="*/ 0 h 359"/>
                <a:gd name="T2" fmla="*/ 293 w 293"/>
                <a:gd name="T3" fmla="*/ 81 h 359"/>
                <a:gd name="T4" fmla="*/ 191 w 293"/>
                <a:gd name="T5" fmla="*/ 81 h 359"/>
                <a:gd name="T6" fmla="*/ 191 w 293"/>
                <a:gd name="T7" fmla="*/ 359 h 359"/>
                <a:gd name="T8" fmla="*/ 99 w 293"/>
                <a:gd name="T9" fmla="*/ 359 h 359"/>
                <a:gd name="T10" fmla="*/ 99 w 293"/>
                <a:gd name="T11" fmla="*/ 81 h 359"/>
                <a:gd name="T12" fmla="*/ 0 w 293"/>
                <a:gd name="T13" fmla="*/ 81 h 359"/>
                <a:gd name="T14" fmla="*/ 0 w 293"/>
                <a:gd name="T15" fmla="*/ 0 h 359"/>
                <a:gd name="T16" fmla="*/ 293 w 293"/>
                <a:gd name="T17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3" h="359">
                  <a:moveTo>
                    <a:pt x="293" y="0"/>
                  </a:moveTo>
                  <a:lnTo>
                    <a:pt x="293" y="81"/>
                  </a:lnTo>
                  <a:lnTo>
                    <a:pt x="191" y="81"/>
                  </a:lnTo>
                  <a:lnTo>
                    <a:pt x="191" y="359"/>
                  </a:lnTo>
                  <a:lnTo>
                    <a:pt x="99" y="359"/>
                  </a:lnTo>
                  <a:lnTo>
                    <a:pt x="99" y="81"/>
                  </a:lnTo>
                  <a:lnTo>
                    <a:pt x="0" y="81"/>
                  </a:lnTo>
                  <a:lnTo>
                    <a:pt x="0" y="0"/>
                  </a:lnTo>
                  <a:lnTo>
                    <a:pt x="2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11"/>
            <p:cNvSpPr>
              <a:spLocks/>
            </p:cNvSpPr>
            <p:nvPr userDrawn="1"/>
          </p:nvSpPr>
          <p:spPr bwMode="auto">
            <a:xfrm>
              <a:off x="2119" y="963"/>
              <a:ext cx="359" cy="293"/>
            </a:xfrm>
            <a:custGeom>
              <a:avLst/>
              <a:gdLst>
                <a:gd name="T0" fmla="*/ 0 w 359"/>
                <a:gd name="T1" fmla="*/ 293 h 293"/>
                <a:gd name="T2" fmla="*/ 180 w 359"/>
                <a:gd name="T3" fmla="*/ 114 h 293"/>
                <a:gd name="T4" fmla="*/ 359 w 359"/>
                <a:gd name="T5" fmla="*/ 293 h 293"/>
                <a:gd name="T6" fmla="*/ 359 w 359"/>
                <a:gd name="T7" fmla="*/ 178 h 293"/>
                <a:gd name="T8" fmla="*/ 180 w 359"/>
                <a:gd name="T9" fmla="*/ 0 h 293"/>
                <a:gd name="T10" fmla="*/ 0 w 359"/>
                <a:gd name="T11" fmla="*/ 180 h 293"/>
                <a:gd name="T12" fmla="*/ 0 w 359"/>
                <a:gd name="T13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3">
                  <a:moveTo>
                    <a:pt x="0" y="293"/>
                  </a:moveTo>
                  <a:lnTo>
                    <a:pt x="180" y="114"/>
                  </a:lnTo>
                  <a:lnTo>
                    <a:pt x="359" y="293"/>
                  </a:lnTo>
                  <a:lnTo>
                    <a:pt x="359" y="178"/>
                  </a:lnTo>
                  <a:lnTo>
                    <a:pt x="180" y="0"/>
                  </a:lnTo>
                  <a:lnTo>
                    <a:pt x="0" y="180"/>
                  </a:lnTo>
                  <a:lnTo>
                    <a:pt x="0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12"/>
            <p:cNvSpPr>
              <a:spLocks/>
            </p:cNvSpPr>
            <p:nvPr userDrawn="1"/>
          </p:nvSpPr>
          <p:spPr bwMode="auto">
            <a:xfrm>
              <a:off x="1640" y="1440"/>
              <a:ext cx="295" cy="359"/>
            </a:xfrm>
            <a:custGeom>
              <a:avLst/>
              <a:gdLst>
                <a:gd name="T0" fmla="*/ 295 w 295"/>
                <a:gd name="T1" fmla="*/ 359 h 359"/>
                <a:gd name="T2" fmla="*/ 116 w 295"/>
                <a:gd name="T3" fmla="*/ 180 h 359"/>
                <a:gd name="T4" fmla="*/ 295 w 295"/>
                <a:gd name="T5" fmla="*/ 0 h 359"/>
                <a:gd name="T6" fmla="*/ 182 w 295"/>
                <a:gd name="T7" fmla="*/ 0 h 359"/>
                <a:gd name="T8" fmla="*/ 0 w 295"/>
                <a:gd name="T9" fmla="*/ 180 h 359"/>
                <a:gd name="T10" fmla="*/ 179 w 295"/>
                <a:gd name="T11" fmla="*/ 359 h 359"/>
                <a:gd name="T12" fmla="*/ 295 w 295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359">
                  <a:moveTo>
                    <a:pt x="295" y="359"/>
                  </a:moveTo>
                  <a:lnTo>
                    <a:pt x="116" y="180"/>
                  </a:lnTo>
                  <a:lnTo>
                    <a:pt x="295" y="0"/>
                  </a:lnTo>
                  <a:lnTo>
                    <a:pt x="182" y="0"/>
                  </a:lnTo>
                  <a:lnTo>
                    <a:pt x="0" y="180"/>
                  </a:lnTo>
                  <a:lnTo>
                    <a:pt x="179" y="359"/>
                  </a:lnTo>
                  <a:lnTo>
                    <a:pt x="295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13"/>
            <p:cNvSpPr>
              <a:spLocks/>
            </p:cNvSpPr>
            <p:nvPr userDrawn="1"/>
          </p:nvSpPr>
          <p:spPr bwMode="auto">
            <a:xfrm>
              <a:off x="2119" y="1984"/>
              <a:ext cx="359" cy="295"/>
            </a:xfrm>
            <a:custGeom>
              <a:avLst/>
              <a:gdLst>
                <a:gd name="T0" fmla="*/ 359 w 359"/>
                <a:gd name="T1" fmla="*/ 2 h 295"/>
                <a:gd name="T2" fmla="*/ 180 w 359"/>
                <a:gd name="T3" fmla="*/ 182 h 295"/>
                <a:gd name="T4" fmla="*/ 0 w 359"/>
                <a:gd name="T5" fmla="*/ 0 h 295"/>
                <a:gd name="T6" fmla="*/ 0 w 359"/>
                <a:gd name="T7" fmla="*/ 115 h 295"/>
                <a:gd name="T8" fmla="*/ 180 w 359"/>
                <a:gd name="T9" fmla="*/ 295 h 295"/>
                <a:gd name="T10" fmla="*/ 359 w 359"/>
                <a:gd name="T11" fmla="*/ 118 h 295"/>
                <a:gd name="T12" fmla="*/ 359 w 359"/>
                <a:gd name="T13" fmla="*/ 2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5">
                  <a:moveTo>
                    <a:pt x="359" y="2"/>
                  </a:moveTo>
                  <a:lnTo>
                    <a:pt x="180" y="182"/>
                  </a:lnTo>
                  <a:lnTo>
                    <a:pt x="0" y="0"/>
                  </a:lnTo>
                  <a:lnTo>
                    <a:pt x="0" y="115"/>
                  </a:lnTo>
                  <a:lnTo>
                    <a:pt x="180" y="295"/>
                  </a:lnTo>
                  <a:lnTo>
                    <a:pt x="359" y="118"/>
                  </a:lnTo>
                  <a:lnTo>
                    <a:pt x="359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14"/>
            <p:cNvSpPr>
              <a:spLocks/>
            </p:cNvSpPr>
            <p:nvPr userDrawn="1"/>
          </p:nvSpPr>
          <p:spPr bwMode="auto">
            <a:xfrm>
              <a:off x="2908" y="1672"/>
              <a:ext cx="187" cy="127"/>
            </a:xfrm>
            <a:custGeom>
              <a:avLst/>
              <a:gdLst>
                <a:gd name="T0" fmla="*/ 0 w 187"/>
                <a:gd name="T1" fmla="*/ 57 h 127"/>
                <a:gd name="T2" fmla="*/ 71 w 187"/>
                <a:gd name="T3" fmla="*/ 127 h 127"/>
                <a:gd name="T4" fmla="*/ 187 w 187"/>
                <a:gd name="T5" fmla="*/ 127 h 127"/>
                <a:gd name="T6" fmla="*/ 57 w 187"/>
                <a:gd name="T7" fmla="*/ 0 h 127"/>
                <a:gd name="T8" fmla="*/ 0 w 187"/>
                <a:gd name="T9" fmla="*/ 5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7">
                  <a:moveTo>
                    <a:pt x="0" y="57"/>
                  </a:moveTo>
                  <a:lnTo>
                    <a:pt x="71" y="127"/>
                  </a:lnTo>
                  <a:lnTo>
                    <a:pt x="187" y="127"/>
                  </a:lnTo>
                  <a:lnTo>
                    <a:pt x="57" y="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15"/>
            <p:cNvSpPr>
              <a:spLocks/>
            </p:cNvSpPr>
            <p:nvPr userDrawn="1"/>
          </p:nvSpPr>
          <p:spPr bwMode="auto">
            <a:xfrm>
              <a:off x="2908" y="1440"/>
              <a:ext cx="187" cy="130"/>
            </a:xfrm>
            <a:custGeom>
              <a:avLst/>
              <a:gdLst>
                <a:gd name="T0" fmla="*/ 57 w 187"/>
                <a:gd name="T1" fmla="*/ 130 h 130"/>
                <a:gd name="T2" fmla="*/ 187 w 187"/>
                <a:gd name="T3" fmla="*/ 0 h 130"/>
                <a:gd name="T4" fmla="*/ 74 w 187"/>
                <a:gd name="T5" fmla="*/ 0 h 130"/>
                <a:gd name="T6" fmla="*/ 0 w 187"/>
                <a:gd name="T7" fmla="*/ 74 h 130"/>
                <a:gd name="T8" fmla="*/ 57 w 187"/>
                <a:gd name="T9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30">
                  <a:moveTo>
                    <a:pt x="57" y="130"/>
                  </a:moveTo>
                  <a:lnTo>
                    <a:pt x="187" y="0"/>
                  </a:lnTo>
                  <a:lnTo>
                    <a:pt x="74" y="0"/>
                  </a:lnTo>
                  <a:lnTo>
                    <a:pt x="0" y="74"/>
                  </a:lnTo>
                  <a:lnTo>
                    <a:pt x="57" y="1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16"/>
            <p:cNvSpPr>
              <a:spLocks/>
            </p:cNvSpPr>
            <p:nvPr userDrawn="1"/>
          </p:nvSpPr>
          <p:spPr bwMode="auto">
            <a:xfrm>
              <a:off x="2665" y="1443"/>
              <a:ext cx="293" cy="356"/>
            </a:xfrm>
            <a:custGeom>
              <a:avLst/>
              <a:gdLst>
                <a:gd name="T0" fmla="*/ 0 w 293"/>
                <a:gd name="T1" fmla="*/ 0 h 356"/>
                <a:gd name="T2" fmla="*/ 177 w 293"/>
                <a:gd name="T3" fmla="*/ 177 h 356"/>
                <a:gd name="T4" fmla="*/ 0 w 293"/>
                <a:gd name="T5" fmla="*/ 356 h 356"/>
                <a:gd name="T6" fmla="*/ 113 w 293"/>
                <a:gd name="T7" fmla="*/ 356 h 356"/>
                <a:gd name="T8" fmla="*/ 293 w 293"/>
                <a:gd name="T9" fmla="*/ 177 h 356"/>
                <a:gd name="T10" fmla="*/ 113 w 293"/>
                <a:gd name="T11" fmla="*/ 0 h 356"/>
                <a:gd name="T12" fmla="*/ 0 w 293"/>
                <a:gd name="T13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3" h="356">
                  <a:moveTo>
                    <a:pt x="0" y="0"/>
                  </a:moveTo>
                  <a:lnTo>
                    <a:pt x="177" y="177"/>
                  </a:lnTo>
                  <a:lnTo>
                    <a:pt x="0" y="356"/>
                  </a:lnTo>
                  <a:lnTo>
                    <a:pt x="113" y="356"/>
                  </a:lnTo>
                  <a:lnTo>
                    <a:pt x="293" y="177"/>
                  </a:lnTo>
                  <a:lnTo>
                    <a:pt x="11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3532104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rostokąt 2"/>
          <p:cNvSpPr/>
          <p:nvPr userDrawn="1"/>
        </p:nvSpPr>
        <p:spPr>
          <a:xfrm>
            <a:off x="793" y="0"/>
            <a:ext cx="9144000" cy="68580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77" name="Tytuł 1"/>
          <p:cNvSpPr>
            <a:spLocks noGrp="1"/>
          </p:cNvSpPr>
          <p:nvPr>
            <p:ph type="title" hasCustomPrompt="1"/>
          </p:nvPr>
        </p:nvSpPr>
        <p:spPr>
          <a:xfrm>
            <a:off x="3933825" y="1995501"/>
            <a:ext cx="4953436" cy="3055667"/>
          </a:xfrm>
        </p:spPr>
        <p:txBody>
          <a:bodyPr anchor="ctr"/>
          <a:lstStyle>
            <a:lvl1pPr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2300" b="1">
                <a:solidFill>
                  <a:schemeClr val="bg1"/>
                </a:solidFill>
              </a:defRPr>
            </a:lvl1pPr>
          </a:lstStyle>
          <a:p>
            <a:r>
              <a:rPr lang="pl-PL" dirty="0" smtClean="0"/>
              <a:t>EDIT TITLE</a:t>
            </a:r>
            <a:endParaRPr lang="en-US" dirty="0"/>
          </a:p>
        </p:txBody>
      </p:sp>
      <p:grpSp>
        <p:nvGrpSpPr>
          <p:cNvPr id="95" name="Group 35"/>
          <p:cNvGrpSpPr>
            <a:grpSpLocks noChangeAspect="1"/>
          </p:cNvGrpSpPr>
          <p:nvPr userDrawn="1"/>
        </p:nvGrpSpPr>
        <p:grpSpPr bwMode="auto">
          <a:xfrm>
            <a:off x="609601" y="1132228"/>
            <a:ext cx="2507458" cy="4035181"/>
            <a:chOff x="2363" y="293"/>
            <a:chExt cx="1208" cy="1458"/>
          </a:xfrm>
        </p:grpSpPr>
        <p:sp>
          <p:nvSpPr>
            <p:cNvPr id="96" name="Freeform 36"/>
            <p:cNvSpPr>
              <a:spLocks/>
            </p:cNvSpPr>
            <p:nvPr userDrawn="1"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124F9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37"/>
            <p:cNvSpPr>
              <a:spLocks/>
            </p:cNvSpPr>
            <p:nvPr userDrawn="1"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38"/>
            <p:cNvSpPr>
              <a:spLocks/>
            </p:cNvSpPr>
            <p:nvPr userDrawn="1"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3D649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39"/>
            <p:cNvSpPr>
              <a:spLocks/>
            </p:cNvSpPr>
            <p:nvPr userDrawn="1"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41"/>
            <p:cNvSpPr>
              <a:spLocks/>
            </p:cNvSpPr>
            <p:nvPr userDrawn="1"/>
          </p:nvSpPr>
          <p:spPr bwMode="auto">
            <a:xfrm>
              <a:off x="2796" y="1709"/>
              <a:ext cx="43" cy="42"/>
            </a:xfrm>
            <a:custGeom>
              <a:avLst/>
              <a:gdLst>
                <a:gd name="T0" fmla="*/ 5 w 43"/>
                <a:gd name="T1" fmla="*/ 0 h 42"/>
                <a:gd name="T2" fmla="*/ 5 w 43"/>
                <a:gd name="T3" fmla="*/ 0 h 42"/>
                <a:gd name="T4" fmla="*/ 0 w 43"/>
                <a:gd name="T5" fmla="*/ 38 h 42"/>
                <a:gd name="T6" fmla="*/ 38 w 43"/>
                <a:gd name="T7" fmla="*/ 42 h 42"/>
                <a:gd name="T8" fmla="*/ 43 w 43"/>
                <a:gd name="T9" fmla="*/ 5 h 42"/>
                <a:gd name="T10" fmla="*/ 43 w 43"/>
                <a:gd name="T11" fmla="*/ 5 h 42"/>
                <a:gd name="T12" fmla="*/ 5 w 43"/>
                <a:gd name="T1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42">
                  <a:moveTo>
                    <a:pt x="5" y="0"/>
                  </a:moveTo>
                  <a:lnTo>
                    <a:pt x="5" y="0"/>
                  </a:lnTo>
                  <a:lnTo>
                    <a:pt x="0" y="38"/>
                  </a:lnTo>
                  <a:lnTo>
                    <a:pt x="38" y="42"/>
                  </a:lnTo>
                  <a:lnTo>
                    <a:pt x="43" y="5"/>
                  </a:lnTo>
                  <a:lnTo>
                    <a:pt x="43" y="5"/>
                  </a:lnTo>
                  <a:lnTo>
                    <a:pt x="5" y="0"/>
                  </a:lnTo>
                </a:path>
              </a:pathLst>
            </a:custGeom>
            <a:solidFill>
              <a:srgbClr val="14509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42"/>
            <p:cNvSpPr>
              <a:spLocks/>
            </p:cNvSpPr>
            <p:nvPr userDrawn="1"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458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43"/>
            <p:cNvSpPr>
              <a:spLocks/>
            </p:cNvSpPr>
            <p:nvPr userDrawn="1"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44"/>
            <p:cNvSpPr>
              <a:spLocks/>
            </p:cNvSpPr>
            <p:nvPr userDrawn="1"/>
          </p:nvSpPr>
          <p:spPr bwMode="auto">
            <a:xfrm>
              <a:off x="2771" y="366"/>
              <a:ext cx="66" cy="62"/>
            </a:xfrm>
            <a:custGeom>
              <a:avLst/>
              <a:gdLst>
                <a:gd name="T0" fmla="*/ 48 w 90"/>
                <a:gd name="T1" fmla="*/ 0 h 84"/>
                <a:gd name="T2" fmla="*/ 30 w 90"/>
                <a:gd name="T3" fmla="*/ 4 h 84"/>
                <a:gd name="T4" fmla="*/ 10 w 90"/>
                <a:gd name="T5" fmla="*/ 60 h 84"/>
                <a:gd name="T6" fmla="*/ 48 w 90"/>
                <a:gd name="T7" fmla="*/ 84 h 84"/>
                <a:gd name="T8" fmla="*/ 49 w 90"/>
                <a:gd name="T9" fmla="*/ 84 h 84"/>
                <a:gd name="T10" fmla="*/ 66 w 90"/>
                <a:gd name="T11" fmla="*/ 80 h 84"/>
                <a:gd name="T12" fmla="*/ 90 w 90"/>
                <a:gd name="T13" fmla="*/ 43 h 84"/>
                <a:gd name="T14" fmla="*/ 90 w 90"/>
                <a:gd name="T15" fmla="*/ 41 h 84"/>
                <a:gd name="T16" fmla="*/ 86 w 90"/>
                <a:gd name="T17" fmla="*/ 24 h 84"/>
                <a:gd name="T18" fmla="*/ 48 w 90"/>
                <a:gd name="T1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84">
                  <a:moveTo>
                    <a:pt x="48" y="0"/>
                  </a:moveTo>
                  <a:cubicBezTo>
                    <a:pt x="42" y="0"/>
                    <a:pt x="36" y="1"/>
                    <a:pt x="30" y="4"/>
                  </a:cubicBezTo>
                  <a:cubicBezTo>
                    <a:pt x="9" y="14"/>
                    <a:pt x="0" y="39"/>
                    <a:pt x="10" y="60"/>
                  </a:cubicBezTo>
                  <a:cubicBezTo>
                    <a:pt x="17" y="75"/>
                    <a:pt x="32" y="84"/>
                    <a:pt x="48" y="84"/>
                  </a:cubicBezTo>
                  <a:cubicBezTo>
                    <a:pt x="49" y="84"/>
                    <a:pt x="49" y="84"/>
                    <a:pt x="49" y="84"/>
                  </a:cubicBezTo>
                  <a:cubicBezTo>
                    <a:pt x="55" y="84"/>
                    <a:pt x="61" y="83"/>
                    <a:pt x="66" y="80"/>
                  </a:cubicBezTo>
                  <a:cubicBezTo>
                    <a:pt x="81" y="73"/>
                    <a:pt x="90" y="59"/>
                    <a:pt x="90" y="43"/>
                  </a:cubicBezTo>
                  <a:cubicBezTo>
                    <a:pt x="90" y="41"/>
                    <a:pt x="90" y="41"/>
                    <a:pt x="90" y="41"/>
                  </a:cubicBezTo>
                  <a:cubicBezTo>
                    <a:pt x="90" y="35"/>
                    <a:pt x="89" y="30"/>
                    <a:pt x="86" y="24"/>
                  </a:cubicBezTo>
                  <a:cubicBezTo>
                    <a:pt x="79" y="9"/>
                    <a:pt x="64" y="0"/>
                    <a:pt x="48" y="0"/>
                  </a:cubicBezTo>
                </a:path>
              </a:pathLst>
            </a:custGeom>
            <a:solidFill>
              <a:srgbClr val="5988C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45"/>
            <p:cNvSpPr>
              <a:spLocks/>
            </p:cNvSpPr>
            <p:nvPr userDrawn="1"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4C609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46"/>
            <p:cNvSpPr>
              <a:spLocks/>
            </p:cNvSpPr>
            <p:nvPr userDrawn="1"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</a:path>
              </a:pathLst>
            </a:custGeom>
            <a:solidFill>
              <a:srgbClr val="1A63B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47"/>
            <p:cNvSpPr>
              <a:spLocks/>
            </p:cNvSpPr>
            <p:nvPr userDrawn="1"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1E69B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48"/>
            <p:cNvSpPr>
              <a:spLocks/>
            </p:cNvSpPr>
            <p:nvPr userDrawn="1"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49"/>
            <p:cNvSpPr>
              <a:spLocks/>
            </p:cNvSpPr>
            <p:nvPr userDrawn="1"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15559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50"/>
            <p:cNvSpPr>
              <a:spLocks/>
            </p:cNvSpPr>
            <p:nvPr userDrawn="1"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51"/>
            <p:cNvSpPr>
              <a:spLocks noEditPoints="1"/>
            </p:cNvSpPr>
            <p:nvPr userDrawn="1"/>
          </p:nvSpPr>
          <p:spPr bwMode="auto">
            <a:xfrm>
              <a:off x="3034" y="648"/>
              <a:ext cx="109" cy="101"/>
            </a:xfrm>
            <a:custGeom>
              <a:avLst/>
              <a:gdLst>
                <a:gd name="T0" fmla="*/ 92 w 147"/>
                <a:gd name="T1" fmla="*/ 102 h 137"/>
                <a:gd name="T2" fmla="*/ 90 w 147"/>
                <a:gd name="T3" fmla="*/ 94 h 137"/>
                <a:gd name="T4" fmla="*/ 100 w 147"/>
                <a:gd name="T5" fmla="*/ 88 h 137"/>
                <a:gd name="T6" fmla="*/ 104 w 147"/>
                <a:gd name="T7" fmla="*/ 110 h 137"/>
                <a:gd name="T8" fmla="*/ 66 w 147"/>
                <a:gd name="T9" fmla="*/ 115 h 137"/>
                <a:gd name="T10" fmla="*/ 44 w 147"/>
                <a:gd name="T11" fmla="*/ 79 h 137"/>
                <a:gd name="T12" fmla="*/ 56 w 147"/>
                <a:gd name="T13" fmla="*/ 81 h 137"/>
                <a:gd name="T14" fmla="*/ 77 w 147"/>
                <a:gd name="T15" fmla="*/ 97 h 137"/>
                <a:gd name="T16" fmla="*/ 84 w 147"/>
                <a:gd name="T17" fmla="*/ 107 h 137"/>
                <a:gd name="T18" fmla="*/ 101 w 147"/>
                <a:gd name="T19" fmla="*/ 112 h 137"/>
                <a:gd name="T20" fmla="*/ 79 w 147"/>
                <a:gd name="T21" fmla="*/ 93 h 137"/>
                <a:gd name="T22" fmla="*/ 54 w 147"/>
                <a:gd name="T23" fmla="*/ 74 h 137"/>
                <a:gd name="T24" fmla="*/ 77 w 147"/>
                <a:gd name="T25" fmla="*/ 76 h 137"/>
                <a:gd name="T26" fmla="*/ 85 w 147"/>
                <a:gd name="T27" fmla="*/ 74 h 137"/>
                <a:gd name="T28" fmla="*/ 92 w 147"/>
                <a:gd name="T29" fmla="*/ 86 h 137"/>
                <a:gd name="T30" fmla="*/ 86 w 147"/>
                <a:gd name="T31" fmla="*/ 92 h 137"/>
                <a:gd name="T32" fmla="*/ 79 w 147"/>
                <a:gd name="T33" fmla="*/ 93 h 137"/>
                <a:gd name="T34" fmla="*/ 86 w 147"/>
                <a:gd name="T35" fmla="*/ 70 h 137"/>
                <a:gd name="T36" fmla="*/ 93 w 147"/>
                <a:gd name="T37" fmla="*/ 58 h 137"/>
                <a:gd name="T38" fmla="*/ 97 w 147"/>
                <a:gd name="T39" fmla="*/ 59 h 137"/>
                <a:gd name="T40" fmla="*/ 93 w 147"/>
                <a:gd name="T41" fmla="*/ 73 h 137"/>
                <a:gd name="T42" fmla="*/ 52 w 147"/>
                <a:gd name="T43" fmla="*/ 69 h 137"/>
                <a:gd name="T44" fmla="*/ 63 w 147"/>
                <a:gd name="T45" fmla="*/ 46 h 137"/>
                <a:gd name="T46" fmla="*/ 75 w 147"/>
                <a:gd name="T47" fmla="*/ 44 h 137"/>
                <a:gd name="T48" fmla="*/ 91 w 147"/>
                <a:gd name="T49" fmla="*/ 55 h 137"/>
                <a:gd name="T50" fmla="*/ 81 w 147"/>
                <a:gd name="T51" fmla="*/ 61 h 137"/>
                <a:gd name="T52" fmla="*/ 71 w 147"/>
                <a:gd name="T53" fmla="*/ 67 h 137"/>
                <a:gd name="T54" fmla="*/ 53 w 147"/>
                <a:gd name="T55" fmla="*/ 71 h 137"/>
                <a:gd name="T56" fmla="*/ 100 w 147"/>
                <a:gd name="T57" fmla="*/ 59 h 137"/>
                <a:gd name="T58" fmla="*/ 104 w 147"/>
                <a:gd name="T59" fmla="*/ 44 h 137"/>
                <a:gd name="T60" fmla="*/ 125 w 147"/>
                <a:gd name="T61" fmla="*/ 81 h 137"/>
                <a:gd name="T62" fmla="*/ 104 w 147"/>
                <a:gd name="T63" fmla="*/ 87 h 137"/>
                <a:gd name="T64" fmla="*/ 106 w 147"/>
                <a:gd name="T65" fmla="*/ 72 h 137"/>
                <a:gd name="T66" fmla="*/ 91 w 147"/>
                <a:gd name="T67" fmla="*/ 46 h 137"/>
                <a:gd name="T68" fmla="*/ 75 w 147"/>
                <a:gd name="T69" fmla="*/ 35 h 137"/>
                <a:gd name="T70" fmla="*/ 108 w 147"/>
                <a:gd name="T71" fmla="*/ 31 h 137"/>
                <a:gd name="T72" fmla="*/ 101 w 147"/>
                <a:gd name="T73" fmla="*/ 42 h 137"/>
                <a:gd name="T74" fmla="*/ 91 w 147"/>
                <a:gd name="T75" fmla="*/ 46 h 137"/>
                <a:gd name="T76" fmla="*/ 32 w 147"/>
                <a:gd name="T77" fmla="*/ 56 h 137"/>
                <a:gd name="T78" fmla="*/ 59 w 147"/>
                <a:gd name="T79" fmla="*/ 30 h 137"/>
                <a:gd name="T80" fmla="*/ 59 w 147"/>
                <a:gd name="T81" fmla="*/ 46 h 137"/>
                <a:gd name="T82" fmla="*/ 51 w 147"/>
                <a:gd name="T83" fmla="*/ 65 h 137"/>
                <a:gd name="T84" fmla="*/ 38 w 147"/>
                <a:gd name="T85" fmla="*/ 78 h 137"/>
                <a:gd name="T86" fmla="*/ 34 w 147"/>
                <a:gd name="T87" fmla="*/ 86 h 137"/>
                <a:gd name="T88" fmla="*/ 60 w 147"/>
                <a:gd name="T89" fmla="*/ 24 h 137"/>
                <a:gd name="T90" fmla="*/ 91 w 147"/>
                <a:gd name="T91" fmla="*/ 22 h 137"/>
                <a:gd name="T92" fmla="*/ 74 w 147"/>
                <a:gd name="T93" fmla="*/ 31 h 137"/>
                <a:gd name="T94" fmla="*/ 63 w 147"/>
                <a:gd name="T95" fmla="*/ 29 h 137"/>
                <a:gd name="T96" fmla="*/ 16 w 147"/>
                <a:gd name="T97" fmla="*/ 39 h 137"/>
                <a:gd name="T98" fmla="*/ 77 w 147"/>
                <a:gd name="T99" fmla="*/ 137 h 137"/>
                <a:gd name="T100" fmla="*/ 140 w 147"/>
                <a:gd name="T101" fmla="*/ 98 h 137"/>
                <a:gd name="T102" fmla="*/ 147 w 147"/>
                <a:gd name="T103" fmla="*/ 68 h 137"/>
                <a:gd name="T104" fmla="*/ 78 w 147"/>
                <a:gd name="T105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7" h="137">
                  <a:moveTo>
                    <a:pt x="104" y="110"/>
                  </a:moveTo>
                  <a:cubicBezTo>
                    <a:pt x="92" y="102"/>
                    <a:pt x="92" y="102"/>
                    <a:pt x="92" y="102"/>
                  </a:cubicBezTo>
                  <a:cubicBezTo>
                    <a:pt x="92" y="101"/>
                    <a:pt x="92" y="101"/>
                    <a:pt x="92" y="101"/>
                  </a:cubicBezTo>
                  <a:cubicBezTo>
                    <a:pt x="93" y="99"/>
                    <a:pt x="92" y="96"/>
                    <a:pt x="90" y="94"/>
                  </a:cubicBezTo>
                  <a:cubicBezTo>
                    <a:pt x="95" y="88"/>
                    <a:pt x="95" y="88"/>
                    <a:pt x="95" y="88"/>
                  </a:cubicBezTo>
                  <a:cubicBezTo>
                    <a:pt x="100" y="88"/>
                    <a:pt x="100" y="88"/>
                    <a:pt x="100" y="88"/>
                  </a:cubicBezTo>
                  <a:cubicBezTo>
                    <a:pt x="108" y="107"/>
                    <a:pt x="108" y="107"/>
                    <a:pt x="108" y="107"/>
                  </a:cubicBezTo>
                  <a:cubicBezTo>
                    <a:pt x="107" y="108"/>
                    <a:pt x="105" y="109"/>
                    <a:pt x="104" y="110"/>
                  </a:cubicBezTo>
                  <a:moveTo>
                    <a:pt x="79" y="117"/>
                  </a:moveTo>
                  <a:cubicBezTo>
                    <a:pt x="75" y="117"/>
                    <a:pt x="70" y="116"/>
                    <a:pt x="66" y="115"/>
                  </a:cubicBezTo>
                  <a:cubicBezTo>
                    <a:pt x="52" y="111"/>
                    <a:pt x="41" y="101"/>
                    <a:pt x="35" y="8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56" y="82"/>
                    <a:pt x="56" y="82"/>
                    <a:pt x="56" y="82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77" y="96"/>
                    <a:pt x="77" y="96"/>
                    <a:pt x="77" y="96"/>
                  </a:cubicBezTo>
                  <a:cubicBezTo>
                    <a:pt x="77" y="97"/>
                    <a:pt x="77" y="97"/>
                    <a:pt x="77" y="97"/>
                  </a:cubicBezTo>
                  <a:cubicBezTo>
                    <a:pt x="76" y="101"/>
                    <a:pt x="78" y="106"/>
                    <a:pt x="82" y="107"/>
                  </a:cubicBezTo>
                  <a:cubicBezTo>
                    <a:pt x="83" y="107"/>
                    <a:pt x="84" y="107"/>
                    <a:pt x="84" y="107"/>
                  </a:cubicBezTo>
                  <a:cubicBezTo>
                    <a:pt x="87" y="107"/>
                    <a:pt x="89" y="106"/>
                    <a:pt x="90" y="105"/>
                  </a:cubicBezTo>
                  <a:cubicBezTo>
                    <a:pt x="101" y="112"/>
                    <a:pt x="101" y="112"/>
                    <a:pt x="101" y="112"/>
                  </a:cubicBezTo>
                  <a:cubicBezTo>
                    <a:pt x="94" y="115"/>
                    <a:pt x="86" y="117"/>
                    <a:pt x="79" y="117"/>
                  </a:cubicBezTo>
                  <a:moveTo>
                    <a:pt x="79" y="93"/>
                  </a:moveTo>
                  <a:cubicBezTo>
                    <a:pt x="54" y="75"/>
                    <a:pt x="54" y="75"/>
                    <a:pt x="54" y="75"/>
                  </a:cubicBezTo>
                  <a:cubicBezTo>
                    <a:pt x="54" y="74"/>
                    <a:pt x="54" y="74"/>
                    <a:pt x="54" y="74"/>
                  </a:cubicBezTo>
                  <a:cubicBezTo>
                    <a:pt x="71" y="71"/>
                    <a:pt x="71" y="71"/>
                    <a:pt x="71" y="71"/>
                  </a:cubicBezTo>
                  <a:cubicBezTo>
                    <a:pt x="72" y="74"/>
                    <a:pt x="74" y="76"/>
                    <a:pt x="77" y="76"/>
                  </a:cubicBezTo>
                  <a:cubicBezTo>
                    <a:pt x="77" y="76"/>
                    <a:pt x="78" y="76"/>
                    <a:pt x="79" y="76"/>
                  </a:cubicBezTo>
                  <a:cubicBezTo>
                    <a:pt x="81" y="76"/>
                    <a:pt x="83" y="75"/>
                    <a:pt x="85" y="74"/>
                  </a:cubicBezTo>
                  <a:cubicBezTo>
                    <a:pt x="92" y="77"/>
                    <a:pt x="92" y="77"/>
                    <a:pt x="92" y="77"/>
                  </a:cubicBezTo>
                  <a:cubicBezTo>
                    <a:pt x="92" y="86"/>
                    <a:pt x="92" y="86"/>
                    <a:pt x="92" y="86"/>
                  </a:cubicBezTo>
                  <a:cubicBezTo>
                    <a:pt x="88" y="92"/>
                    <a:pt x="88" y="92"/>
                    <a:pt x="88" y="92"/>
                  </a:cubicBezTo>
                  <a:cubicBezTo>
                    <a:pt x="87" y="92"/>
                    <a:pt x="87" y="92"/>
                    <a:pt x="86" y="92"/>
                  </a:cubicBezTo>
                  <a:cubicBezTo>
                    <a:pt x="86" y="92"/>
                    <a:pt x="85" y="92"/>
                    <a:pt x="84" y="92"/>
                  </a:cubicBezTo>
                  <a:cubicBezTo>
                    <a:pt x="83" y="92"/>
                    <a:pt x="81" y="92"/>
                    <a:pt x="79" y="93"/>
                  </a:cubicBezTo>
                  <a:moveTo>
                    <a:pt x="93" y="73"/>
                  </a:moveTo>
                  <a:cubicBezTo>
                    <a:pt x="86" y="70"/>
                    <a:pt x="86" y="70"/>
                    <a:pt x="86" y="70"/>
                  </a:cubicBezTo>
                  <a:cubicBezTo>
                    <a:pt x="87" y="68"/>
                    <a:pt x="86" y="66"/>
                    <a:pt x="85" y="65"/>
                  </a:cubicBezTo>
                  <a:cubicBezTo>
                    <a:pt x="93" y="58"/>
                    <a:pt x="93" y="58"/>
                    <a:pt x="93" y="58"/>
                  </a:cubicBezTo>
                  <a:cubicBezTo>
                    <a:pt x="94" y="58"/>
                    <a:pt x="95" y="59"/>
                    <a:pt x="96" y="59"/>
                  </a:cubicBezTo>
                  <a:cubicBezTo>
                    <a:pt x="97" y="59"/>
                    <a:pt x="97" y="59"/>
                    <a:pt x="97" y="59"/>
                  </a:cubicBezTo>
                  <a:cubicBezTo>
                    <a:pt x="97" y="73"/>
                    <a:pt x="97" y="73"/>
                    <a:pt x="97" y="73"/>
                  </a:cubicBezTo>
                  <a:cubicBezTo>
                    <a:pt x="93" y="73"/>
                    <a:pt x="93" y="73"/>
                    <a:pt x="93" y="73"/>
                  </a:cubicBezTo>
                  <a:moveTo>
                    <a:pt x="53" y="71"/>
                  </a:moveTo>
                  <a:cubicBezTo>
                    <a:pt x="52" y="69"/>
                    <a:pt x="52" y="69"/>
                    <a:pt x="52" y="69"/>
                  </a:cubicBezTo>
                  <a:cubicBezTo>
                    <a:pt x="53" y="69"/>
                    <a:pt x="53" y="69"/>
                    <a:pt x="53" y="68"/>
                  </a:cubicBezTo>
                  <a:cubicBezTo>
                    <a:pt x="63" y="46"/>
                    <a:pt x="63" y="46"/>
                    <a:pt x="63" y="46"/>
                  </a:cubicBezTo>
                  <a:cubicBezTo>
                    <a:pt x="76" y="45"/>
                    <a:pt x="76" y="45"/>
                    <a:pt x="76" y="45"/>
                  </a:cubicBezTo>
                  <a:cubicBezTo>
                    <a:pt x="75" y="44"/>
                    <a:pt x="75" y="44"/>
                    <a:pt x="75" y="44"/>
                  </a:cubicBezTo>
                  <a:cubicBezTo>
                    <a:pt x="90" y="49"/>
                    <a:pt x="90" y="49"/>
                    <a:pt x="90" y="49"/>
                  </a:cubicBezTo>
                  <a:cubicBezTo>
                    <a:pt x="89" y="51"/>
                    <a:pt x="90" y="53"/>
                    <a:pt x="91" y="55"/>
                  </a:cubicBezTo>
                  <a:cubicBezTo>
                    <a:pt x="83" y="62"/>
                    <a:pt x="83" y="62"/>
                    <a:pt x="83" y="62"/>
                  </a:cubicBezTo>
                  <a:cubicBezTo>
                    <a:pt x="82" y="62"/>
                    <a:pt x="82" y="62"/>
                    <a:pt x="81" y="61"/>
                  </a:cubicBezTo>
                  <a:cubicBezTo>
                    <a:pt x="80" y="61"/>
                    <a:pt x="79" y="61"/>
                    <a:pt x="79" y="61"/>
                  </a:cubicBezTo>
                  <a:cubicBezTo>
                    <a:pt x="75" y="61"/>
                    <a:pt x="72" y="63"/>
                    <a:pt x="71" y="67"/>
                  </a:cubicBezTo>
                  <a:cubicBezTo>
                    <a:pt x="71" y="67"/>
                    <a:pt x="71" y="67"/>
                    <a:pt x="71" y="68"/>
                  </a:cubicBezTo>
                  <a:cubicBezTo>
                    <a:pt x="53" y="71"/>
                    <a:pt x="53" y="71"/>
                    <a:pt x="53" y="71"/>
                  </a:cubicBezTo>
                  <a:moveTo>
                    <a:pt x="100" y="73"/>
                  </a:moveTo>
                  <a:cubicBezTo>
                    <a:pt x="100" y="59"/>
                    <a:pt x="100" y="59"/>
                    <a:pt x="100" y="59"/>
                  </a:cubicBezTo>
                  <a:cubicBezTo>
                    <a:pt x="103" y="58"/>
                    <a:pt x="106" y="56"/>
                    <a:pt x="107" y="53"/>
                  </a:cubicBezTo>
                  <a:cubicBezTo>
                    <a:pt x="108" y="50"/>
                    <a:pt x="107" y="46"/>
                    <a:pt x="104" y="44"/>
                  </a:cubicBezTo>
                  <a:cubicBezTo>
                    <a:pt x="111" y="33"/>
                    <a:pt x="111" y="33"/>
                    <a:pt x="111" y="33"/>
                  </a:cubicBezTo>
                  <a:cubicBezTo>
                    <a:pt x="124" y="45"/>
                    <a:pt x="130" y="63"/>
                    <a:pt x="125" y="81"/>
                  </a:cubicBezTo>
                  <a:cubicBezTo>
                    <a:pt x="123" y="91"/>
                    <a:pt x="118" y="99"/>
                    <a:pt x="111" y="105"/>
                  </a:cubicBezTo>
                  <a:cubicBezTo>
                    <a:pt x="104" y="87"/>
                    <a:pt x="104" y="87"/>
                    <a:pt x="104" y="87"/>
                  </a:cubicBezTo>
                  <a:cubicBezTo>
                    <a:pt x="107" y="87"/>
                    <a:pt x="107" y="87"/>
                    <a:pt x="107" y="87"/>
                  </a:cubicBezTo>
                  <a:cubicBezTo>
                    <a:pt x="106" y="72"/>
                    <a:pt x="106" y="72"/>
                    <a:pt x="106" y="72"/>
                  </a:cubicBezTo>
                  <a:cubicBezTo>
                    <a:pt x="100" y="73"/>
                    <a:pt x="100" y="73"/>
                    <a:pt x="100" y="73"/>
                  </a:cubicBezTo>
                  <a:moveTo>
                    <a:pt x="91" y="46"/>
                  </a:moveTo>
                  <a:cubicBezTo>
                    <a:pt x="75" y="40"/>
                    <a:pt x="75" y="40"/>
                    <a:pt x="75" y="40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105" y="28"/>
                    <a:pt x="105" y="28"/>
                    <a:pt x="105" y="28"/>
                  </a:cubicBezTo>
                  <a:cubicBezTo>
                    <a:pt x="106" y="29"/>
                    <a:pt x="107" y="30"/>
                    <a:pt x="108" y="31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0" y="42"/>
                    <a:pt x="99" y="42"/>
                    <a:pt x="98" y="42"/>
                  </a:cubicBezTo>
                  <a:cubicBezTo>
                    <a:pt x="95" y="42"/>
                    <a:pt x="92" y="44"/>
                    <a:pt x="91" y="46"/>
                  </a:cubicBezTo>
                  <a:moveTo>
                    <a:pt x="34" y="86"/>
                  </a:moveTo>
                  <a:cubicBezTo>
                    <a:pt x="30" y="76"/>
                    <a:pt x="29" y="66"/>
                    <a:pt x="32" y="56"/>
                  </a:cubicBezTo>
                  <a:cubicBezTo>
                    <a:pt x="36" y="42"/>
                    <a:pt x="45" y="32"/>
                    <a:pt x="57" y="26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57" y="30"/>
                    <a:pt x="57" y="30"/>
                    <a:pt x="57" y="30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1" y="65"/>
                    <a:pt x="51" y="65"/>
                    <a:pt x="51" y="65"/>
                  </a:cubicBezTo>
                  <a:cubicBezTo>
                    <a:pt x="51" y="64"/>
                    <a:pt x="51" y="64"/>
                    <a:pt x="51" y="64"/>
                  </a:cubicBezTo>
                  <a:cubicBezTo>
                    <a:pt x="38" y="78"/>
                    <a:pt x="38" y="78"/>
                    <a:pt x="38" y="78"/>
                  </a:cubicBezTo>
                  <a:cubicBezTo>
                    <a:pt x="40" y="78"/>
                    <a:pt x="40" y="78"/>
                    <a:pt x="40" y="78"/>
                  </a:cubicBezTo>
                  <a:cubicBezTo>
                    <a:pt x="34" y="86"/>
                    <a:pt x="34" y="86"/>
                    <a:pt x="34" y="86"/>
                  </a:cubicBezTo>
                  <a:moveTo>
                    <a:pt x="63" y="29"/>
                  </a:moveTo>
                  <a:cubicBezTo>
                    <a:pt x="60" y="24"/>
                    <a:pt x="60" y="24"/>
                    <a:pt x="60" y="24"/>
                  </a:cubicBezTo>
                  <a:cubicBezTo>
                    <a:pt x="66" y="22"/>
                    <a:pt x="72" y="21"/>
                    <a:pt x="79" y="21"/>
                  </a:cubicBezTo>
                  <a:cubicBezTo>
                    <a:pt x="83" y="21"/>
                    <a:pt x="87" y="21"/>
                    <a:pt x="91" y="22"/>
                  </a:cubicBezTo>
                  <a:cubicBezTo>
                    <a:pt x="94" y="23"/>
                    <a:pt x="97" y="24"/>
                    <a:pt x="100" y="26"/>
                  </a:cubicBezTo>
                  <a:cubicBezTo>
                    <a:pt x="74" y="31"/>
                    <a:pt x="74" y="31"/>
                    <a:pt x="74" y="31"/>
                  </a:cubicBezTo>
                  <a:cubicBezTo>
                    <a:pt x="74" y="28"/>
                    <a:pt x="74" y="28"/>
                    <a:pt x="74" y="28"/>
                  </a:cubicBezTo>
                  <a:cubicBezTo>
                    <a:pt x="63" y="29"/>
                    <a:pt x="63" y="29"/>
                    <a:pt x="63" y="29"/>
                  </a:cubicBezTo>
                  <a:moveTo>
                    <a:pt x="78" y="0"/>
                  </a:moveTo>
                  <a:cubicBezTo>
                    <a:pt x="52" y="0"/>
                    <a:pt x="28" y="14"/>
                    <a:pt x="16" y="39"/>
                  </a:cubicBezTo>
                  <a:cubicBezTo>
                    <a:pt x="0" y="74"/>
                    <a:pt x="15" y="115"/>
                    <a:pt x="49" y="131"/>
                  </a:cubicBezTo>
                  <a:cubicBezTo>
                    <a:pt x="58" y="135"/>
                    <a:pt x="67" y="137"/>
                    <a:pt x="77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105" y="137"/>
                    <a:pt x="129" y="122"/>
                    <a:pt x="140" y="98"/>
                  </a:cubicBezTo>
                  <a:cubicBezTo>
                    <a:pt x="145" y="89"/>
                    <a:pt x="147" y="79"/>
                    <a:pt x="147" y="70"/>
                  </a:cubicBezTo>
                  <a:cubicBezTo>
                    <a:pt x="147" y="68"/>
                    <a:pt x="147" y="68"/>
                    <a:pt x="147" y="68"/>
                  </a:cubicBezTo>
                  <a:cubicBezTo>
                    <a:pt x="147" y="42"/>
                    <a:pt x="132" y="18"/>
                    <a:pt x="108" y="6"/>
                  </a:cubicBezTo>
                  <a:cubicBezTo>
                    <a:pt x="98" y="2"/>
                    <a:pt x="88" y="0"/>
                    <a:pt x="78" y="0"/>
                  </a:cubicBezTo>
                </a:path>
              </a:pathLst>
            </a:custGeom>
            <a:solidFill>
              <a:srgbClr val="84A2C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52"/>
            <p:cNvSpPr>
              <a:spLocks/>
            </p:cNvSpPr>
            <p:nvPr userDrawn="1"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53"/>
            <p:cNvSpPr>
              <a:spLocks/>
            </p:cNvSpPr>
            <p:nvPr userDrawn="1"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113" name="Freeform 54"/>
            <p:cNvSpPr>
              <a:spLocks/>
            </p:cNvSpPr>
            <p:nvPr userDrawn="1"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55"/>
            <p:cNvSpPr>
              <a:spLocks/>
            </p:cNvSpPr>
            <p:nvPr userDrawn="1"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115" name="Freeform 56"/>
            <p:cNvSpPr>
              <a:spLocks noEditPoints="1"/>
            </p:cNvSpPr>
            <p:nvPr userDrawn="1"/>
          </p:nvSpPr>
          <p:spPr bwMode="auto">
            <a:xfrm>
              <a:off x="3442" y="583"/>
              <a:ext cx="129" cy="127"/>
            </a:xfrm>
            <a:custGeom>
              <a:avLst/>
              <a:gdLst>
                <a:gd name="T0" fmla="*/ 110 w 175"/>
                <a:gd name="T1" fmla="*/ 101 h 171"/>
                <a:gd name="T2" fmla="*/ 117 w 175"/>
                <a:gd name="T3" fmla="*/ 108 h 171"/>
                <a:gd name="T4" fmla="*/ 121 w 175"/>
                <a:gd name="T5" fmla="*/ 110 h 171"/>
                <a:gd name="T6" fmla="*/ 124 w 175"/>
                <a:gd name="T7" fmla="*/ 120 h 171"/>
                <a:gd name="T8" fmla="*/ 122 w 175"/>
                <a:gd name="T9" fmla="*/ 126 h 171"/>
                <a:gd name="T10" fmla="*/ 117 w 175"/>
                <a:gd name="T11" fmla="*/ 129 h 171"/>
                <a:gd name="T12" fmla="*/ 111 w 175"/>
                <a:gd name="T13" fmla="*/ 135 h 171"/>
                <a:gd name="T14" fmla="*/ 103 w 175"/>
                <a:gd name="T15" fmla="*/ 135 h 171"/>
                <a:gd name="T16" fmla="*/ 96 w 175"/>
                <a:gd name="T17" fmla="*/ 129 h 171"/>
                <a:gd name="T18" fmla="*/ 92 w 175"/>
                <a:gd name="T19" fmla="*/ 127 h 171"/>
                <a:gd name="T20" fmla="*/ 89 w 175"/>
                <a:gd name="T21" fmla="*/ 116 h 171"/>
                <a:gd name="T22" fmla="*/ 91 w 175"/>
                <a:gd name="T23" fmla="*/ 110 h 171"/>
                <a:gd name="T24" fmla="*/ 96 w 175"/>
                <a:gd name="T25" fmla="*/ 108 h 171"/>
                <a:gd name="T26" fmla="*/ 103 w 175"/>
                <a:gd name="T27" fmla="*/ 102 h 171"/>
                <a:gd name="T28" fmla="*/ 65 w 175"/>
                <a:gd name="T29" fmla="*/ 59 h 171"/>
                <a:gd name="T30" fmla="*/ 79 w 175"/>
                <a:gd name="T31" fmla="*/ 54 h 171"/>
                <a:gd name="T32" fmla="*/ 90 w 175"/>
                <a:gd name="T33" fmla="*/ 61 h 171"/>
                <a:gd name="T34" fmla="*/ 100 w 175"/>
                <a:gd name="T35" fmla="*/ 78 h 171"/>
                <a:gd name="T36" fmla="*/ 101 w 175"/>
                <a:gd name="T37" fmla="*/ 85 h 171"/>
                <a:gd name="T38" fmla="*/ 96 w 175"/>
                <a:gd name="T39" fmla="*/ 103 h 171"/>
                <a:gd name="T40" fmla="*/ 86 w 175"/>
                <a:gd name="T41" fmla="*/ 112 h 171"/>
                <a:gd name="T42" fmla="*/ 73 w 175"/>
                <a:gd name="T43" fmla="*/ 111 h 171"/>
                <a:gd name="T44" fmla="*/ 59 w 175"/>
                <a:gd name="T45" fmla="*/ 116 h 171"/>
                <a:gd name="T46" fmla="*/ 48 w 175"/>
                <a:gd name="T47" fmla="*/ 109 h 171"/>
                <a:gd name="T48" fmla="*/ 38 w 175"/>
                <a:gd name="T49" fmla="*/ 92 h 171"/>
                <a:gd name="T50" fmla="*/ 37 w 175"/>
                <a:gd name="T51" fmla="*/ 85 h 171"/>
                <a:gd name="T52" fmla="*/ 39 w 175"/>
                <a:gd name="T53" fmla="*/ 73 h 171"/>
                <a:gd name="T54" fmla="*/ 47 w 175"/>
                <a:gd name="T55" fmla="*/ 68 h 171"/>
                <a:gd name="T56" fmla="*/ 58 w 175"/>
                <a:gd name="T57" fmla="*/ 55 h 171"/>
                <a:gd name="T58" fmla="*/ 54 w 175"/>
                <a:gd name="T59" fmla="*/ 0 h 171"/>
                <a:gd name="T60" fmla="*/ 0 w 175"/>
                <a:gd name="T61" fmla="*/ 171 h 171"/>
                <a:gd name="T62" fmla="*/ 175 w 175"/>
                <a:gd name="T63" fmla="*/ 132 h 171"/>
                <a:gd name="T64" fmla="*/ 54 w 175"/>
                <a:gd name="T6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171">
                  <a:moveTo>
                    <a:pt x="106" y="104"/>
                  </a:moveTo>
                  <a:cubicBezTo>
                    <a:pt x="108" y="104"/>
                    <a:pt x="109" y="103"/>
                    <a:pt x="110" y="101"/>
                  </a:cubicBezTo>
                  <a:cubicBezTo>
                    <a:pt x="111" y="102"/>
                    <a:pt x="112" y="102"/>
                    <a:pt x="114" y="103"/>
                  </a:cubicBezTo>
                  <a:cubicBezTo>
                    <a:pt x="113" y="105"/>
                    <a:pt x="115" y="108"/>
                    <a:pt x="117" y="108"/>
                  </a:cubicBezTo>
                  <a:cubicBezTo>
                    <a:pt x="118" y="108"/>
                    <a:pt x="119" y="107"/>
                    <a:pt x="119" y="107"/>
                  </a:cubicBezTo>
                  <a:cubicBezTo>
                    <a:pt x="120" y="108"/>
                    <a:pt x="121" y="109"/>
                    <a:pt x="121" y="110"/>
                  </a:cubicBezTo>
                  <a:cubicBezTo>
                    <a:pt x="119" y="112"/>
                    <a:pt x="119" y="116"/>
                    <a:pt x="124" y="116"/>
                  </a:cubicBezTo>
                  <a:cubicBezTo>
                    <a:pt x="124" y="118"/>
                    <a:pt x="124" y="119"/>
                    <a:pt x="124" y="120"/>
                  </a:cubicBezTo>
                  <a:cubicBezTo>
                    <a:pt x="124" y="120"/>
                    <a:pt x="123" y="120"/>
                    <a:pt x="123" y="120"/>
                  </a:cubicBezTo>
                  <a:cubicBezTo>
                    <a:pt x="120" y="120"/>
                    <a:pt x="119" y="125"/>
                    <a:pt x="122" y="126"/>
                  </a:cubicBezTo>
                  <a:cubicBezTo>
                    <a:pt x="121" y="128"/>
                    <a:pt x="120" y="129"/>
                    <a:pt x="119" y="130"/>
                  </a:cubicBezTo>
                  <a:cubicBezTo>
                    <a:pt x="119" y="129"/>
                    <a:pt x="118" y="129"/>
                    <a:pt x="117" y="129"/>
                  </a:cubicBezTo>
                  <a:cubicBezTo>
                    <a:pt x="115" y="129"/>
                    <a:pt x="113" y="131"/>
                    <a:pt x="114" y="133"/>
                  </a:cubicBezTo>
                  <a:cubicBezTo>
                    <a:pt x="113" y="135"/>
                    <a:pt x="112" y="134"/>
                    <a:pt x="111" y="135"/>
                  </a:cubicBezTo>
                  <a:cubicBezTo>
                    <a:pt x="110" y="133"/>
                    <a:pt x="108" y="132"/>
                    <a:pt x="107" y="132"/>
                  </a:cubicBezTo>
                  <a:cubicBezTo>
                    <a:pt x="105" y="132"/>
                    <a:pt x="104" y="133"/>
                    <a:pt x="103" y="135"/>
                  </a:cubicBezTo>
                  <a:cubicBezTo>
                    <a:pt x="102" y="135"/>
                    <a:pt x="101" y="134"/>
                    <a:pt x="99" y="134"/>
                  </a:cubicBezTo>
                  <a:cubicBezTo>
                    <a:pt x="101" y="131"/>
                    <a:pt x="98" y="129"/>
                    <a:pt x="96" y="129"/>
                  </a:cubicBezTo>
                  <a:cubicBezTo>
                    <a:pt x="95" y="129"/>
                    <a:pt x="95" y="129"/>
                    <a:pt x="94" y="129"/>
                  </a:cubicBezTo>
                  <a:cubicBezTo>
                    <a:pt x="93" y="129"/>
                    <a:pt x="92" y="128"/>
                    <a:pt x="92" y="127"/>
                  </a:cubicBezTo>
                  <a:cubicBezTo>
                    <a:pt x="94" y="125"/>
                    <a:pt x="94" y="120"/>
                    <a:pt x="90" y="120"/>
                  </a:cubicBezTo>
                  <a:cubicBezTo>
                    <a:pt x="89" y="119"/>
                    <a:pt x="89" y="118"/>
                    <a:pt x="89" y="116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93" y="116"/>
                    <a:pt x="94" y="112"/>
                    <a:pt x="91" y="110"/>
                  </a:cubicBezTo>
                  <a:cubicBezTo>
                    <a:pt x="92" y="109"/>
                    <a:pt x="93" y="108"/>
                    <a:pt x="94" y="107"/>
                  </a:cubicBezTo>
                  <a:cubicBezTo>
                    <a:pt x="95" y="107"/>
                    <a:pt x="95" y="108"/>
                    <a:pt x="96" y="108"/>
                  </a:cubicBezTo>
                  <a:cubicBezTo>
                    <a:pt x="99" y="108"/>
                    <a:pt x="100" y="105"/>
                    <a:pt x="99" y="103"/>
                  </a:cubicBezTo>
                  <a:cubicBezTo>
                    <a:pt x="100" y="102"/>
                    <a:pt x="101" y="102"/>
                    <a:pt x="103" y="102"/>
                  </a:cubicBezTo>
                  <a:cubicBezTo>
                    <a:pt x="103" y="103"/>
                    <a:pt x="105" y="104"/>
                    <a:pt x="106" y="104"/>
                  </a:cubicBezTo>
                  <a:moveTo>
                    <a:pt x="65" y="59"/>
                  </a:moveTo>
                  <a:cubicBezTo>
                    <a:pt x="68" y="59"/>
                    <a:pt x="71" y="57"/>
                    <a:pt x="71" y="53"/>
                  </a:cubicBezTo>
                  <a:cubicBezTo>
                    <a:pt x="74" y="53"/>
                    <a:pt x="77" y="54"/>
                    <a:pt x="79" y="54"/>
                  </a:cubicBezTo>
                  <a:cubicBezTo>
                    <a:pt x="78" y="59"/>
                    <a:pt x="82" y="63"/>
                    <a:pt x="86" y="63"/>
                  </a:cubicBezTo>
                  <a:cubicBezTo>
                    <a:pt x="87" y="63"/>
                    <a:pt x="89" y="62"/>
                    <a:pt x="90" y="61"/>
                  </a:cubicBezTo>
                  <a:cubicBezTo>
                    <a:pt x="93" y="62"/>
                    <a:pt x="94" y="64"/>
                    <a:pt x="95" y="66"/>
                  </a:cubicBezTo>
                  <a:cubicBezTo>
                    <a:pt x="91" y="70"/>
                    <a:pt x="92" y="78"/>
                    <a:pt x="100" y="78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101" y="80"/>
                    <a:pt x="101" y="83"/>
                    <a:pt x="101" y="85"/>
                  </a:cubicBezTo>
                  <a:cubicBezTo>
                    <a:pt x="94" y="85"/>
                    <a:pt x="93" y="94"/>
                    <a:pt x="99" y="97"/>
                  </a:cubicBezTo>
                  <a:cubicBezTo>
                    <a:pt x="98" y="99"/>
                    <a:pt x="97" y="101"/>
                    <a:pt x="96" y="103"/>
                  </a:cubicBezTo>
                  <a:cubicBezTo>
                    <a:pt x="94" y="103"/>
                    <a:pt x="93" y="102"/>
                    <a:pt x="92" y="102"/>
                  </a:cubicBezTo>
                  <a:cubicBezTo>
                    <a:pt x="87" y="102"/>
                    <a:pt x="84" y="107"/>
                    <a:pt x="86" y="112"/>
                  </a:cubicBezTo>
                  <a:cubicBezTo>
                    <a:pt x="85" y="114"/>
                    <a:pt x="83" y="114"/>
                    <a:pt x="80" y="115"/>
                  </a:cubicBezTo>
                  <a:cubicBezTo>
                    <a:pt x="79" y="113"/>
                    <a:pt x="76" y="111"/>
                    <a:pt x="73" y="111"/>
                  </a:cubicBezTo>
                  <a:cubicBezTo>
                    <a:pt x="70" y="111"/>
                    <a:pt x="67" y="113"/>
                    <a:pt x="67" y="117"/>
                  </a:cubicBezTo>
                  <a:cubicBezTo>
                    <a:pt x="64" y="117"/>
                    <a:pt x="62" y="116"/>
                    <a:pt x="59" y="116"/>
                  </a:cubicBezTo>
                  <a:cubicBezTo>
                    <a:pt x="61" y="111"/>
                    <a:pt x="57" y="107"/>
                    <a:pt x="53" y="107"/>
                  </a:cubicBezTo>
                  <a:cubicBezTo>
                    <a:pt x="51" y="107"/>
                    <a:pt x="49" y="108"/>
                    <a:pt x="48" y="109"/>
                  </a:cubicBezTo>
                  <a:cubicBezTo>
                    <a:pt x="46" y="108"/>
                    <a:pt x="44" y="106"/>
                    <a:pt x="43" y="104"/>
                  </a:cubicBezTo>
                  <a:cubicBezTo>
                    <a:pt x="48" y="100"/>
                    <a:pt x="46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7" y="90"/>
                    <a:pt x="37" y="87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44" y="85"/>
                    <a:pt x="45" y="75"/>
                    <a:pt x="39" y="73"/>
                  </a:cubicBezTo>
                  <a:cubicBezTo>
                    <a:pt x="40" y="71"/>
                    <a:pt x="42" y="69"/>
                    <a:pt x="43" y="67"/>
                  </a:cubicBezTo>
                  <a:cubicBezTo>
                    <a:pt x="44" y="67"/>
                    <a:pt x="46" y="68"/>
                    <a:pt x="47" y="68"/>
                  </a:cubicBezTo>
                  <a:cubicBezTo>
                    <a:pt x="52" y="68"/>
                    <a:pt x="54" y="63"/>
                    <a:pt x="52" y="58"/>
                  </a:cubicBezTo>
                  <a:cubicBezTo>
                    <a:pt x="53" y="56"/>
                    <a:pt x="56" y="56"/>
                    <a:pt x="58" y="55"/>
                  </a:cubicBezTo>
                  <a:cubicBezTo>
                    <a:pt x="59" y="57"/>
                    <a:pt x="62" y="59"/>
                    <a:pt x="65" y="59"/>
                  </a:cubicBezTo>
                  <a:moveTo>
                    <a:pt x="5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57"/>
            <p:cNvSpPr>
              <a:spLocks noEditPoints="1"/>
            </p:cNvSpPr>
            <p:nvPr userDrawn="1"/>
          </p:nvSpPr>
          <p:spPr bwMode="auto">
            <a:xfrm>
              <a:off x="2777" y="983"/>
              <a:ext cx="215" cy="198"/>
            </a:xfrm>
            <a:custGeom>
              <a:avLst/>
              <a:gdLst>
                <a:gd name="T0" fmla="*/ 183 w 291"/>
                <a:gd name="T1" fmla="*/ 227 h 268"/>
                <a:gd name="T2" fmla="*/ 150 w 291"/>
                <a:gd name="T3" fmla="*/ 226 h 268"/>
                <a:gd name="T4" fmla="*/ 151 w 291"/>
                <a:gd name="T5" fmla="*/ 190 h 268"/>
                <a:gd name="T6" fmla="*/ 184 w 291"/>
                <a:gd name="T7" fmla="*/ 191 h 268"/>
                <a:gd name="T8" fmla="*/ 183 w 291"/>
                <a:gd name="T9" fmla="*/ 227 h 268"/>
                <a:gd name="T10" fmla="*/ 154 w 291"/>
                <a:gd name="T11" fmla="*/ 91 h 268"/>
                <a:gd name="T12" fmla="*/ 155 w 291"/>
                <a:gd name="T13" fmla="*/ 47 h 268"/>
                <a:gd name="T14" fmla="*/ 163 w 291"/>
                <a:gd name="T15" fmla="*/ 46 h 268"/>
                <a:gd name="T16" fmla="*/ 164 w 291"/>
                <a:gd name="T17" fmla="*/ 46 h 268"/>
                <a:gd name="T18" fmla="*/ 218 w 291"/>
                <a:gd name="T19" fmla="*/ 102 h 268"/>
                <a:gd name="T20" fmla="*/ 208 w 291"/>
                <a:gd name="T21" fmla="*/ 132 h 268"/>
                <a:gd name="T22" fmla="*/ 201 w 291"/>
                <a:gd name="T23" fmla="*/ 145 h 268"/>
                <a:gd name="T24" fmla="*/ 195 w 291"/>
                <a:gd name="T25" fmla="*/ 155 h 268"/>
                <a:gd name="T26" fmla="*/ 190 w 291"/>
                <a:gd name="T27" fmla="*/ 174 h 268"/>
                <a:gd name="T28" fmla="*/ 187 w 291"/>
                <a:gd name="T29" fmla="*/ 182 h 268"/>
                <a:gd name="T30" fmla="*/ 182 w 291"/>
                <a:gd name="T31" fmla="*/ 185 h 268"/>
                <a:gd name="T32" fmla="*/ 181 w 291"/>
                <a:gd name="T33" fmla="*/ 185 h 268"/>
                <a:gd name="T34" fmla="*/ 177 w 291"/>
                <a:gd name="T35" fmla="*/ 185 h 268"/>
                <a:gd name="T36" fmla="*/ 172 w 291"/>
                <a:gd name="T37" fmla="*/ 185 h 268"/>
                <a:gd name="T38" fmla="*/ 151 w 291"/>
                <a:gd name="T39" fmla="*/ 184 h 268"/>
                <a:gd name="T40" fmla="*/ 153 w 291"/>
                <a:gd name="T41" fmla="*/ 118 h 268"/>
                <a:gd name="T42" fmla="*/ 178 w 291"/>
                <a:gd name="T43" fmla="*/ 139 h 268"/>
                <a:gd name="T44" fmla="*/ 189 w 291"/>
                <a:gd name="T45" fmla="*/ 78 h 268"/>
                <a:gd name="T46" fmla="*/ 154 w 291"/>
                <a:gd name="T47" fmla="*/ 91 h 268"/>
                <a:gd name="T48" fmla="*/ 113 w 291"/>
                <a:gd name="T49" fmla="*/ 75 h 268"/>
                <a:gd name="T50" fmla="*/ 124 w 291"/>
                <a:gd name="T51" fmla="*/ 71 h 268"/>
                <a:gd name="T52" fmla="*/ 135 w 291"/>
                <a:gd name="T53" fmla="*/ 46 h 268"/>
                <a:gd name="T54" fmla="*/ 135 w 291"/>
                <a:gd name="T55" fmla="*/ 46 h 268"/>
                <a:gd name="T56" fmla="*/ 145 w 291"/>
                <a:gd name="T57" fmla="*/ 46 h 268"/>
                <a:gd name="T58" fmla="*/ 144 w 291"/>
                <a:gd name="T59" fmla="*/ 108 h 268"/>
                <a:gd name="T60" fmla="*/ 143 w 291"/>
                <a:gd name="T61" fmla="*/ 108 h 268"/>
                <a:gd name="T62" fmla="*/ 114 w 291"/>
                <a:gd name="T63" fmla="*/ 136 h 268"/>
                <a:gd name="T64" fmla="*/ 143 w 291"/>
                <a:gd name="T65" fmla="*/ 165 h 268"/>
                <a:gd name="T66" fmla="*/ 143 w 291"/>
                <a:gd name="T67" fmla="*/ 165 h 268"/>
                <a:gd name="T68" fmla="*/ 141 w 291"/>
                <a:gd name="T69" fmla="*/ 227 h 268"/>
                <a:gd name="T70" fmla="*/ 131 w 291"/>
                <a:gd name="T71" fmla="*/ 227 h 268"/>
                <a:gd name="T72" fmla="*/ 120 w 291"/>
                <a:gd name="T73" fmla="*/ 201 h 268"/>
                <a:gd name="T74" fmla="*/ 109 w 291"/>
                <a:gd name="T75" fmla="*/ 197 h 268"/>
                <a:gd name="T76" fmla="*/ 84 w 291"/>
                <a:gd name="T77" fmla="*/ 206 h 268"/>
                <a:gd name="T78" fmla="*/ 84 w 291"/>
                <a:gd name="T79" fmla="*/ 206 h 268"/>
                <a:gd name="T80" fmla="*/ 70 w 291"/>
                <a:gd name="T81" fmla="*/ 192 h 268"/>
                <a:gd name="T82" fmla="*/ 80 w 291"/>
                <a:gd name="T83" fmla="*/ 167 h 268"/>
                <a:gd name="T84" fmla="*/ 76 w 291"/>
                <a:gd name="T85" fmla="*/ 155 h 268"/>
                <a:gd name="T86" fmla="*/ 51 w 291"/>
                <a:gd name="T87" fmla="*/ 144 h 268"/>
                <a:gd name="T88" fmla="*/ 51 w 291"/>
                <a:gd name="T89" fmla="*/ 124 h 268"/>
                <a:gd name="T90" fmla="*/ 77 w 291"/>
                <a:gd name="T91" fmla="*/ 114 h 268"/>
                <a:gd name="T92" fmla="*/ 82 w 291"/>
                <a:gd name="T93" fmla="*/ 103 h 268"/>
                <a:gd name="T94" fmla="*/ 72 w 291"/>
                <a:gd name="T95" fmla="*/ 78 h 268"/>
                <a:gd name="T96" fmla="*/ 87 w 291"/>
                <a:gd name="T97" fmla="*/ 64 h 268"/>
                <a:gd name="T98" fmla="*/ 87 w 291"/>
                <a:gd name="T99" fmla="*/ 64 h 268"/>
                <a:gd name="T100" fmla="*/ 113 w 291"/>
                <a:gd name="T101" fmla="*/ 75 h 268"/>
                <a:gd name="T102" fmla="*/ 145 w 291"/>
                <a:gd name="T103" fmla="*/ 0 h 268"/>
                <a:gd name="T104" fmla="*/ 14 w 291"/>
                <a:gd name="T105" fmla="*/ 108 h 268"/>
                <a:gd name="T106" fmla="*/ 119 w 291"/>
                <a:gd name="T107" fmla="*/ 265 h 268"/>
                <a:gd name="T108" fmla="*/ 144 w 291"/>
                <a:gd name="T109" fmla="*/ 268 h 268"/>
                <a:gd name="T110" fmla="*/ 147 w 291"/>
                <a:gd name="T111" fmla="*/ 268 h 268"/>
                <a:gd name="T112" fmla="*/ 276 w 291"/>
                <a:gd name="T113" fmla="*/ 160 h 268"/>
                <a:gd name="T114" fmla="*/ 171 w 291"/>
                <a:gd name="T115" fmla="*/ 3 h 268"/>
                <a:gd name="T116" fmla="*/ 145 w 291"/>
                <a:gd name="T117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91" h="268">
                  <a:moveTo>
                    <a:pt x="183" y="227"/>
                  </a:moveTo>
                  <a:cubicBezTo>
                    <a:pt x="150" y="226"/>
                    <a:pt x="150" y="226"/>
                    <a:pt x="150" y="226"/>
                  </a:cubicBezTo>
                  <a:cubicBezTo>
                    <a:pt x="151" y="190"/>
                    <a:pt x="151" y="190"/>
                    <a:pt x="151" y="190"/>
                  </a:cubicBezTo>
                  <a:cubicBezTo>
                    <a:pt x="184" y="191"/>
                    <a:pt x="184" y="191"/>
                    <a:pt x="184" y="191"/>
                  </a:cubicBezTo>
                  <a:cubicBezTo>
                    <a:pt x="183" y="227"/>
                    <a:pt x="183" y="227"/>
                    <a:pt x="183" y="227"/>
                  </a:cubicBezTo>
                  <a:moveTo>
                    <a:pt x="154" y="91"/>
                  </a:moveTo>
                  <a:cubicBezTo>
                    <a:pt x="155" y="47"/>
                    <a:pt x="155" y="47"/>
                    <a:pt x="155" y="47"/>
                  </a:cubicBezTo>
                  <a:cubicBezTo>
                    <a:pt x="157" y="46"/>
                    <a:pt x="160" y="46"/>
                    <a:pt x="163" y="46"/>
                  </a:cubicBezTo>
                  <a:cubicBezTo>
                    <a:pt x="163" y="46"/>
                    <a:pt x="164" y="46"/>
                    <a:pt x="164" y="46"/>
                  </a:cubicBezTo>
                  <a:cubicBezTo>
                    <a:pt x="194" y="47"/>
                    <a:pt x="218" y="72"/>
                    <a:pt x="218" y="102"/>
                  </a:cubicBezTo>
                  <a:cubicBezTo>
                    <a:pt x="217" y="113"/>
                    <a:pt x="214" y="123"/>
                    <a:pt x="208" y="132"/>
                  </a:cubicBezTo>
                  <a:cubicBezTo>
                    <a:pt x="201" y="145"/>
                    <a:pt x="201" y="145"/>
                    <a:pt x="201" y="145"/>
                  </a:cubicBezTo>
                  <a:cubicBezTo>
                    <a:pt x="195" y="155"/>
                    <a:pt x="195" y="155"/>
                    <a:pt x="195" y="155"/>
                  </a:cubicBezTo>
                  <a:cubicBezTo>
                    <a:pt x="194" y="157"/>
                    <a:pt x="190" y="166"/>
                    <a:pt x="190" y="174"/>
                  </a:cubicBezTo>
                  <a:cubicBezTo>
                    <a:pt x="190" y="177"/>
                    <a:pt x="189" y="180"/>
                    <a:pt x="187" y="182"/>
                  </a:cubicBezTo>
                  <a:cubicBezTo>
                    <a:pt x="186" y="185"/>
                    <a:pt x="184" y="185"/>
                    <a:pt x="182" y="185"/>
                  </a:cubicBezTo>
                  <a:cubicBezTo>
                    <a:pt x="182" y="185"/>
                    <a:pt x="182" y="185"/>
                    <a:pt x="181" y="185"/>
                  </a:cubicBezTo>
                  <a:cubicBezTo>
                    <a:pt x="180" y="185"/>
                    <a:pt x="179" y="185"/>
                    <a:pt x="177" y="185"/>
                  </a:cubicBezTo>
                  <a:cubicBezTo>
                    <a:pt x="176" y="185"/>
                    <a:pt x="174" y="185"/>
                    <a:pt x="172" y="185"/>
                  </a:cubicBezTo>
                  <a:cubicBezTo>
                    <a:pt x="165" y="184"/>
                    <a:pt x="158" y="184"/>
                    <a:pt x="151" y="184"/>
                  </a:cubicBezTo>
                  <a:cubicBezTo>
                    <a:pt x="153" y="118"/>
                    <a:pt x="153" y="118"/>
                    <a:pt x="153" y="118"/>
                  </a:cubicBezTo>
                  <a:cubicBezTo>
                    <a:pt x="178" y="139"/>
                    <a:pt x="178" y="139"/>
                    <a:pt x="178" y="139"/>
                  </a:cubicBezTo>
                  <a:cubicBezTo>
                    <a:pt x="189" y="78"/>
                    <a:pt x="189" y="78"/>
                    <a:pt x="189" y="78"/>
                  </a:cubicBezTo>
                  <a:cubicBezTo>
                    <a:pt x="154" y="91"/>
                    <a:pt x="154" y="91"/>
                    <a:pt x="154" y="91"/>
                  </a:cubicBezTo>
                  <a:moveTo>
                    <a:pt x="113" y="75"/>
                  </a:moveTo>
                  <a:cubicBezTo>
                    <a:pt x="124" y="71"/>
                    <a:pt x="124" y="71"/>
                    <a:pt x="124" y="71"/>
                  </a:cubicBezTo>
                  <a:cubicBezTo>
                    <a:pt x="124" y="71"/>
                    <a:pt x="134" y="46"/>
                    <a:pt x="135" y="46"/>
                  </a:cubicBezTo>
                  <a:cubicBezTo>
                    <a:pt x="135" y="46"/>
                    <a:pt x="135" y="46"/>
                    <a:pt x="135" y="46"/>
                  </a:cubicBezTo>
                  <a:cubicBezTo>
                    <a:pt x="145" y="46"/>
                    <a:pt x="145" y="46"/>
                    <a:pt x="145" y="46"/>
                  </a:cubicBezTo>
                  <a:cubicBezTo>
                    <a:pt x="144" y="108"/>
                    <a:pt x="144" y="108"/>
                    <a:pt x="144" y="108"/>
                  </a:cubicBezTo>
                  <a:cubicBezTo>
                    <a:pt x="144" y="108"/>
                    <a:pt x="143" y="108"/>
                    <a:pt x="143" y="108"/>
                  </a:cubicBezTo>
                  <a:cubicBezTo>
                    <a:pt x="127" y="108"/>
                    <a:pt x="114" y="120"/>
                    <a:pt x="114" y="136"/>
                  </a:cubicBezTo>
                  <a:cubicBezTo>
                    <a:pt x="113" y="152"/>
                    <a:pt x="126" y="165"/>
                    <a:pt x="143" y="165"/>
                  </a:cubicBezTo>
                  <a:cubicBezTo>
                    <a:pt x="143" y="165"/>
                    <a:pt x="143" y="165"/>
                    <a:pt x="143" y="165"/>
                  </a:cubicBezTo>
                  <a:cubicBezTo>
                    <a:pt x="141" y="227"/>
                    <a:pt x="141" y="227"/>
                    <a:pt x="141" y="227"/>
                  </a:cubicBezTo>
                  <a:cubicBezTo>
                    <a:pt x="131" y="227"/>
                    <a:pt x="131" y="227"/>
                    <a:pt x="131" y="227"/>
                  </a:cubicBezTo>
                  <a:cubicBezTo>
                    <a:pt x="130" y="226"/>
                    <a:pt x="120" y="201"/>
                    <a:pt x="120" y="201"/>
                  </a:cubicBezTo>
                  <a:cubicBezTo>
                    <a:pt x="109" y="197"/>
                    <a:pt x="109" y="197"/>
                    <a:pt x="109" y="197"/>
                  </a:cubicBezTo>
                  <a:cubicBezTo>
                    <a:pt x="109" y="197"/>
                    <a:pt x="87" y="206"/>
                    <a:pt x="84" y="206"/>
                  </a:cubicBezTo>
                  <a:cubicBezTo>
                    <a:pt x="84" y="206"/>
                    <a:pt x="84" y="206"/>
                    <a:pt x="84" y="206"/>
                  </a:cubicBezTo>
                  <a:cubicBezTo>
                    <a:pt x="70" y="192"/>
                    <a:pt x="70" y="192"/>
                    <a:pt x="70" y="192"/>
                  </a:cubicBezTo>
                  <a:cubicBezTo>
                    <a:pt x="69" y="191"/>
                    <a:pt x="80" y="167"/>
                    <a:pt x="80" y="167"/>
                  </a:cubicBezTo>
                  <a:cubicBezTo>
                    <a:pt x="76" y="155"/>
                    <a:pt x="76" y="155"/>
                    <a:pt x="76" y="155"/>
                  </a:cubicBezTo>
                  <a:cubicBezTo>
                    <a:pt x="76" y="155"/>
                    <a:pt x="51" y="146"/>
                    <a:pt x="51" y="144"/>
                  </a:cubicBezTo>
                  <a:cubicBezTo>
                    <a:pt x="51" y="124"/>
                    <a:pt x="51" y="124"/>
                    <a:pt x="51" y="124"/>
                  </a:cubicBezTo>
                  <a:cubicBezTo>
                    <a:pt x="51" y="123"/>
                    <a:pt x="77" y="114"/>
                    <a:pt x="77" y="114"/>
                  </a:cubicBezTo>
                  <a:cubicBezTo>
                    <a:pt x="82" y="103"/>
                    <a:pt x="82" y="103"/>
                    <a:pt x="82" y="103"/>
                  </a:cubicBezTo>
                  <a:cubicBezTo>
                    <a:pt x="82" y="103"/>
                    <a:pt x="71" y="79"/>
                    <a:pt x="72" y="78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90" y="64"/>
                    <a:pt x="113" y="75"/>
                    <a:pt x="113" y="75"/>
                  </a:cubicBezTo>
                  <a:moveTo>
                    <a:pt x="145" y="0"/>
                  </a:moveTo>
                  <a:cubicBezTo>
                    <a:pt x="83" y="0"/>
                    <a:pt x="27" y="44"/>
                    <a:pt x="14" y="108"/>
                  </a:cubicBezTo>
                  <a:cubicBezTo>
                    <a:pt x="0" y="180"/>
                    <a:pt x="47" y="250"/>
                    <a:pt x="119" y="265"/>
                  </a:cubicBezTo>
                  <a:cubicBezTo>
                    <a:pt x="127" y="267"/>
                    <a:pt x="135" y="267"/>
                    <a:pt x="144" y="268"/>
                  </a:cubicBezTo>
                  <a:cubicBezTo>
                    <a:pt x="147" y="268"/>
                    <a:pt x="147" y="268"/>
                    <a:pt x="147" y="268"/>
                  </a:cubicBezTo>
                  <a:cubicBezTo>
                    <a:pt x="209" y="267"/>
                    <a:pt x="264" y="223"/>
                    <a:pt x="276" y="160"/>
                  </a:cubicBezTo>
                  <a:cubicBezTo>
                    <a:pt x="291" y="88"/>
                    <a:pt x="244" y="18"/>
                    <a:pt x="171" y="3"/>
                  </a:cubicBezTo>
                  <a:cubicBezTo>
                    <a:pt x="163" y="1"/>
                    <a:pt x="154" y="0"/>
                    <a:pt x="145" y="0"/>
                  </a:cubicBezTo>
                </a:path>
              </a:pathLst>
            </a:custGeom>
            <a:solidFill>
              <a:srgbClr val="216BB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17" name="Group 19"/>
          <p:cNvGrpSpPr>
            <a:grpSpLocks noChangeAspect="1"/>
          </p:cNvGrpSpPr>
          <p:nvPr userDrawn="1"/>
        </p:nvGrpSpPr>
        <p:grpSpPr bwMode="auto">
          <a:xfrm>
            <a:off x="8449097" y="5834059"/>
            <a:ext cx="438164" cy="564684"/>
            <a:chOff x="2074" y="843"/>
            <a:chExt cx="1615" cy="1561"/>
          </a:xfrm>
        </p:grpSpPr>
        <p:sp>
          <p:nvSpPr>
            <p:cNvPr id="118" name="Freeform 20"/>
            <p:cNvSpPr>
              <a:spLocks noEditPoints="1"/>
            </p:cNvSpPr>
            <p:nvPr userDrawn="1"/>
          </p:nvSpPr>
          <p:spPr bwMode="auto">
            <a:xfrm>
              <a:off x="2074" y="1379"/>
              <a:ext cx="1525" cy="442"/>
            </a:xfrm>
            <a:custGeom>
              <a:avLst/>
              <a:gdLst>
                <a:gd name="T0" fmla="*/ 646 w 646"/>
                <a:gd name="T1" fmla="*/ 0 h 187"/>
                <a:gd name="T2" fmla="*/ 0 w 646"/>
                <a:gd name="T3" fmla="*/ 187 h 187"/>
                <a:gd name="T4" fmla="*/ 0 w 646"/>
                <a:gd name="T5" fmla="*/ 0 h 187"/>
                <a:gd name="T6" fmla="*/ 334 w 646"/>
                <a:gd name="T7" fmla="*/ 41 h 187"/>
                <a:gd name="T8" fmla="*/ 298 w 646"/>
                <a:gd name="T9" fmla="*/ 41 h 187"/>
                <a:gd name="T10" fmla="*/ 289 w 646"/>
                <a:gd name="T11" fmla="*/ 66 h 187"/>
                <a:gd name="T12" fmla="*/ 325 w 646"/>
                <a:gd name="T13" fmla="*/ 48 h 187"/>
                <a:gd name="T14" fmla="*/ 316 w 646"/>
                <a:gd name="T15" fmla="*/ 140 h 187"/>
                <a:gd name="T16" fmla="*/ 358 w 646"/>
                <a:gd name="T17" fmla="*/ 144 h 187"/>
                <a:gd name="T18" fmla="*/ 343 w 646"/>
                <a:gd name="T19" fmla="*/ 130 h 187"/>
                <a:gd name="T20" fmla="*/ 343 w 646"/>
                <a:gd name="T21" fmla="*/ 47 h 187"/>
                <a:gd name="T22" fmla="*/ 375 w 646"/>
                <a:gd name="T23" fmla="*/ 66 h 187"/>
                <a:gd name="T24" fmla="*/ 377 w 646"/>
                <a:gd name="T25" fmla="*/ 37 h 187"/>
                <a:gd name="T26" fmla="*/ 207 w 646"/>
                <a:gd name="T27" fmla="*/ 69 h 187"/>
                <a:gd name="T28" fmla="*/ 233 w 646"/>
                <a:gd name="T29" fmla="*/ 141 h 187"/>
                <a:gd name="T30" fmla="*/ 204 w 646"/>
                <a:gd name="T31" fmla="*/ 116 h 187"/>
                <a:gd name="T32" fmla="*/ 270 w 646"/>
                <a:gd name="T33" fmla="*/ 119 h 187"/>
                <a:gd name="T34" fmla="*/ 225 w 646"/>
                <a:gd name="T35" fmla="*/ 69 h 187"/>
                <a:gd name="T36" fmla="*/ 258 w 646"/>
                <a:gd name="T37" fmla="*/ 56 h 187"/>
                <a:gd name="T38" fmla="*/ 266 w 646"/>
                <a:gd name="T39" fmla="*/ 64 h 187"/>
                <a:gd name="T40" fmla="*/ 207 w 646"/>
                <a:gd name="T41" fmla="*/ 69 h 187"/>
                <a:gd name="T42" fmla="*/ 44 w 646"/>
                <a:gd name="T43" fmla="*/ 45 h 187"/>
                <a:gd name="T44" fmla="*/ 58 w 646"/>
                <a:gd name="T45" fmla="*/ 93 h 187"/>
                <a:gd name="T46" fmla="*/ 43 w 646"/>
                <a:gd name="T47" fmla="*/ 144 h 187"/>
                <a:gd name="T48" fmla="*/ 124 w 646"/>
                <a:gd name="T49" fmla="*/ 119 h 187"/>
                <a:gd name="T50" fmla="*/ 93 w 646"/>
                <a:gd name="T51" fmla="*/ 139 h 187"/>
                <a:gd name="T52" fmla="*/ 76 w 646"/>
                <a:gd name="T53" fmla="*/ 92 h 187"/>
                <a:gd name="T54" fmla="*/ 85 w 646"/>
                <a:gd name="T55" fmla="*/ 45 h 187"/>
                <a:gd name="T56" fmla="*/ 44 w 646"/>
                <a:gd name="T57" fmla="*/ 41 h 187"/>
                <a:gd name="T58" fmla="*/ 139 w 646"/>
                <a:gd name="T59" fmla="*/ 42 h 187"/>
                <a:gd name="T60" fmla="*/ 152 w 646"/>
                <a:gd name="T61" fmla="*/ 56 h 187"/>
                <a:gd name="T62" fmla="*/ 152 w 646"/>
                <a:gd name="T63" fmla="*/ 130 h 187"/>
                <a:gd name="T64" fmla="*/ 139 w 646"/>
                <a:gd name="T65" fmla="*/ 142 h 187"/>
                <a:gd name="T66" fmla="*/ 173 w 646"/>
                <a:gd name="T67" fmla="*/ 145 h 187"/>
                <a:gd name="T68" fmla="*/ 173 w 646"/>
                <a:gd name="T69" fmla="*/ 138 h 187"/>
                <a:gd name="T70" fmla="*/ 170 w 646"/>
                <a:gd name="T71" fmla="*/ 94 h 187"/>
                <a:gd name="T72" fmla="*/ 184 w 646"/>
                <a:gd name="T73" fmla="*/ 41 h 187"/>
                <a:gd name="T74" fmla="*/ 139 w 646"/>
                <a:gd name="T75" fmla="*/ 42 h 187"/>
                <a:gd name="T76" fmla="*/ 411 w 646"/>
                <a:gd name="T77" fmla="*/ 67 h 187"/>
                <a:gd name="T78" fmla="*/ 408 w 646"/>
                <a:gd name="T79" fmla="*/ 137 h 187"/>
                <a:gd name="T80" fmla="*/ 395 w 646"/>
                <a:gd name="T81" fmla="*/ 144 h 187"/>
                <a:gd name="T82" fmla="*/ 479 w 646"/>
                <a:gd name="T83" fmla="*/ 119 h 187"/>
                <a:gd name="T84" fmla="*/ 447 w 646"/>
                <a:gd name="T85" fmla="*/ 139 h 187"/>
                <a:gd name="T86" fmla="*/ 428 w 646"/>
                <a:gd name="T87" fmla="*/ 118 h 187"/>
                <a:gd name="T88" fmla="*/ 455 w 646"/>
                <a:gd name="T89" fmla="*/ 96 h 187"/>
                <a:gd name="T90" fmla="*/ 463 w 646"/>
                <a:gd name="T91" fmla="*/ 108 h 187"/>
                <a:gd name="T92" fmla="*/ 458 w 646"/>
                <a:gd name="T93" fmla="*/ 74 h 187"/>
                <a:gd name="T94" fmla="*/ 428 w 646"/>
                <a:gd name="T95" fmla="*/ 87 h 187"/>
                <a:gd name="T96" fmla="*/ 460 w 646"/>
                <a:gd name="T97" fmla="*/ 50 h 187"/>
                <a:gd name="T98" fmla="*/ 471 w 646"/>
                <a:gd name="T99" fmla="*/ 65 h 187"/>
                <a:gd name="T100" fmla="*/ 397 w 646"/>
                <a:gd name="T101" fmla="*/ 41 h 187"/>
                <a:gd name="T102" fmla="*/ 495 w 646"/>
                <a:gd name="T103" fmla="*/ 42 h 187"/>
                <a:gd name="T104" fmla="*/ 506 w 646"/>
                <a:gd name="T105" fmla="*/ 48 h 187"/>
                <a:gd name="T106" fmla="*/ 508 w 646"/>
                <a:gd name="T107" fmla="*/ 117 h 187"/>
                <a:gd name="T108" fmla="*/ 494 w 646"/>
                <a:gd name="T109" fmla="*/ 143 h 187"/>
                <a:gd name="T110" fmla="*/ 533 w 646"/>
                <a:gd name="T111" fmla="*/ 145 h 187"/>
                <a:gd name="T112" fmla="*/ 584 w 646"/>
                <a:gd name="T113" fmla="*/ 51 h 187"/>
                <a:gd name="T114" fmla="*/ 495 w 646"/>
                <a:gd name="T115" fmla="*/ 42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46" h="187">
                  <a:moveTo>
                    <a:pt x="0" y="0"/>
                  </a:moveTo>
                  <a:cubicBezTo>
                    <a:pt x="646" y="0"/>
                    <a:pt x="646" y="0"/>
                    <a:pt x="646" y="0"/>
                  </a:cubicBezTo>
                  <a:cubicBezTo>
                    <a:pt x="646" y="186"/>
                    <a:pt x="646" y="186"/>
                    <a:pt x="646" y="186"/>
                  </a:cubicBezTo>
                  <a:cubicBezTo>
                    <a:pt x="431" y="187"/>
                    <a:pt x="215" y="186"/>
                    <a:pt x="0" y="18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369" y="41"/>
                  </a:moveTo>
                  <a:cubicBezTo>
                    <a:pt x="361" y="43"/>
                    <a:pt x="346" y="41"/>
                    <a:pt x="334" y="41"/>
                  </a:cubicBezTo>
                  <a:cubicBezTo>
                    <a:pt x="316" y="41"/>
                    <a:pt x="316" y="41"/>
                    <a:pt x="316" y="41"/>
                  </a:cubicBezTo>
                  <a:cubicBezTo>
                    <a:pt x="309" y="41"/>
                    <a:pt x="302" y="42"/>
                    <a:pt x="298" y="41"/>
                  </a:cubicBezTo>
                  <a:cubicBezTo>
                    <a:pt x="295" y="40"/>
                    <a:pt x="293" y="36"/>
                    <a:pt x="290" y="37"/>
                  </a:cubicBezTo>
                  <a:cubicBezTo>
                    <a:pt x="289" y="45"/>
                    <a:pt x="288" y="58"/>
                    <a:pt x="289" y="66"/>
                  </a:cubicBezTo>
                  <a:cubicBezTo>
                    <a:pt x="292" y="66"/>
                    <a:pt x="292" y="66"/>
                    <a:pt x="292" y="66"/>
                  </a:cubicBezTo>
                  <a:cubicBezTo>
                    <a:pt x="294" y="50"/>
                    <a:pt x="306" y="44"/>
                    <a:pt x="325" y="48"/>
                  </a:cubicBezTo>
                  <a:cubicBezTo>
                    <a:pt x="325" y="117"/>
                    <a:pt x="325" y="117"/>
                    <a:pt x="325" y="117"/>
                  </a:cubicBezTo>
                  <a:cubicBezTo>
                    <a:pt x="325" y="129"/>
                    <a:pt x="326" y="138"/>
                    <a:pt x="316" y="140"/>
                  </a:cubicBezTo>
                  <a:cubicBezTo>
                    <a:pt x="312" y="141"/>
                    <a:pt x="307" y="139"/>
                    <a:pt x="309" y="144"/>
                  </a:cubicBezTo>
                  <a:cubicBezTo>
                    <a:pt x="324" y="145"/>
                    <a:pt x="344" y="146"/>
                    <a:pt x="358" y="144"/>
                  </a:cubicBezTo>
                  <a:cubicBezTo>
                    <a:pt x="358" y="141"/>
                    <a:pt x="358" y="141"/>
                    <a:pt x="358" y="141"/>
                  </a:cubicBezTo>
                  <a:cubicBezTo>
                    <a:pt x="350" y="140"/>
                    <a:pt x="344" y="139"/>
                    <a:pt x="343" y="130"/>
                  </a:cubicBezTo>
                  <a:cubicBezTo>
                    <a:pt x="341" y="119"/>
                    <a:pt x="343" y="103"/>
                    <a:pt x="343" y="89"/>
                  </a:cubicBezTo>
                  <a:cubicBezTo>
                    <a:pt x="343" y="47"/>
                    <a:pt x="343" y="47"/>
                    <a:pt x="343" y="47"/>
                  </a:cubicBezTo>
                  <a:cubicBezTo>
                    <a:pt x="353" y="48"/>
                    <a:pt x="362" y="46"/>
                    <a:pt x="368" y="50"/>
                  </a:cubicBezTo>
                  <a:cubicBezTo>
                    <a:pt x="373" y="53"/>
                    <a:pt x="372" y="60"/>
                    <a:pt x="375" y="66"/>
                  </a:cubicBezTo>
                  <a:cubicBezTo>
                    <a:pt x="379" y="66"/>
                    <a:pt x="379" y="66"/>
                    <a:pt x="379" y="66"/>
                  </a:cubicBezTo>
                  <a:cubicBezTo>
                    <a:pt x="379" y="57"/>
                    <a:pt x="377" y="45"/>
                    <a:pt x="377" y="37"/>
                  </a:cubicBezTo>
                  <a:cubicBezTo>
                    <a:pt x="375" y="36"/>
                    <a:pt x="373" y="40"/>
                    <a:pt x="369" y="41"/>
                  </a:cubicBezTo>
                  <a:moveTo>
                    <a:pt x="207" y="69"/>
                  </a:moveTo>
                  <a:cubicBezTo>
                    <a:pt x="208" y="96"/>
                    <a:pt x="243" y="97"/>
                    <a:pt x="252" y="113"/>
                  </a:cubicBezTo>
                  <a:cubicBezTo>
                    <a:pt x="259" y="127"/>
                    <a:pt x="250" y="143"/>
                    <a:pt x="233" y="141"/>
                  </a:cubicBezTo>
                  <a:cubicBezTo>
                    <a:pt x="219" y="139"/>
                    <a:pt x="214" y="126"/>
                    <a:pt x="208" y="115"/>
                  </a:cubicBezTo>
                  <a:cubicBezTo>
                    <a:pt x="207" y="116"/>
                    <a:pt x="205" y="116"/>
                    <a:pt x="204" y="116"/>
                  </a:cubicBezTo>
                  <a:cubicBezTo>
                    <a:pt x="204" y="124"/>
                    <a:pt x="207" y="133"/>
                    <a:pt x="208" y="141"/>
                  </a:cubicBezTo>
                  <a:cubicBezTo>
                    <a:pt x="235" y="155"/>
                    <a:pt x="268" y="145"/>
                    <a:pt x="270" y="119"/>
                  </a:cubicBezTo>
                  <a:cubicBezTo>
                    <a:pt x="272" y="106"/>
                    <a:pt x="266" y="97"/>
                    <a:pt x="260" y="92"/>
                  </a:cubicBezTo>
                  <a:cubicBezTo>
                    <a:pt x="249" y="83"/>
                    <a:pt x="232" y="81"/>
                    <a:pt x="225" y="69"/>
                  </a:cubicBezTo>
                  <a:cubicBezTo>
                    <a:pt x="221" y="61"/>
                    <a:pt x="224" y="51"/>
                    <a:pt x="231" y="47"/>
                  </a:cubicBezTo>
                  <a:cubicBezTo>
                    <a:pt x="243" y="40"/>
                    <a:pt x="253" y="48"/>
                    <a:pt x="258" y="56"/>
                  </a:cubicBezTo>
                  <a:cubicBezTo>
                    <a:pt x="258" y="58"/>
                    <a:pt x="260" y="65"/>
                    <a:pt x="262" y="65"/>
                  </a:cubicBezTo>
                  <a:cubicBezTo>
                    <a:pt x="263" y="65"/>
                    <a:pt x="264" y="64"/>
                    <a:pt x="266" y="64"/>
                  </a:cubicBezTo>
                  <a:cubicBezTo>
                    <a:pt x="266" y="58"/>
                    <a:pt x="263" y="50"/>
                    <a:pt x="263" y="42"/>
                  </a:cubicBezTo>
                  <a:cubicBezTo>
                    <a:pt x="238" y="32"/>
                    <a:pt x="207" y="41"/>
                    <a:pt x="207" y="69"/>
                  </a:cubicBezTo>
                  <a:moveTo>
                    <a:pt x="44" y="42"/>
                  </a:moveTo>
                  <a:cubicBezTo>
                    <a:pt x="44" y="45"/>
                    <a:pt x="44" y="45"/>
                    <a:pt x="44" y="45"/>
                  </a:cubicBezTo>
                  <a:cubicBezTo>
                    <a:pt x="59" y="43"/>
                    <a:pt x="58" y="57"/>
                    <a:pt x="58" y="71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106"/>
                    <a:pt x="61" y="135"/>
                    <a:pt x="53" y="139"/>
                  </a:cubicBezTo>
                  <a:cubicBezTo>
                    <a:pt x="49" y="141"/>
                    <a:pt x="42" y="138"/>
                    <a:pt x="43" y="144"/>
                  </a:cubicBezTo>
                  <a:cubicBezTo>
                    <a:pt x="67" y="146"/>
                    <a:pt x="94" y="144"/>
                    <a:pt x="118" y="145"/>
                  </a:cubicBezTo>
                  <a:cubicBezTo>
                    <a:pt x="120" y="136"/>
                    <a:pt x="123" y="128"/>
                    <a:pt x="124" y="119"/>
                  </a:cubicBezTo>
                  <a:cubicBezTo>
                    <a:pt x="118" y="116"/>
                    <a:pt x="118" y="121"/>
                    <a:pt x="117" y="124"/>
                  </a:cubicBezTo>
                  <a:cubicBezTo>
                    <a:pt x="113" y="135"/>
                    <a:pt x="107" y="139"/>
                    <a:pt x="93" y="139"/>
                  </a:cubicBezTo>
                  <a:cubicBezTo>
                    <a:pt x="84" y="139"/>
                    <a:pt x="77" y="138"/>
                    <a:pt x="76" y="127"/>
                  </a:cubicBezTo>
                  <a:cubicBezTo>
                    <a:pt x="75" y="117"/>
                    <a:pt x="76" y="104"/>
                    <a:pt x="76" y="92"/>
                  </a:cubicBezTo>
                  <a:cubicBezTo>
                    <a:pt x="76" y="79"/>
                    <a:pt x="75" y="66"/>
                    <a:pt x="76" y="56"/>
                  </a:cubicBezTo>
                  <a:cubicBezTo>
                    <a:pt x="76" y="48"/>
                    <a:pt x="79" y="47"/>
                    <a:pt x="85" y="45"/>
                  </a:cubicBezTo>
                  <a:cubicBezTo>
                    <a:pt x="87" y="45"/>
                    <a:pt x="91" y="47"/>
                    <a:pt x="90" y="42"/>
                  </a:cubicBezTo>
                  <a:cubicBezTo>
                    <a:pt x="76" y="40"/>
                    <a:pt x="59" y="41"/>
                    <a:pt x="44" y="41"/>
                  </a:cubicBezTo>
                  <a:cubicBezTo>
                    <a:pt x="44" y="41"/>
                    <a:pt x="44" y="41"/>
                    <a:pt x="44" y="42"/>
                  </a:cubicBezTo>
                  <a:moveTo>
                    <a:pt x="139" y="42"/>
                  </a:moveTo>
                  <a:cubicBezTo>
                    <a:pt x="139" y="45"/>
                    <a:pt x="139" y="45"/>
                    <a:pt x="139" y="45"/>
                  </a:cubicBezTo>
                  <a:cubicBezTo>
                    <a:pt x="147" y="45"/>
                    <a:pt x="151" y="47"/>
                    <a:pt x="152" y="56"/>
                  </a:cubicBezTo>
                  <a:cubicBezTo>
                    <a:pt x="153" y="66"/>
                    <a:pt x="152" y="78"/>
                    <a:pt x="152" y="93"/>
                  </a:cubicBezTo>
                  <a:cubicBezTo>
                    <a:pt x="152" y="106"/>
                    <a:pt x="153" y="120"/>
                    <a:pt x="152" y="130"/>
                  </a:cubicBezTo>
                  <a:cubicBezTo>
                    <a:pt x="152" y="132"/>
                    <a:pt x="151" y="136"/>
                    <a:pt x="151" y="137"/>
                  </a:cubicBezTo>
                  <a:cubicBezTo>
                    <a:pt x="148" y="140"/>
                    <a:pt x="139" y="140"/>
                    <a:pt x="139" y="142"/>
                  </a:cubicBezTo>
                  <a:cubicBezTo>
                    <a:pt x="138" y="143"/>
                    <a:pt x="139" y="143"/>
                    <a:pt x="139" y="144"/>
                  </a:cubicBezTo>
                  <a:cubicBezTo>
                    <a:pt x="146" y="146"/>
                    <a:pt x="162" y="145"/>
                    <a:pt x="173" y="145"/>
                  </a:cubicBezTo>
                  <a:cubicBezTo>
                    <a:pt x="177" y="145"/>
                    <a:pt x="186" y="147"/>
                    <a:pt x="184" y="141"/>
                  </a:cubicBezTo>
                  <a:cubicBezTo>
                    <a:pt x="181" y="140"/>
                    <a:pt x="175" y="140"/>
                    <a:pt x="173" y="138"/>
                  </a:cubicBezTo>
                  <a:cubicBezTo>
                    <a:pt x="170" y="135"/>
                    <a:pt x="170" y="124"/>
                    <a:pt x="170" y="118"/>
                  </a:cubicBezTo>
                  <a:cubicBezTo>
                    <a:pt x="170" y="94"/>
                    <a:pt x="170" y="94"/>
                    <a:pt x="170" y="94"/>
                  </a:cubicBezTo>
                  <a:cubicBezTo>
                    <a:pt x="170" y="82"/>
                    <a:pt x="167" y="53"/>
                    <a:pt x="173" y="48"/>
                  </a:cubicBezTo>
                  <a:cubicBezTo>
                    <a:pt x="176" y="44"/>
                    <a:pt x="186" y="47"/>
                    <a:pt x="184" y="41"/>
                  </a:cubicBezTo>
                  <a:cubicBezTo>
                    <a:pt x="170" y="40"/>
                    <a:pt x="154" y="41"/>
                    <a:pt x="139" y="41"/>
                  </a:cubicBezTo>
                  <a:cubicBezTo>
                    <a:pt x="139" y="41"/>
                    <a:pt x="139" y="41"/>
                    <a:pt x="139" y="42"/>
                  </a:cubicBezTo>
                  <a:moveTo>
                    <a:pt x="397" y="45"/>
                  </a:moveTo>
                  <a:cubicBezTo>
                    <a:pt x="410" y="44"/>
                    <a:pt x="410" y="53"/>
                    <a:pt x="411" y="67"/>
                  </a:cubicBezTo>
                  <a:cubicBezTo>
                    <a:pt x="411" y="83"/>
                    <a:pt x="411" y="99"/>
                    <a:pt x="411" y="115"/>
                  </a:cubicBezTo>
                  <a:cubicBezTo>
                    <a:pt x="411" y="123"/>
                    <a:pt x="411" y="134"/>
                    <a:pt x="408" y="137"/>
                  </a:cubicBezTo>
                  <a:cubicBezTo>
                    <a:pt x="405" y="141"/>
                    <a:pt x="398" y="139"/>
                    <a:pt x="395" y="141"/>
                  </a:cubicBezTo>
                  <a:cubicBezTo>
                    <a:pt x="395" y="144"/>
                    <a:pt x="395" y="144"/>
                    <a:pt x="395" y="144"/>
                  </a:cubicBezTo>
                  <a:cubicBezTo>
                    <a:pt x="421" y="145"/>
                    <a:pt x="448" y="145"/>
                    <a:pt x="474" y="145"/>
                  </a:cubicBezTo>
                  <a:cubicBezTo>
                    <a:pt x="476" y="137"/>
                    <a:pt x="478" y="128"/>
                    <a:pt x="479" y="119"/>
                  </a:cubicBezTo>
                  <a:cubicBezTo>
                    <a:pt x="473" y="116"/>
                    <a:pt x="473" y="123"/>
                    <a:pt x="471" y="127"/>
                  </a:cubicBezTo>
                  <a:cubicBezTo>
                    <a:pt x="467" y="136"/>
                    <a:pt x="460" y="139"/>
                    <a:pt x="447" y="139"/>
                  </a:cubicBezTo>
                  <a:cubicBezTo>
                    <a:pt x="444" y="139"/>
                    <a:pt x="436" y="139"/>
                    <a:pt x="432" y="137"/>
                  </a:cubicBezTo>
                  <a:cubicBezTo>
                    <a:pt x="428" y="135"/>
                    <a:pt x="428" y="125"/>
                    <a:pt x="428" y="118"/>
                  </a:cubicBezTo>
                  <a:cubicBezTo>
                    <a:pt x="428" y="109"/>
                    <a:pt x="428" y="101"/>
                    <a:pt x="428" y="94"/>
                  </a:cubicBezTo>
                  <a:cubicBezTo>
                    <a:pt x="437" y="96"/>
                    <a:pt x="449" y="92"/>
                    <a:pt x="455" y="96"/>
                  </a:cubicBezTo>
                  <a:cubicBezTo>
                    <a:pt x="458" y="99"/>
                    <a:pt x="456" y="104"/>
                    <a:pt x="459" y="108"/>
                  </a:cubicBezTo>
                  <a:cubicBezTo>
                    <a:pt x="463" y="108"/>
                    <a:pt x="463" y="108"/>
                    <a:pt x="463" y="108"/>
                  </a:cubicBezTo>
                  <a:cubicBezTo>
                    <a:pt x="463" y="74"/>
                    <a:pt x="463" y="74"/>
                    <a:pt x="463" y="74"/>
                  </a:cubicBezTo>
                  <a:cubicBezTo>
                    <a:pt x="458" y="74"/>
                    <a:pt x="458" y="74"/>
                    <a:pt x="458" y="74"/>
                  </a:cubicBezTo>
                  <a:cubicBezTo>
                    <a:pt x="457" y="79"/>
                    <a:pt x="458" y="84"/>
                    <a:pt x="454" y="86"/>
                  </a:cubicBezTo>
                  <a:cubicBezTo>
                    <a:pt x="448" y="89"/>
                    <a:pt x="436" y="86"/>
                    <a:pt x="428" y="87"/>
                  </a:cubicBezTo>
                  <a:cubicBezTo>
                    <a:pt x="429" y="76"/>
                    <a:pt x="426" y="57"/>
                    <a:pt x="430" y="47"/>
                  </a:cubicBezTo>
                  <a:cubicBezTo>
                    <a:pt x="441" y="48"/>
                    <a:pt x="453" y="45"/>
                    <a:pt x="460" y="50"/>
                  </a:cubicBezTo>
                  <a:cubicBezTo>
                    <a:pt x="465" y="53"/>
                    <a:pt x="464" y="60"/>
                    <a:pt x="468" y="65"/>
                  </a:cubicBezTo>
                  <a:cubicBezTo>
                    <a:pt x="469" y="66"/>
                    <a:pt x="469" y="65"/>
                    <a:pt x="471" y="65"/>
                  </a:cubicBezTo>
                  <a:cubicBezTo>
                    <a:pt x="471" y="58"/>
                    <a:pt x="470" y="48"/>
                    <a:pt x="469" y="41"/>
                  </a:cubicBezTo>
                  <a:cubicBezTo>
                    <a:pt x="397" y="41"/>
                    <a:pt x="397" y="41"/>
                    <a:pt x="397" y="41"/>
                  </a:cubicBezTo>
                  <a:cubicBezTo>
                    <a:pt x="396" y="41"/>
                    <a:pt x="397" y="44"/>
                    <a:pt x="397" y="45"/>
                  </a:cubicBezTo>
                  <a:moveTo>
                    <a:pt x="495" y="42"/>
                  </a:moveTo>
                  <a:cubicBezTo>
                    <a:pt x="495" y="45"/>
                    <a:pt x="495" y="45"/>
                    <a:pt x="495" y="45"/>
                  </a:cubicBezTo>
                  <a:cubicBezTo>
                    <a:pt x="498" y="46"/>
                    <a:pt x="504" y="45"/>
                    <a:pt x="506" y="48"/>
                  </a:cubicBezTo>
                  <a:cubicBezTo>
                    <a:pt x="509" y="52"/>
                    <a:pt x="508" y="62"/>
                    <a:pt x="508" y="70"/>
                  </a:cubicBezTo>
                  <a:cubicBezTo>
                    <a:pt x="508" y="117"/>
                    <a:pt x="508" y="117"/>
                    <a:pt x="508" y="117"/>
                  </a:cubicBezTo>
                  <a:cubicBezTo>
                    <a:pt x="508" y="131"/>
                    <a:pt x="509" y="138"/>
                    <a:pt x="499" y="140"/>
                  </a:cubicBezTo>
                  <a:cubicBezTo>
                    <a:pt x="498" y="141"/>
                    <a:pt x="493" y="139"/>
                    <a:pt x="494" y="143"/>
                  </a:cubicBezTo>
                  <a:cubicBezTo>
                    <a:pt x="494" y="146"/>
                    <a:pt x="495" y="145"/>
                    <a:pt x="497" y="145"/>
                  </a:cubicBezTo>
                  <a:cubicBezTo>
                    <a:pt x="508" y="146"/>
                    <a:pt x="523" y="145"/>
                    <a:pt x="533" y="145"/>
                  </a:cubicBezTo>
                  <a:cubicBezTo>
                    <a:pt x="573" y="145"/>
                    <a:pt x="602" y="127"/>
                    <a:pt x="601" y="88"/>
                  </a:cubicBezTo>
                  <a:cubicBezTo>
                    <a:pt x="601" y="71"/>
                    <a:pt x="593" y="58"/>
                    <a:pt x="584" y="51"/>
                  </a:cubicBezTo>
                  <a:cubicBezTo>
                    <a:pt x="564" y="37"/>
                    <a:pt x="530" y="42"/>
                    <a:pt x="496" y="41"/>
                  </a:cubicBezTo>
                  <a:cubicBezTo>
                    <a:pt x="495" y="41"/>
                    <a:pt x="495" y="41"/>
                    <a:pt x="495" y="42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21"/>
            <p:cNvSpPr>
              <a:spLocks/>
            </p:cNvSpPr>
            <p:nvPr userDrawn="1"/>
          </p:nvSpPr>
          <p:spPr bwMode="auto">
            <a:xfrm>
              <a:off x="3311" y="1478"/>
              <a:ext cx="135" cy="229"/>
            </a:xfrm>
            <a:custGeom>
              <a:avLst/>
              <a:gdLst>
                <a:gd name="T0" fmla="*/ 3 w 57"/>
                <a:gd name="T1" fmla="*/ 6 h 97"/>
                <a:gd name="T2" fmla="*/ 57 w 57"/>
                <a:gd name="T3" fmla="*/ 51 h 97"/>
                <a:gd name="T4" fmla="*/ 22 w 57"/>
                <a:gd name="T5" fmla="*/ 97 h 97"/>
                <a:gd name="T6" fmla="*/ 6 w 57"/>
                <a:gd name="T7" fmla="*/ 94 h 97"/>
                <a:gd name="T8" fmla="*/ 2 w 57"/>
                <a:gd name="T9" fmla="*/ 51 h 97"/>
                <a:gd name="T10" fmla="*/ 3 w 57"/>
                <a:gd name="T11" fmla="*/ 6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97">
                  <a:moveTo>
                    <a:pt x="3" y="6"/>
                  </a:moveTo>
                  <a:cubicBezTo>
                    <a:pt x="38" y="0"/>
                    <a:pt x="57" y="18"/>
                    <a:pt x="57" y="51"/>
                  </a:cubicBezTo>
                  <a:cubicBezTo>
                    <a:pt x="57" y="74"/>
                    <a:pt x="46" y="94"/>
                    <a:pt x="22" y="97"/>
                  </a:cubicBezTo>
                  <a:cubicBezTo>
                    <a:pt x="16" y="97"/>
                    <a:pt x="9" y="97"/>
                    <a:pt x="6" y="94"/>
                  </a:cubicBezTo>
                  <a:cubicBezTo>
                    <a:pt x="0" y="89"/>
                    <a:pt x="2" y="62"/>
                    <a:pt x="2" y="51"/>
                  </a:cubicBezTo>
                  <a:cubicBezTo>
                    <a:pt x="2" y="35"/>
                    <a:pt x="1" y="20"/>
                    <a:pt x="3" y="6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22"/>
            <p:cNvSpPr>
              <a:spLocks/>
            </p:cNvSpPr>
            <p:nvPr userDrawn="1"/>
          </p:nvSpPr>
          <p:spPr bwMode="auto">
            <a:xfrm>
              <a:off x="2914" y="1903"/>
              <a:ext cx="321" cy="501"/>
            </a:xfrm>
            <a:custGeom>
              <a:avLst/>
              <a:gdLst>
                <a:gd name="T0" fmla="*/ 123 w 136"/>
                <a:gd name="T1" fmla="*/ 13 h 212"/>
                <a:gd name="T2" fmla="*/ 123 w 136"/>
                <a:gd name="T3" fmla="*/ 43 h 212"/>
                <a:gd name="T4" fmla="*/ 46 w 136"/>
                <a:gd name="T5" fmla="*/ 44 h 212"/>
                <a:gd name="T6" fmla="*/ 44 w 136"/>
                <a:gd name="T7" fmla="*/ 64 h 212"/>
                <a:gd name="T8" fmla="*/ 75 w 136"/>
                <a:gd name="T9" fmla="*/ 85 h 212"/>
                <a:gd name="T10" fmla="*/ 132 w 136"/>
                <a:gd name="T11" fmla="*/ 133 h 212"/>
                <a:gd name="T12" fmla="*/ 129 w 136"/>
                <a:gd name="T13" fmla="*/ 176 h 212"/>
                <a:gd name="T14" fmla="*/ 77 w 136"/>
                <a:gd name="T15" fmla="*/ 209 h 212"/>
                <a:gd name="T16" fmla="*/ 5 w 136"/>
                <a:gd name="T17" fmla="*/ 200 h 212"/>
                <a:gd name="T18" fmla="*/ 5 w 136"/>
                <a:gd name="T19" fmla="*/ 170 h 212"/>
                <a:gd name="T20" fmla="*/ 90 w 136"/>
                <a:gd name="T21" fmla="*/ 166 h 212"/>
                <a:gd name="T22" fmla="*/ 91 w 136"/>
                <a:gd name="T23" fmla="*/ 146 h 212"/>
                <a:gd name="T24" fmla="*/ 51 w 136"/>
                <a:gd name="T25" fmla="*/ 119 h 212"/>
                <a:gd name="T26" fmla="*/ 2 w 136"/>
                <a:gd name="T27" fmla="*/ 57 h 212"/>
                <a:gd name="T28" fmla="*/ 24 w 136"/>
                <a:gd name="T29" fmla="*/ 18 h 212"/>
                <a:gd name="T30" fmla="*/ 123 w 136"/>
                <a:gd name="T31" fmla="*/ 13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6" h="212">
                  <a:moveTo>
                    <a:pt x="123" y="13"/>
                  </a:moveTo>
                  <a:cubicBezTo>
                    <a:pt x="123" y="43"/>
                    <a:pt x="123" y="43"/>
                    <a:pt x="123" y="43"/>
                  </a:cubicBezTo>
                  <a:cubicBezTo>
                    <a:pt x="104" y="36"/>
                    <a:pt x="59" y="24"/>
                    <a:pt x="46" y="44"/>
                  </a:cubicBezTo>
                  <a:cubicBezTo>
                    <a:pt x="43" y="49"/>
                    <a:pt x="42" y="57"/>
                    <a:pt x="44" y="64"/>
                  </a:cubicBezTo>
                  <a:cubicBezTo>
                    <a:pt x="48" y="74"/>
                    <a:pt x="64" y="80"/>
                    <a:pt x="75" y="85"/>
                  </a:cubicBezTo>
                  <a:cubicBezTo>
                    <a:pt x="99" y="96"/>
                    <a:pt x="124" y="106"/>
                    <a:pt x="132" y="133"/>
                  </a:cubicBezTo>
                  <a:cubicBezTo>
                    <a:pt x="136" y="145"/>
                    <a:pt x="135" y="163"/>
                    <a:pt x="129" y="176"/>
                  </a:cubicBezTo>
                  <a:cubicBezTo>
                    <a:pt x="120" y="194"/>
                    <a:pt x="100" y="206"/>
                    <a:pt x="77" y="209"/>
                  </a:cubicBezTo>
                  <a:cubicBezTo>
                    <a:pt x="52" y="212"/>
                    <a:pt x="27" y="207"/>
                    <a:pt x="5" y="200"/>
                  </a:cubicBezTo>
                  <a:cubicBezTo>
                    <a:pt x="5" y="170"/>
                    <a:pt x="5" y="170"/>
                    <a:pt x="5" y="170"/>
                  </a:cubicBezTo>
                  <a:cubicBezTo>
                    <a:pt x="27" y="178"/>
                    <a:pt x="79" y="190"/>
                    <a:pt x="90" y="166"/>
                  </a:cubicBezTo>
                  <a:cubicBezTo>
                    <a:pt x="93" y="161"/>
                    <a:pt x="94" y="153"/>
                    <a:pt x="91" y="146"/>
                  </a:cubicBezTo>
                  <a:cubicBezTo>
                    <a:pt x="86" y="133"/>
                    <a:pt x="64" y="126"/>
                    <a:pt x="51" y="119"/>
                  </a:cubicBezTo>
                  <a:cubicBezTo>
                    <a:pt x="26" y="107"/>
                    <a:pt x="0" y="94"/>
                    <a:pt x="2" y="57"/>
                  </a:cubicBezTo>
                  <a:cubicBezTo>
                    <a:pt x="3" y="38"/>
                    <a:pt x="12" y="27"/>
                    <a:pt x="24" y="18"/>
                  </a:cubicBezTo>
                  <a:cubicBezTo>
                    <a:pt x="47" y="2"/>
                    <a:pt x="94" y="0"/>
                    <a:pt x="123" y="13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23"/>
            <p:cNvSpPr>
              <a:spLocks/>
            </p:cNvSpPr>
            <p:nvPr userDrawn="1"/>
          </p:nvSpPr>
          <p:spPr bwMode="auto">
            <a:xfrm>
              <a:off x="2074" y="1920"/>
              <a:ext cx="377" cy="472"/>
            </a:xfrm>
            <a:custGeom>
              <a:avLst/>
              <a:gdLst>
                <a:gd name="T0" fmla="*/ 0 w 160"/>
                <a:gd name="T1" fmla="*/ 0 h 200"/>
                <a:gd name="T2" fmla="*/ 60 w 160"/>
                <a:gd name="T3" fmla="*/ 0 h 200"/>
                <a:gd name="T4" fmla="*/ 122 w 160"/>
                <a:gd name="T5" fmla="*/ 144 h 200"/>
                <a:gd name="T6" fmla="*/ 123 w 160"/>
                <a:gd name="T7" fmla="*/ 0 h 200"/>
                <a:gd name="T8" fmla="*/ 160 w 160"/>
                <a:gd name="T9" fmla="*/ 0 h 200"/>
                <a:gd name="T10" fmla="*/ 160 w 160"/>
                <a:gd name="T11" fmla="*/ 200 h 200"/>
                <a:gd name="T12" fmla="*/ 107 w 160"/>
                <a:gd name="T13" fmla="*/ 200 h 200"/>
                <a:gd name="T14" fmla="*/ 37 w 160"/>
                <a:gd name="T15" fmla="*/ 43 h 200"/>
                <a:gd name="T16" fmla="*/ 37 w 160"/>
                <a:gd name="T17" fmla="*/ 200 h 200"/>
                <a:gd name="T18" fmla="*/ 0 w 160"/>
                <a:gd name="T19" fmla="*/ 200 h 200"/>
                <a:gd name="T20" fmla="*/ 0 w 160"/>
                <a:gd name="T21" fmla="*/ 1 h 200"/>
                <a:gd name="T22" fmla="*/ 0 w 160"/>
                <a:gd name="T23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0" h="200">
                  <a:moveTo>
                    <a:pt x="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81" y="48"/>
                    <a:pt x="102" y="95"/>
                    <a:pt x="122" y="144"/>
                  </a:cubicBezTo>
                  <a:cubicBezTo>
                    <a:pt x="123" y="97"/>
                    <a:pt x="123" y="48"/>
                    <a:pt x="123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0" y="200"/>
                    <a:pt x="160" y="200"/>
                    <a:pt x="160" y="200"/>
                  </a:cubicBezTo>
                  <a:cubicBezTo>
                    <a:pt x="107" y="200"/>
                    <a:pt x="107" y="200"/>
                    <a:pt x="107" y="200"/>
                  </a:cubicBezTo>
                  <a:cubicBezTo>
                    <a:pt x="83" y="149"/>
                    <a:pt x="61" y="95"/>
                    <a:pt x="37" y="43"/>
                  </a:cubicBezTo>
                  <a:cubicBezTo>
                    <a:pt x="37" y="200"/>
                    <a:pt x="37" y="200"/>
                    <a:pt x="37" y="200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24"/>
            <p:cNvSpPr>
              <a:spLocks/>
            </p:cNvSpPr>
            <p:nvPr userDrawn="1"/>
          </p:nvSpPr>
          <p:spPr bwMode="auto">
            <a:xfrm>
              <a:off x="2489" y="1920"/>
              <a:ext cx="416" cy="472"/>
            </a:xfrm>
            <a:custGeom>
              <a:avLst/>
              <a:gdLst>
                <a:gd name="T0" fmla="*/ 48 w 176"/>
                <a:gd name="T1" fmla="*/ 0 h 200"/>
                <a:gd name="T2" fmla="*/ 92 w 176"/>
                <a:gd name="T3" fmla="*/ 88 h 200"/>
                <a:gd name="T4" fmla="*/ 136 w 176"/>
                <a:gd name="T5" fmla="*/ 0 h 200"/>
                <a:gd name="T6" fmla="*/ 176 w 176"/>
                <a:gd name="T7" fmla="*/ 0 h 200"/>
                <a:gd name="T8" fmla="*/ 117 w 176"/>
                <a:gd name="T9" fmla="*/ 109 h 200"/>
                <a:gd name="T10" fmla="*/ 109 w 176"/>
                <a:gd name="T11" fmla="*/ 125 h 200"/>
                <a:gd name="T12" fmla="*/ 109 w 176"/>
                <a:gd name="T13" fmla="*/ 144 h 200"/>
                <a:gd name="T14" fmla="*/ 109 w 176"/>
                <a:gd name="T15" fmla="*/ 200 h 200"/>
                <a:gd name="T16" fmla="*/ 66 w 176"/>
                <a:gd name="T17" fmla="*/ 200 h 200"/>
                <a:gd name="T18" fmla="*/ 66 w 176"/>
                <a:gd name="T19" fmla="*/ 143 h 200"/>
                <a:gd name="T20" fmla="*/ 66 w 176"/>
                <a:gd name="T21" fmla="*/ 124 h 200"/>
                <a:gd name="T22" fmla="*/ 58 w 176"/>
                <a:gd name="T23" fmla="*/ 108 h 200"/>
                <a:gd name="T24" fmla="*/ 1 w 176"/>
                <a:gd name="T25" fmla="*/ 0 h 200"/>
                <a:gd name="T26" fmla="*/ 2 w 176"/>
                <a:gd name="T27" fmla="*/ 0 h 200"/>
                <a:gd name="T28" fmla="*/ 48 w 176"/>
                <a:gd name="T29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6" h="200">
                  <a:moveTo>
                    <a:pt x="48" y="0"/>
                  </a:moveTo>
                  <a:cubicBezTo>
                    <a:pt x="63" y="29"/>
                    <a:pt x="77" y="58"/>
                    <a:pt x="92" y="88"/>
                  </a:cubicBezTo>
                  <a:cubicBezTo>
                    <a:pt x="107" y="59"/>
                    <a:pt x="121" y="29"/>
                    <a:pt x="136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57" y="36"/>
                    <a:pt x="137" y="72"/>
                    <a:pt x="117" y="109"/>
                  </a:cubicBezTo>
                  <a:cubicBezTo>
                    <a:pt x="115" y="114"/>
                    <a:pt x="110" y="120"/>
                    <a:pt x="109" y="125"/>
                  </a:cubicBezTo>
                  <a:cubicBezTo>
                    <a:pt x="108" y="130"/>
                    <a:pt x="109" y="137"/>
                    <a:pt x="109" y="144"/>
                  </a:cubicBezTo>
                  <a:cubicBezTo>
                    <a:pt x="109" y="200"/>
                    <a:pt x="109" y="200"/>
                    <a:pt x="109" y="200"/>
                  </a:cubicBezTo>
                  <a:cubicBezTo>
                    <a:pt x="66" y="200"/>
                    <a:pt x="66" y="200"/>
                    <a:pt x="66" y="200"/>
                  </a:cubicBezTo>
                  <a:cubicBezTo>
                    <a:pt x="66" y="143"/>
                    <a:pt x="66" y="143"/>
                    <a:pt x="66" y="143"/>
                  </a:cubicBezTo>
                  <a:cubicBezTo>
                    <a:pt x="66" y="137"/>
                    <a:pt x="67" y="130"/>
                    <a:pt x="66" y="124"/>
                  </a:cubicBezTo>
                  <a:cubicBezTo>
                    <a:pt x="66" y="120"/>
                    <a:pt x="61" y="113"/>
                    <a:pt x="58" y="108"/>
                  </a:cubicBezTo>
                  <a:cubicBezTo>
                    <a:pt x="39" y="73"/>
                    <a:pt x="19" y="36"/>
                    <a:pt x="1" y="0"/>
                  </a:cubicBezTo>
                  <a:cubicBezTo>
                    <a:pt x="0" y="0"/>
                    <a:pt x="2" y="0"/>
                    <a:pt x="2" y="0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25"/>
            <p:cNvSpPr>
              <a:spLocks/>
            </p:cNvSpPr>
            <p:nvPr userDrawn="1"/>
          </p:nvSpPr>
          <p:spPr bwMode="auto">
            <a:xfrm>
              <a:off x="3304" y="1918"/>
              <a:ext cx="297" cy="474"/>
            </a:xfrm>
            <a:custGeom>
              <a:avLst/>
              <a:gdLst>
                <a:gd name="T0" fmla="*/ 1 w 126"/>
                <a:gd name="T1" fmla="*/ 1 h 201"/>
                <a:gd name="T2" fmla="*/ 122 w 126"/>
                <a:gd name="T3" fmla="*/ 1 h 201"/>
                <a:gd name="T4" fmla="*/ 122 w 126"/>
                <a:gd name="T5" fmla="*/ 29 h 201"/>
                <a:gd name="T6" fmla="*/ 42 w 126"/>
                <a:gd name="T7" fmla="*/ 30 h 201"/>
                <a:gd name="T8" fmla="*/ 41 w 126"/>
                <a:gd name="T9" fmla="*/ 83 h 201"/>
                <a:gd name="T10" fmla="*/ 115 w 126"/>
                <a:gd name="T11" fmla="*/ 83 h 201"/>
                <a:gd name="T12" fmla="*/ 115 w 126"/>
                <a:gd name="T13" fmla="*/ 112 h 201"/>
                <a:gd name="T14" fmla="*/ 42 w 126"/>
                <a:gd name="T15" fmla="*/ 112 h 201"/>
                <a:gd name="T16" fmla="*/ 41 w 126"/>
                <a:gd name="T17" fmla="*/ 173 h 201"/>
                <a:gd name="T18" fmla="*/ 125 w 126"/>
                <a:gd name="T19" fmla="*/ 173 h 201"/>
                <a:gd name="T20" fmla="*/ 125 w 126"/>
                <a:gd name="T21" fmla="*/ 201 h 201"/>
                <a:gd name="T22" fmla="*/ 1 w 126"/>
                <a:gd name="T23" fmla="*/ 201 h 201"/>
                <a:gd name="T24" fmla="*/ 1 w 126"/>
                <a:gd name="T25" fmla="*/ 2 h 201"/>
                <a:gd name="T26" fmla="*/ 1 w 126"/>
                <a:gd name="T27" fmla="*/ 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6" h="201">
                  <a:moveTo>
                    <a:pt x="1" y="1"/>
                  </a:moveTo>
                  <a:cubicBezTo>
                    <a:pt x="41" y="1"/>
                    <a:pt x="82" y="0"/>
                    <a:pt x="122" y="1"/>
                  </a:cubicBezTo>
                  <a:cubicBezTo>
                    <a:pt x="122" y="29"/>
                    <a:pt x="122" y="29"/>
                    <a:pt x="122" y="29"/>
                  </a:cubicBezTo>
                  <a:cubicBezTo>
                    <a:pt x="96" y="30"/>
                    <a:pt x="69" y="29"/>
                    <a:pt x="42" y="30"/>
                  </a:cubicBezTo>
                  <a:cubicBezTo>
                    <a:pt x="41" y="46"/>
                    <a:pt x="43" y="66"/>
                    <a:pt x="41" y="83"/>
                  </a:cubicBezTo>
                  <a:cubicBezTo>
                    <a:pt x="65" y="84"/>
                    <a:pt x="90" y="83"/>
                    <a:pt x="115" y="83"/>
                  </a:cubicBezTo>
                  <a:cubicBezTo>
                    <a:pt x="115" y="112"/>
                    <a:pt x="115" y="112"/>
                    <a:pt x="115" y="112"/>
                  </a:cubicBezTo>
                  <a:cubicBezTo>
                    <a:pt x="42" y="112"/>
                    <a:pt x="42" y="112"/>
                    <a:pt x="42" y="112"/>
                  </a:cubicBezTo>
                  <a:cubicBezTo>
                    <a:pt x="41" y="131"/>
                    <a:pt x="43" y="154"/>
                    <a:pt x="41" y="173"/>
                  </a:cubicBezTo>
                  <a:cubicBezTo>
                    <a:pt x="125" y="173"/>
                    <a:pt x="125" y="173"/>
                    <a:pt x="125" y="173"/>
                  </a:cubicBezTo>
                  <a:cubicBezTo>
                    <a:pt x="126" y="181"/>
                    <a:pt x="125" y="192"/>
                    <a:pt x="125" y="201"/>
                  </a:cubicBezTo>
                  <a:cubicBezTo>
                    <a:pt x="1" y="201"/>
                    <a:pt x="1" y="201"/>
                    <a:pt x="1" y="20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1" y="1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26"/>
            <p:cNvSpPr>
              <a:spLocks noEditPoints="1"/>
            </p:cNvSpPr>
            <p:nvPr userDrawn="1"/>
          </p:nvSpPr>
          <p:spPr bwMode="auto">
            <a:xfrm>
              <a:off x="3606" y="2322"/>
              <a:ext cx="83" cy="82"/>
            </a:xfrm>
            <a:custGeom>
              <a:avLst/>
              <a:gdLst>
                <a:gd name="T0" fmla="*/ 14 w 35"/>
                <a:gd name="T1" fmla="*/ 2 h 35"/>
                <a:gd name="T2" fmla="*/ 32 w 35"/>
                <a:gd name="T3" fmla="*/ 16 h 35"/>
                <a:gd name="T4" fmla="*/ 4 w 35"/>
                <a:gd name="T5" fmla="*/ 22 h 35"/>
                <a:gd name="T6" fmla="*/ 14 w 35"/>
                <a:gd name="T7" fmla="*/ 2 h 35"/>
                <a:gd name="T8" fmla="*/ 6 w 35"/>
                <a:gd name="T9" fmla="*/ 20 h 35"/>
                <a:gd name="T10" fmla="*/ 28 w 35"/>
                <a:gd name="T11" fmla="*/ 10 h 35"/>
                <a:gd name="T12" fmla="*/ 15 w 35"/>
                <a:gd name="T13" fmla="*/ 4 h 35"/>
                <a:gd name="T14" fmla="*/ 6 w 35"/>
                <a:gd name="T15" fmla="*/ 2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35">
                  <a:moveTo>
                    <a:pt x="14" y="2"/>
                  </a:moveTo>
                  <a:cubicBezTo>
                    <a:pt x="24" y="0"/>
                    <a:pt x="32" y="7"/>
                    <a:pt x="32" y="16"/>
                  </a:cubicBezTo>
                  <a:cubicBezTo>
                    <a:pt x="31" y="31"/>
                    <a:pt x="10" y="35"/>
                    <a:pt x="4" y="22"/>
                  </a:cubicBezTo>
                  <a:cubicBezTo>
                    <a:pt x="0" y="13"/>
                    <a:pt x="4" y="4"/>
                    <a:pt x="14" y="2"/>
                  </a:cubicBezTo>
                  <a:moveTo>
                    <a:pt x="6" y="20"/>
                  </a:moveTo>
                  <a:cubicBezTo>
                    <a:pt x="11" y="34"/>
                    <a:pt x="35" y="26"/>
                    <a:pt x="28" y="10"/>
                  </a:cubicBezTo>
                  <a:cubicBezTo>
                    <a:pt x="26" y="6"/>
                    <a:pt x="21" y="3"/>
                    <a:pt x="15" y="4"/>
                  </a:cubicBezTo>
                  <a:cubicBezTo>
                    <a:pt x="8" y="6"/>
                    <a:pt x="4" y="13"/>
                    <a:pt x="6" y="2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27"/>
            <p:cNvSpPr>
              <a:spLocks noEditPoints="1"/>
            </p:cNvSpPr>
            <p:nvPr userDrawn="1"/>
          </p:nvSpPr>
          <p:spPr bwMode="auto">
            <a:xfrm>
              <a:off x="3632" y="2338"/>
              <a:ext cx="33" cy="45"/>
            </a:xfrm>
            <a:custGeom>
              <a:avLst/>
              <a:gdLst>
                <a:gd name="T0" fmla="*/ 1 w 14"/>
                <a:gd name="T1" fmla="*/ 0 h 19"/>
                <a:gd name="T2" fmla="*/ 12 w 14"/>
                <a:gd name="T3" fmla="*/ 2 h 19"/>
                <a:gd name="T4" fmla="*/ 9 w 14"/>
                <a:gd name="T5" fmla="*/ 10 h 19"/>
                <a:gd name="T6" fmla="*/ 13 w 14"/>
                <a:gd name="T7" fmla="*/ 16 h 19"/>
                <a:gd name="T8" fmla="*/ 4 w 14"/>
                <a:gd name="T9" fmla="*/ 10 h 19"/>
                <a:gd name="T10" fmla="*/ 3 w 14"/>
                <a:gd name="T11" fmla="*/ 17 h 19"/>
                <a:gd name="T12" fmla="*/ 0 w 14"/>
                <a:gd name="T13" fmla="*/ 17 h 19"/>
                <a:gd name="T14" fmla="*/ 1 w 14"/>
                <a:gd name="T15" fmla="*/ 0 h 19"/>
                <a:gd name="T16" fmla="*/ 3 w 14"/>
                <a:gd name="T17" fmla="*/ 8 h 19"/>
                <a:gd name="T18" fmla="*/ 10 w 14"/>
                <a:gd name="T19" fmla="*/ 4 h 19"/>
                <a:gd name="T20" fmla="*/ 3 w 14"/>
                <a:gd name="T21" fmla="*/ 2 h 19"/>
                <a:gd name="T22" fmla="*/ 3 w 14"/>
                <a:gd name="T23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19">
                  <a:moveTo>
                    <a:pt x="1" y="0"/>
                  </a:moveTo>
                  <a:cubicBezTo>
                    <a:pt x="5" y="0"/>
                    <a:pt x="9" y="0"/>
                    <a:pt x="12" y="2"/>
                  </a:cubicBezTo>
                  <a:cubicBezTo>
                    <a:pt x="14" y="5"/>
                    <a:pt x="13" y="10"/>
                    <a:pt x="9" y="10"/>
                  </a:cubicBezTo>
                  <a:cubicBezTo>
                    <a:pt x="10" y="12"/>
                    <a:pt x="12" y="14"/>
                    <a:pt x="13" y="16"/>
                  </a:cubicBezTo>
                  <a:cubicBezTo>
                    <a:pt x="7" y="19"/>
                    <a:pt x="9" y="9"/>
                    <a:pt x="4" y="10"/>
                  </a:cubicBezTo>
                  <a:cubicBezTo>
                    <a:pt x="3" y="11"/>
                    <a:pt x="4" y="15"/>
                    <a:pt x="3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2"/>
                    <a:pt x="0" y="4"/>
                    <a:pt x="1" y="0"/>
                  </a:cubicBezTo>
                  <a:moveTo>
                    <a:pt x="3" y="8"/>
                  </a:moveTo>
                  <a:cubicBezTo>
                    <a:pt x="7" y="8"/>
                    <a:pt x="11" y="8"/>
                    <a:pt x="10" y="4"/>
                  </a:cubicBezTo>
                  <a:cubicBezTo>
                    <a:pt x="9" y="2"/>
                    <a:pt x="6" y="2"/>
                    <a:pt x="3" y="2"/>
                  </a:cubicBezTo>
                  <a:lnTo>
                    <a:pt x="3" y="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28"/>
            <p:cNvSpPr>
              <a:spLocks/>
            </p:cNvSpPr>
            <p:nvPr userDrawn="1"/>
          </p:nvSpPr>
          <p:spPr bwMode="auto">
            <a:xfrm>
              <a:off x="2099" y="847"/>
              <a:ext cx="303" cy="428"/>
            </a:xfrm>
            <a:custGeom>
              <a:avLst/>
              <a:gdLst>
                <a:gd name="T0" fmla="*/ 0 w 303"/>
                <a:gd name="T1" fmla="*/ 428 h 428"/>
                <a:gd name="T2" fmla="*/ 0 w 303"/>
                <a:gd name="T3" fmla="*/ 0 h 428"/>
                <a:gd name="T4" fmla="*/ 88 w 303"/>
                <a:gd name="T5" fmla="*/ 0 h 428"/>
                <a:gd name="T6" fmla="*/ 88 w 303"/>
                <a:gd name="T7" fmla="*/ 355 h 428"/>
                <a:gd name="T8" fmla="*/ 303 w 303"/>
                <a:gd name="T9" fmla="*/ 355 h 428"/>
                <a:gd name="T10" fmla="*/ 303 w 303"/>
                <a:gd name="T11" fmla="*/ 428 h 428"/>
                <a:gd name="T12" fmla="*/ 0 w 303"/>
                <a:gd name="T13" fmla="*/ 428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3" h="428">
                  <a:moveTo>
                    <a:pt x="0" y="428"/>
                  </a:moveTo>
                  <a:lnTo>
                    <a:pt x="0" y="0"/>
                  </a:lnTo>
                  <a:lnTo>
                    <a:pt x="88" y="0"/>
                  </a:lnTo>
                  <a:lnTo>
                    <a:pt x="88" y="355"/>
                  </a:lnTo>
                  <a:lnTo>
                    <a:pt x="303" y="355"/>
                  </a:lnTo>
                  <a:lnTo>
                    <a:pt x="303" y="428"/>
                  </a:lnTo>
                  <a:lnTo>
                    <a:pt x="0" y="42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29"/>
            <p:cNvSpPr>
              <a:spLocks/>
            </p:cNvSpPr>
            <p:nvPr userDrawn="1"/>
          </p:nvSpPr>
          <p:spPr bwMode="auto">
            <a:xfrm>
              <a:off x="2444" y="843"/>
              <a:ext cx="399" cy="432"/>
            </a:xfrm>
            <a:custGeom>
              <a:avLst/>
              <a:gdLst>
                <a:gd name="T0" fmla="*/ 0 w 399"/>
                <a:gd name="T1" fmla="*/ 432 h 432"/>
                <a:gd name="T2" fmla="*/ 147 w 399"/>
                <a:gd name="T3" fmla="*/ 205 h 432"/>
                <a:gd name="T4" fmla="*/ 14 w 399"/>
                <a:gd name="T5" fmla="*/ 0 h 432"/>
                <a:gd name="T6" fmla="*/ 116 w 399"/>
                <a:gd name="T7" fmla="*/ 0 h 432"/>
                <a:gd name="T8" fmla="*/ 201 w 399"/>
                <a:gd name="T9" fmla="*/ 139 h 432"/>
                <a:gd name="T10" fmla="*/ 286 w 399"/>
                <a:gd name="T11" fmla="*/ 0 h 432"/>
                <a:gd name="T12" fmla="*/ 388 w 399"/>
                <a:gd name="T13" fmla="*/ 0 h 432"/>
                <a:gd name="T14" fmla="*/ 253 w 399"/>
                <a:gd name="T15" fmla="*/ 210 h 432"/>
                <a:gd name="T16" fmla="*/ 399 w 399"/>
                <a:gd name="T17" fmla="*/ 432 h 432"/>
                <a:gd name="T18" fmla="*/ 295 w 399"/>
                <a:gd name="T19" fmla="*/ 432 h 432"/>
                <a:gd name="T20" fmla="*/ 201 w 399"/>
                <a:gd name="T21" fmla="*/ 283 h 432"/>
                <a:gd name="T22" fmla="*/ 104 w 399"/>
                <a:gd name="T23" fmla="*/ 432 h 432"/>
                <a:gd name="T24" fmla="*/ 0 w 399"/>
                <a:gd name="T25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9" h="432">
                  <a:moveTo>
                    <a:pt x="0" y="432"/>
                  </a:moveTo>
                  <a:lnTo>
                    <a:pt x="147" y="205"/>
                  </a:lnTo>
                  <a:lnTo>
                    <a:pt x="14" y="0"/>
                  </a:lnTo>
                  <a:lnTo>
                    <a:pt x="116" y="0"/>
                  </a:lnTo>
                  <a:lnTo>
                    <a:pt x="201" y="139"/>
                  </a:lnTo>
                  <a:lnTo>
                    <a:pt x="286" y="0"/>
                  </a:lnTo>
                  <a:lnTo>
                    <a:pt x="388" y="0"/>
                  </a:lnTo>
                  <a:lnTo>
                    <a:pt x="253" y="210"/>
                  </a:lnTo>
                  <a:lnTo>
                    <a:pt x="399" y="432"/>
                  </a:lnTo>
                  <a:lnTo>
                    <a:pt x="295" y="432"/>
                  </a:lnTo>
                  <a:lnTo>
                    <a:pt x="201" y="283"/>
                  </a:lnTo>
                  <a:lnTo>
                    <a:pt x="104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30"/>
            <p:cNvSpPr>
              <a:spLocks/>
            </p:cNvSpPr>
            <p:nvPr userDrawn="1"/>
          </p:nvSpPr>
          <p:spPr bwMode="auto">
            <a:xfrm>
              <a:off x="2914" y="843"/>
              <a:ext cx="295" cy="432"/>
            </a:xfrm>
            <a:custGeom>
              <a:avLst/>
              <a:gdLst>
                <a:gd name="T0" fmla="*/ 0 w 295"/>
                <a:gd name="T1" fmla="*/ 432 h 432"/>
                <a:gd name="T2" fmla="*/ 0 w 295"/>
                <a:gd name="T3" fmla="*/ 0 h 432"/>
                <a:gd name="T4" fmla="*/ 295 w 295"/>
                <a:gd name="T5" fmla="*/ 0 h 432"/>
                <a:gd name="T6" fmla="*/ 295 w 295"/>
                <a:gd name="T7" fmla="*/ 73 h 432"/>
                <a:gd name="T8" fmla="*/ 88 w 295"/>
                <a:gd name="T9" fmla="*/ 73 h 432"/>
                <a:gd name="T10" fmla="*/ 88 w 295"/>
                <a:gd name="T11" fmla="*/ 174 h 432"/>
                <a:gd name="T12" fmla="*/ 267 w 295"/>
                <a:gd name="T13" fmla="*/ 174 h 432"/>
                <a:gd name="T14" fmla="*/ 267 w 295"/>
                <a:gd name="T15" fmla="*/ 248 h 432"/>
                <a:gd name="T16" fmla="*/ 88 w 295"/>
                <a:gd name="T17" fmla="*/ 248 h 432"/>
                <a:gd name="T18" fmla="*/ 88 w 295"/>
                <a:gd name="T19" fmla="*/ 432 h 432"/>
                <a:gd name="T20" fmla="*/ 0 w 295"/>
                <a:gd name="T21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5" h="432">
                  <a:moveTo>
                    <a:pt x="0" y="432"/>
                  </a:moveTo>
                  <a:lnTo>
                    <a:pt x="0" y="0"/>
                  </a:lnTo>
                  <a:lnTo>
                    <a:pt x="295" y="0"/>
                  </a:lnTo>
                  <a:lnTo>
                    <a:pt x="295" y="73"/>
                  </a:lnTo>
                  <a:lnTo>
                    <a:pt x="88" y="73"/>
                  </a:lnTo>
                  <a:lnTo>
                    <a:pt x="88" y="174"/>
                  </a:lnTo>
                  <a:lnTo>
                    <a:pt x="267" y="174"/>
                  </a:lnTo>
                  <a:lnTo>
                    <a:pt x="267" y="248"/>
                  </a:lnTo>
                  <a:lnTo>
                    <a:pt x="88" y="248"/>
                  </a:lnTo>
                  <a:lnTo>
                    <a:pt x="88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31"/>
            <p:cNvSpPr>
              <a:spLocks/>
            </p:cNvSpPr>
            <p:nvPr userDrawn="1"/>
          </p:nvSpPr>
          <p:spPr bwMode="auto">
            <a:xfrm>
              <a:off x="3273" y="843"/>
              <a:ext cx="343" cy="432"/>
            </a:xfrm>
            <a:custGeom>
              <a:avLst/>
              <a:gdLst>
                <a:gd name="T0" fmla="*/ 128 w 343"/>
                <a:gd name="T1" fmla="*/ 432 h 432"/>
                <a:gd name="T2" fmla="*/ 128 w 343"/>
                <a:gd name="T3" fmla="*/ 73 h 432"/>
                <a:gd name="T4" fmla="*/ 0 w 343"/>
                <a:gd name="T5" fmla="*/ 73 h 432"/>
                <a:gd name="T6" fmla="*/ 0 w 343"/>
                <a:gd name="T7" fmla="*/ 0 h 432"/>
                <a:gd name="T8" fmla="*/ 343 w 343"/>
                <a:gd name="T9" fmla="*/ 0 h 432"/>
                <a:gd name="T10" fmla="*/ 343 w 343"/>
                <a:gd name="T11" fmla="*/ 73 h 432"/>
                <a:gd name="T12" fmla="*/ 215 w 343"/>
                <a:gd name="T13" fmla="*/ 73 h 432"/>
                <a:gd name="T14" fmla="*/ 215 w 343"/>
                <a:gd name="T15" fmla="*/ 432 h 432"/>
                <a:gd name="T16" fmla="*/ 128 w 343"/>
                <a:gd name="T17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432">
                  <a:moveTo>
                    <a:pt x="128" y="432"/>
                  </a:moveTo>
                  <a:lnTo>
                    <a:pt x="128" y="73"/>
                  </a:lnTo>
                  <a:lnTo>
                    <a:pt x="0" y="73"/>
                  </a:lnTo>
                  <a:lnTo>
                    <a:pt x="0" y="0"/>
                  </a:lnTo>
                  <a:lnTo>
                    <a:pt x="343" y="0"/>
                  </a:lnTo>
                  <a:lnTo>
                    <a:pt x="343" y="73"/>
                  </a:lnTo>
                  <a:lnTo>
                    <a:pt x="215" y="73"/>
                  </a:lnTo>
                  <a:lnTo>
                    <a:pt x="215" y="432"/>
                  </a:lnTo>
                  <a:lnTo>
                    <a:pt x="128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6" name="Group 5"/>
          <p:cNvGrpSpPr>
            <a:grpSpLocks noChangeAspect="1"/>
          </p:cNvGrpSpPr>
          <p:nvPr userDrawn="1"/>
        </p:nvGrpSpPr>
        <p:grpSpPr bwMode="auto">
          <a:xfrm>
            <a:off x="561743" y="5768524"/>
            <a:ext cx="959338" cy="678757"/>
            <a:chOff x="1640" y="963"/>
            <a:chExt cx="2480" cy="1316"/>
          </a:xfrm>
          <a:solidFill>
            <a:schemeClr val="bg1"/>
          </a:solidFill>
        </p:grpSpPr>
        <p:sp>
          <p:nvSpPr>
            <p:cNvPr id="57" name="Freeform 6"/>
            <p:cNvSpPr>
              <a:spLocks/>
            </p:cNvSpPr>
            <p:nvPr userDrawn="1"/>
          </p:nvSpPr>
          <p:spPr bwMode="auto">
            <a:xfrm>
              <a:off x="2025" y="1440"/>
              <a:ext cx="246" cy="359"/>
            </a:xfrm>
            <a:custGeom>
              <a:avLst/>
              <a:gdLst>
                <a:gd name="T0" fmla="*/ 246 w 246"/>
                <a:gd name="T1" fmla="*/ 359 h 359"/>
                <a:gd name="T2" fmla="*/ 0 w 246"/>
                <a:gd name="T3" fmla="*/ 359 h 359"/>
                <a:gd name="T4" fmla="*/ 0 w 246"/>
                <a:gd name="T5" fmla="*/ 0 h 359"/>
                <a:gd name="T6" fmla="*/ 92 w 246"/>
                <a:gd name="T7" fmla="*/ 0 h 359"/>
                <a:gd name="T8" fmla="*/ 92 w 246"/>
                <a:gd name="T9" fmla="*/ 277 h 359"/>
                <a:gd name="T10" fmla="*/ 246 w 246"/>
                <a:gd name="T11" fmla="*/ 277 h 359"/>
                <a:gd name="T12" fmla="*/ 246 w 246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359">
                  <a:moveTo>
                    <a:pt x="246" y="359"/>
                  </a:moveTo>
                  <a:lnTo>
                    <a:pt x="0" y="359"/>
                  </a:lnTo>
                  <a:lnTo>
                    <a:pt x="0" y="0"/>
                  </a:lnTo>
                  <a:lnTo>
                    <a:pt x="92" y="0"/>
                  </a:lnTo>
                  <a:lnTo>
                    <a:pt x="92" y="277"/>
                  </a:lnTo>
                  <a:lnTo>
                    <a:pt x="246" y="277"/>
                  </a:lnTo>
                  <a:lnTo>
                    <a:pt x="246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7"/>
            <p:cNvSpPr>
              <a:spLocks/>
            </p:cNvSpPr>
            <p:nvPr userDrawn="1"/>
          </p:nvSpPr>
          <p:spPr bwMode="auto">
            <a:xfrm>
              <a:off x="2318" y="1440"/>
              <a:ext cx="309" cy="364"/>
            </a:xfrm>
            <a:custGeom>
              <a:avLst/>
              <a:gdLst>
                <a:gd name="T0" fmla="*/ 39 w 131"/>
                <a:gd name="T1" fmla="*/ 0 h 154"/>
                <a:gd name="T2" fmla="*/ 39 w 131"/>
                <a:gd name="T3" fmla="*/ 95 h 154"/>
                <a:gd name="T4" fmla="*/ 66 w 131"/>
                <a:gd name="T5" fmla="*/ 121 h 154"/>
                <a:gd name="T6" fmla="*/ 92 w 131"/>
                <a:gd name="T7" fmla="*/ 95 h 154"/>
                <a:gd name="T8" fmla="*/ 92 w 131"/>
                <a:gd name="T9" fmla="*/ 0 h 154"/>
                <a:gd name="T10" fmla="*/ 131 w 131"/>
                <a:gd name="T11" fmla="*/ 0 h 154"/>
                <a:gd name="T12" fmla="*/ 131 w 131"/>
                <a:gd name="T13" fmla="*/ 95 h 154"/>
                <a:gd name="T14" fmla="*/ 65 w 131"/>
                <a:gd name="T15" fmla="*/ 154 h 154"/>
                <a:gd name="T16" fmla="*/ 0 w 131"/>
                <a:gd name="T17" fmla="*/ 95 h 154"/>
                <a:gd name="T18" fmla="*/ 0 w 131"/>
                <a:gd name="T19" fmla="*/ 0 h 154"/>
                <a:gd name="T20" fmla="*/ 39 w 131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154">
                  <a:moveTo>
                    <a:pt x="39" y="0"/>
                  </a:moveTo>
                  <a:cubicBezTo>
                    <a:pt x="39" y="95"/>
                    <a:pt x="39" y="95"/>
                    <a:pt x="39" y="95"/>
                  </a:cubicBezTo>
                  <a:cubicBezTo>
                    <a:pt x="39" y="108"/>
                    <a:pt x="51" y="121"/>
                    <a:pt x="66" y="121"/>
                  </a:cubicBezTo>
                  <a:cubicBezTo>
                    <a:pt x="80" y="121"/>
                    <a:pt x="92" y="108"/>
                    <a:pt x="92" y="95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95"/>
                    <a:pt x="131" y="95"/>
                    <a:pt x="131" y="95"/>
                  </a:cubicBezTo>
                  <a:cubicBezTo>
                    <a:pt x="131" y="134"/>
                    <a:pt x="94" y="154"/>
                    <a:pt x="65" y="154"/>
                  </a:cubicBezTo>
                  <a:cubicBezTo>
                    <a:pt x="36" y="154"/>
                    <a:pt x="0" y="135"/>
                    <a:pt x="0" y="9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8"/>
            <p:cNvSpPr>
              <a:spLocks noEditPoints="1"/>
            </p:cNvSpPr>
            <p:nvPr userDrawn="1"/>
          </p:nvSpPr>
          <p:spPr bwMode="auto">
            <a:xfrm>
              <a:off x="3085" y="1436"/>
              <a:ext cx="371" cy="371"/>
            </a:xfrm>
            <a:custGeom>
              <a:avLst/>
              <a:gdLst>
                <a:gd name="T0" fmla="*/ 157 w 157"/>
                <a:gd name="T1" fmla="*/ 79 h 157"/>
                <a:gd name="T2" fmla="*/ 79 w 157"/>
                <a:gd name="T3" fmla="*/ 157 h 157"/>
                <a:gd name="T4" fmla="*/ 0 w 157"/>
                <a:gd name="T5" fmla="*/ 79 h 157"/>
                <a:gd name="T6" fmla="*/ 79 w 157"/>
                <a:gd name="T7" fmla="*/ 0 h 157"/>
                <a:gd name="T8" fmla="*/ 157 w 157"/>
                <a:gd name="T9" fmla="*/ 79 h 157"/>
                <a:gd name="T10" fmla="*/ 79 w 157"/>
                <a:gd name="T11" fmla="*/ 122 h 157"/>
                <a:gd name="T12" fmla="*/ 118 w 157"/>
                <a:gd name="T13" fmla="*/ 79 h 157"/>
                <a:gd name="T14" fmla="*/ 78 w 157"/>
                <a:gd name="T15" fmla="*/ 35 h 157"/>
                <a:gd name="T16" fmla="*/ 39 w 157"/>
                <a:gd name="T17" fmla="*/ 79 h 157"/>
                <a:gd name="T18" fmla="*/ 79 w 157"/>
                <a:gd name="T19" fmla="*/ 12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157">
                  <a:moveTo>
                    <a:pt x="157" y="79"/>
                  </a:moveTo>
                  <a:cubicBezTo>
                    <a:pt x="157" y="126"/>
                    <a:pt x="121" y="157"/>
                    <a:pt x="79" y="157"/>
                  </a:cubicBezTo>
                  <a:cubicBezTo>
                    <a:pt x="36" y="157"/>
                    <a:pt x="0" y="126"/>
                    <a:pt x="0" y="79"/>
                  </a:cubicBezTo>
                  <a:cubicBezTo>
                    <a:pt x="0" y="31"/>
                    <a:pt x="36" y="0"/>
                    <a:pt x="79" y="0"/>
                  </a:cubicBezTo>
                  <a:cubicBezTo>
                    <a:pt x="121" y="0"/>
                    <a:pt x="157" y="32"/>
                    <a:pt x="157" y="79"/>
                  </a:cubicBezTo>
                  <a:close/>
                  <a:moveTo>
                    <a:pt x="79" y="122"/>
                  </a:moveTo>
                  <a:cubicBezTo>
                    <a:pt x="98" y="122"/>
                    <a:pt x="118" y="111"/>
                    <a:pt x="118" y="79"/>
                  </a:cubicBezTo>
                  <a:cubicBezTo>
                    <a:pt x="118" y="47"/>
                    <a:pt x="98" y="35"/>
                    <a:pt x="78" y="35"/>
                  </a:cubicBezTo>
                  <a:cubicBezTo>
                    <a:pt x="58" y="35"/>
                    <a:pt x="39" y="49"/>
                    <a:pt x="39" y="79"/>
                  </a:cubicBezTo>
                  <a:cubicBezTo>
                    <a:pt x="39" y="108"/>
                    <a:pt x="59" y="122"/>
                    <a:pt x="79" y="1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9"/>
            <p:cNvSpPr>
              <a:spLocks/>
            </p:cNvSpPr>
            <p:nvPr userDrawn="1"/>
          </p:nvSpPr>
          <p:spPr bwMode="auto">
            <a:xfrm>
              <a:off x="3520" y="1440"/>
              <a:ext cx="236" cy="359"/>
            </a:xfrm>
            <a:custGeom>
              <a:avLst/>
              <a:gdLst>
                <a:gd name="T0" fmla="*/ 236 w 236"/>
                <a:gd name="T1" fmla="*/ 81 h 359"/>
                <a:gd name="T2" fmla="*/ 90 w 236"/>
                <a:gd name="T3" fmla="*/ 81 h 359"/>
                <a:gd name="T4" fmla="*/ 90 w 236"/>
                <a:gd name="T5" fmla="*/ 147 h 359"/>
                <a:gd name="T6" fmla="*/ 234 w 236"/>
                <a:gd name="T7" fmla="*/ 147 h 359"/>
                <a:gd name="T8" fmla="*/ 234 w 236"/>
                <a:gd name="T9" fmla="*/ 227 h 359"/>
                <a:gd name="T10" fmla="*/ 90 w 236"/>
                <a:gd name="T11" fmla="*/ 227 h 359"/>
                <a:gd name="T12" fmla="*/ 90 w 236"/>
                <a:gd name="T13" fmla="*/ 359 h 359"/>
                <a:gd name="T14" fmla="*/ 0 w 236"/>
                <a:gd name="T15" fmla="*/ 359 h 359"/>
                <a:gd name="T16" fmla="*/ 0 w 236"/>
                <a:gd name="T17" fmla="*/ 0 h 359"/>
                <a:gd name="T18" fmla="*/ 236 w 236"/>
                <a:gd name="T19" fmla="*/ 0 h 359"/>
                <a:gd name="T20" fmla="*/ 236 w 236"/>
                <a:gd name="T21" fmla="*/ 81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6" h="359">
                  <a:moveTo>
                    <a:pt x="236" y="81"/>
                  </a:moveTo>
                  <a:lnTo>
                    <a:pt x="90" y="81"/>
                  </a:lnTo>
                  <a:lnTo>
                    <a:pt x="90" y="147"/>
                  </a:lnTo>
                  <a:lnTo>
                    <a:pt x="234" y="147"/>
                  </a:lnTo>
                  <a:lnTo>
                    <a:pt x="234" y="227"/>
                  </a:lnTo>
                  <a:lnTo>
                    <a:pt x="90" y="227"/>
                  </a:lnTo>
                  <a:lnTo>
                    <a:pt x="90" y="359"/>
                  </a:lnTo>
                  <a:lnTo>
                    <a:pt x="0" y="359"/>
                  </a:lnTo>
                  <a:lnTo>
                    <a:pt x="0" y="0"/>
                  </a:lnTo>
                  <a:lnTo>
                    <a:pt x="236" y="0"/>
                  </a:lnTo>
                  <a:lnTo>
                    <a:pt x="236" y="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10"/>
            <p:cNvSpPr>
              <a:spLocks/>
            </p:cNvSpPr>
            <p:nvPr userDrawn="1"/>
          </p:nvSpPr>
          <p:spPr bwMode="auto">
            <a:xfrm>
              <a:off x="3827" y="1440"/>
              <a:ext cx="293" cy="359"/>
            </a:xfrm>
            <a:custGeom>
              <a:avLst/>
              <a:gdLst>
                <a:gd name="T0" fmla="*/ 293 w 293"/>
                <a:gd name="T1" fmla="*/ 0 h 359"/>
                <a:gd name="T2" fmla="*/ 293 w 293"/>
                <a:gd name="T3" fmla="*/ 81 h 359"/>
                <a:gd name="T4" fmla="*/ 191 w 293"/>
                <a:gd name="T5" fmla="*/ 81 h 359"/>
                <a:gd name="T6" fmla="*/ 191 w 293"/>
                <a:gd name="T7" fmla="*/ 359 h 359"/>
                <a:gd name="T8" fmla="*/ 99 w 293"/>
                <a:gd name="T9" fmla="*/ 359 h 359"/>
                <a:gd name="T10" fmla="*/ 99 w 293"/>
                <a:gd name="T11" fmla="*/ 81 h 359"/>
                <a:gd name="T12" fmla="*/ 0 w 293"/>
                <a:gd name="T13" fmla="*/ 81 h 359"/>
                <a:gd name="T14" fmla="*/ 0 w 293"/>
                <a:gd name="T15" fmla="*/ 0 h 359"/>
                <a:gd name="T16" fmla="*/ 293 w 293"/>
                <a:gd name="T17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3" h="359">
                  <a:moveTo>
                    <a:pt x="293" y="0"/>
                  </a:moveTo>
                  <a:lnTo>
                    <a:pt x="293" y="81"/>
                  </a:lnTo>
                  <a:lnTo>
                    <a:pt x="191" y="81"/>
                  </a:lnTo>
                  <a:lnTo>
                    <a:pt x="191" y="359"/>
                  </a:lnTo>
                  <a:lnTo>
                    <a:pt x="99" y="359"/>
                  </a:lnTo>
                  <a:lnTo>
                    <a:pt x="99" y="81"/>
                  </a:lnTo>
                  <a:lnTo>
                    <a:pt x="0" y="81"/>
                  </a:lnTo>
                  <a:lnTo>
                    <a:pt x="0" y="0"/>
                  </a:lnTo>
                  <a:lnTo>
                    <a:pt x="2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11"/>
            <p:cNvSpPr>
              <a:spLocks/>
            </p:cNvSpPr>
            <p:nvPr userDrawn="1"/>
          </p:nvSpPr>
          <p:spPr bwMode="auto">
            <a:xfrm>
              <a:off x="2119" y="963"/>
              <a:ext cx="359" cy="293"/>
            </a:xfrm>
            <a:custGeom>
              <a:avLst/>
              <a:gdLst>
                <a:gd name="T0" fmla="*/ 0 w 359"/>
                <a:gd name="T1" fmla="*/ 293 h 293"/>
                <a:gd name="T2" fmla="*/ 180 w 359"/>
                <a:gd name="T3" fmla="*/ 114 h 293"/>
                <a:gd name="T4" fmla="*/ 359 w 359"/>
                <a:gd name="T5" fmla="*/ 293 h 293"/>
                <a:gd name="T6" fmla="*/ 359 w 359"/>
                <a:gd name="T7" fmla="*/ 178 h 293"/>
                <a:gd name="T8" fmla="*/ 180 w 359"/>
                <a:gd name="T9" fmla="*/ 0 h 293"/>
                <a:gd name="T10" fmla="*/ 0 w 359"/>
                <a:gd name="T11" fmla="*/ 180 h 293"/>
                <a:gd name="T12" fmla="*/ 0 w 359"/>
                <a:gd name="T13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3">
                  <a:moveTo>
                    <a:pt x="0" y="293"/>
                  </a:moveTo>
                  <a:lnTo>
                    <a:pt x="180" y="114"/>
                  </a:lnTo>
                  <a:lnTo>
                    <a:pt x="359" y="293"/>
                  </a:lnTo>
                  <a:lnTo>
                    <a:pt x="359" y="178"/>
                  </a:lnTo>
                  <a:lnTo>
                    <a:pt x="180" y="0"/>
                  </a:lnTo>
                  <a:lnTo>
                    <a:pt x="0" y="180"/>
                  </a:lnTo>
                  <a:lnTo>
                    <a:pt x="0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12"/>
            <p:cNvSpPr>
              <a:spLocks/>
            </p:cNvSpPr>
            <p:nvPr userDrawn="1"/>
          </p:nvSpPr>
          <p:spPr bwMode="auto">
            <a:xfrm>
              <a:off x="1640" y="1440"/>
              <a:ext cx="295" cy="359"/>
            </a:xfrm>
            <a:custGeom>
              <a:avLst/>
              <a:gdLst>
                <a:gd name="T0" fmla="*/ 295 w 295"/>
                <a:gd name="T1" fmla="*/ 359 h 359"/>
                <a:gd name="T2" fmla="*/ 116 w 295"/>
                <a:gd name="T3" fmla="*/ 180 h 359"/>
                <a:gd name="T4" fmla="*/ 295 w 295"/>
                <a:gd name="T5" fmla="*/ 0 h 359"/>
                <a:gd name="T6" fmla="*/ 182 w 295"/>
                <a:gd name="T7" fmla="*/ 0 h 359"/>
                <a:gd name="T8" fmla="*/ 0 w 295"/>
                <a:gd name="T9" fmla="*/ 180 h 359"/>
                <a:gd name="T10" fmla="*/ 179 w 295"/>
                <a:gd name="T11" fmla="*/ 359 h 359"/>
                <a:gd name="T12" fmla="*/ 295 w 295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359">
                  <a:moveTo>
                    <a:pt x="295" y="359"/>
                  </a:moveTo>
                  <a:lnTo>
                    <a:pt x="116" y="180"/>
                  </a:lnTo>
                  <a:lnTo>
                    <a:pt x="295" y="0"/>
                  </a:lnTo>
                  <a:lnTo>
                    <a:pt x="182" y="0"/>
                  </a:lnTo>
                  <a:lnTo>
                    <a:pt x="0" y="180"/>
                  </a:lnTo>
                  <a:lnTo>
                    <a:pt x="179" y="359"/>
                  </a:lnTo>
                  <a:lnTo>
                    <a:pt x="295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13"/>
            <p:cNvSpPr>
              <a:spLocks/>
            </p:cNvSpPr>
            <p:nvPr userDrawn="1"/>
          </p:nvSpPr>
          <p:spPr bwMode="auto">
            <a:xfrm>
              <a:off x="2119" y="1984"/>
              <a:ext cx="359" cy="295"/>
            </a:xfrm>
            <a:custGeom>
              <a:avLst/>
              <a:gdLst>
                <a:gd name="T0" fmla="*/ 359 w 359"/>
                <a:gd name="T1" fmla="*/ 2 h 295"/>
                <a:gd name="T2" fmla="*/ 180 w 359"/>
                <a:gd name="T3" fmla="*/ 182 h 295"/>
                <a:gd name="T4" fmla="*/ 0 w 359"/>
                <a:gd name="T5" fmla="*/ 0 h 295"/>
                <a:gd name="T6" fmla="*/ 0 w 359"/>
                <a:gd name="T7" fmla="*/ 115 h 295"/>
                <a:gd name="T8" fmla="*/ 180 w 359"/>
                <a:gd name="T9" fmla="*/ 295 h 295"/>
                <a:gd name="T10" fmla="*/ 359 w 359"/>
                <a:gd name="T11" fmla="*/ 118 h 295"/>
                <a:gd name="T12" fmla="*/ 359 w 359"/>
                <a:gd name="T13" fmla="*/ 2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5">
                  <a:moveTo>
                    <a:pt x="359" y="2"/>
                  </a:moveTo>
                  <a:lnTo>
                    <a:pt x="180" y="182"/>
                  </a:lnTo>
                  <a:lnTo>
                    <a:pt x="0" y="0"/>
                  </a:lnTo>
                  <a:lnTo>
                    <a:pt x="0" y="115"/>
                  </a:lnTo>
                  <a:lnTo>
                    <a:pt x="180" y="295"/>
                  </a:lnTo>
                  <a:lnTo>
                    <a:pt x="359" y="118"/>
                  </a:lnTo>
                  <a:lnTo>
                    <a:pt x="359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14"/>
            <p:cNvSpPr>
              <a:spLocks/>
            </p:cNvSpPr>
            <p:nvPr userDrawn="1"/>
          </p:nvSpPr>
          <p:spPr bwMode="auto">
            <a:xfrm>
              <a:off x="2908" y="1672"/>
              <a:ext cx="187" cy="127"/>
            </a:xfrm>
            <a:custGeom>
              <a:avLst/>
              <a:gdLst>
                <a:gd name="T0" fmla="*/ 0 w 187"/>
                <a:gd name="T1" fmla="*/ 57 h 127"/>
                <a:gd name="T2" fmla="*/ 71 w 187"/>
                <a:gd name="T3" fmla="*/ 127 h 127"/>
                <a:gd name="T4" fmla="*/ 187 w 187"/>
                <a:gd name="T5" fmla="*/ 127 h 127"/>
                <a:gd name="T6" fmla="*/ 57 w 187"/>
                <a:gd name="T7" fmla="*/ 0 h 127"/>
                <a:gd name="T8" fmla="*/ 0 w 187"/>
                <a:gd name="T9" fmla="*/ 5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7">
                  <a:moveTo>
                    <a:pt x="0" y="57"/>
                  </a:moveTo>
                  <a:lnTo>
                    <a:pt x="71" y="127"/>
                  </a:lnTo>
                  <a:lnTo>
                    <a:pt x="187" y="127"/>
                  </a:lnTo>
                  <a:lnTo>
                    <a:pt x="57" y="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15"/>
            <p:cNvSpPr>
              <a:spLocks/>
            </p:cNvSpPr>
            <p:nvPr userDrawn="1"/>
          </p:nvSpPr>
          <p:spPr bwMode="auto">
            <a:xfrm>
              <a:off x="2908" y="1440"/>
              <a:ext cx="187" cy="130"/>
            </a:xfrm>
            <a:custGeom>
              <a:avLst/>
              <a:gdLst>
                <a:gd name="T0" fmla="*/ 57 w 187"/>
                <a:gd name="T1" fmla="*/ 130 h 130"/>
                <a:gd name="T2" fmla="*/ 187 w 187"/>
                <a:gd name="T3" fmla="*/ 0 h 130"/>
                <a:gd name="T4" fmla="*/ 74 w 187"/>
                <a:gd name="T5" fmla="*/ 0 h 130"/>
                <a:gd name="T6" fmla="*/ 0 w 187"/>
                <a:gd name="T7" fmla="*/ 74 h 130"/>
                <a:gd name="T8" fmla="*/ 57 w 187"/>
                <a:gd name="T9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30">
                  <a:moveTo>
                    <a:pt x="57" y="130"/>
                  </a:moveTo>
                  <a:lnTo>
                    <a:pt x="187" y="0"/>
                  </a:lnTo>
                  <a:lnTo>
                    <a:pt x="74" y="0"/>
                  </a:lnTo>
                  <a:lnTo>
                    <a:pt x="0" y="74"/>
                  </a:lnTo>
                  <a:lnTo>
                    <a:pt x="57" y="1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16"/>
            <p:cNvSpPr>
              <a:spLocks/>
            </p:cNvSpPr>
            <p:nvPr userDrawn="1"/>
          </p:nvSpPr>
          <p:spPr bwMode="auto">
            <a:xfrm>
              <a:off x="2665" y="1443"/>
              <a:ext cx="293" cy="356"/>
            </a:xfrm>
            <a:custGeom>
              <a:avLst/>
              <a:gdLst>
                <a:gd name="T0" fmla="*/ 0 w 293"/>
                <a:gd name="T1" fmla="*/ 0 h 356"/>
                <a:gd name="T2" fmla="*/ 177 w 293"/>
                <a:gd name="T3" fmla="*/ 177 h 356"/>
                <a:gd name="T4" fmla="*/ 0 w 293"/>
                <a:gd name="T5" fmla="*/ 356 h 356"/>
                <a:gd name="T6" fmla="*/ 113 w 293"/>
                <a:gd name="T7" fmla="*/ 356 h 356"/>
                <a:gd name="T8" fmla="*/ 293 w 293"/>
                <a:gd name="T9" fmla="*/ 177 h 356"/>
                <a:gd name="T10" fmla="*/ 113 w 293"/>
                <a:gd name="T11" fmla="*/ 0 h 356"/>
                <a:gd name="T12" fmla="*/ 0 w 293"/>
                <a:gd name="T13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3" h="356">
                  <a:moveTo>
                    <a:pt x="0" y="0"/>
                  </a:moveTo>
                  <a:lnTo>
                    <a:pt x="177" y="177"/>
                  </a:lnTo>
                  <a:lnTo>
                    <a:pt x="0" y="356"/>
                  </a:lnTo>
                  <a:lnTo>
                    <a:pt x="113" y="356"/>
                  </a:lnTo>
                  <a:lnTo>
                    <a:pt x="293" y="177"/>
                  </a:lnTo>
                  <a:lnTo>
                    <a:pt x="11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7085957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ytuł 1"/>
          <p:cNvSpPr>
            <a:spLocks noGrp="1"/>
          </p:cNvSpPr>
          <p:nvPr>
            <p:ph type="title" hasCustomPrompt="1"/>
          </p:nvPr>
        </p:nvSpPr>
        <p:spPr>
          <a:xfrm>
            <a:off x="3933825" y="1995501"/>
            <a:ext cx="4953436" cy="3055667"/>
          </a:xfrm>
        </p:spPr>
        <p:txBody>
          <a:bodyPr anchor="ctr"/>
          <a:lstStyle>
            <a:lvl1pPr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lang="en-US" dirty="0">
                <a:solidFill>
                  <a:schemeClr val="accent2"/>
                </a:solidFill>
              </a:defRPr>
            </a:lvl1pPr>
          </a:lstStyle>
          <a:p>
            <a:r>
              <a:rPr lang="pl-PL" dirty="0" smtClean="0"/>
              <a:t>EDIT TITLE</a:t>
            </a:r>
            <a:endParaRPr lang="en-US" dirty="0"/>
          </a:p>
        </p:txBody>
      </p:sp>
      <p:grpSp>
        <p:nvGrpSpPr>
          <p:cNvPr id="95" name="Group 35"/>
          <p:cNvGrpSpPr>
            <a:grpSpLocks noChangeAspect="1"/>
          </p:cNvGrpSpPr>
          <p:nvPr userDrawn="1"/>
        </p:nvGrpSpPr>
        <p:grpSpPr bwMode="auto">
          <a:xfrm>
            <a:off x="609601" y="1132228"/>
            <a:ext cx="2507458" cy="4035181"/>
            <a:chOff x="2363" y="293"/>
            <a:chExt cx="1208" cy="1458"/>
          </a:xfrm>
        </p:grpSpPr>
        <p:sp>
          <p:nvSpPr>
            <p:cNvPr id="96" name="Freeform 36"/>
            <p:cNvSpPr>
              <a:spLocks/>
            </p:cNvSpPr>
            <p:nvPr userDrawn="1"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124F9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37"/>
            <p:cNvSpPr>
              <a:spLocks/>
            </p:cNvSpPr>
            <p:nvPr userDrawn="1"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38"/>
            <p:cNvSpPr>
              <a:spLocks/>
            </p:cNvSpPr>
            <p:nvPr userDrawn="1"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3D649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39"/>
            <p:cNvSpPr>
              <a:spLocks/>
            </p:cNvSpPr>
            <p:nvPr userDrawn="1"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41"/>
            <p:cNvSpPr>
              <a:spLocks/>
            </p:cNvSpPr>
            <p:nvPr userDrawn="1"/>
          </p:nvSpPr>
          <p:spPr bwMode="auto">
            <a:xfrm>
              <a:off x="2796" y="1709"/>
              <a:ext cx="43" cy="42"/>
            </a:xfrm>
            <a:custGeom>
              <a:avLst/>
              <a:gdLst>
                <a:gd name="T0" fmla="*/ 5 w 43"/>
                <a:gd name="T1" fmla="*/ 0 h 42"/>
                <a:gd name="T2" fmla="*/ 5 w 43"/>
                <a:gd name="T3" fmla="*/ 0 h 42"/>
                <a:gd name="T4" fmla="*/ 0 w 43"/>
                <a:gd name="T5" fmla="*/ 38 h 42"/>
                <a:gd name="T6" fmla="*/ 38 w 43"/>
                <a:gd name="T7" fmla="*/ 42 h 42"/>
                <a:gd name="T8" fmla="*/ 43 w 43"/>
                <a:gd name="T9" fmla="*/ 5 h 42"/>
                <a:gd name="T10" fmla="*/ 43 w 43"/>
                <a:gd name="T11" fmla="*/ 5 h 42"/>
                <a:gd name="T12" fmla="*/ 5 w 43"/>
                <a:gd name="T1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42">
                  <a:moveTo>
                    <a:pt x="5" y="0"/>
                  </a:moveTo>
                  <a:lnTo>
                    <a:pt x="5" y="0"/>
                  </a:lnTo>
                  <a:lnTo>
                    <a:pt x="0" y="38"/>
                  </a:lnTo>
                  <a:lnTo>
                    <a:pt x="38" y="42"/>
                  </a:lnTo>
                  <a:lnTo>
                    <a:pt x="43" y="5"/>
                  </a:lnTo>
                  <a:lnTo>
                    <a:pt x="43" y="5"/>
                  </a:lnTo>
                  <a:lnTo>
                    <a:pt x="5" y="0"/>
                  </a:lnTo>
                </a:path>
              </a:pathLst>
            </a:custGeom>
            <a:solidFill>
              <a:srgbClr val="14509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42"/>
            <p:cNvSpPr>
              <a:spLocks/>
            </p:cNvSpPr>
            <p:nvPr userDrawn="1"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458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43"/>
            <p:cNvSpPr>
              <a:spLocks/>
            </p:cNvSpPr>
            <p:nvPr userDrawn="1"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44"/>
            <p:cNvSpPr>
              <a:spLocks/>
            </p:cNvSpPr>
            <p:nvPr userDrawn="1"/>
          </p:nvSpPr>
          <p:spPr bwMode="auto">
            <a:xfrm>
              <a:off x="2771" y="366"/>
              <a:ext cx="66" cy="62"/>
            </a:xfrm>
            <a:custGeom>
              <a:avLst/>
              <a:gdLst>
                <a:gd name="T0" fmla="*/ 48 w 90"/>
                <a:gd name="T1" fmla="*/ 0 h 84"/>
                <a:gd name="T2" fmla="*/ 30 w 90"/>
                <a:gd name="T3" fmla="*/ 4 h 84"/>
                <a:gd name="T4" fmla="*/ 10 w 90"/>
                <a:gd name="T5" fmla="*/ 60 h 84"/>
                <a:gd name="T6" fmla="*/ 48 w 90"/>
                <a:gd name="T7" fmla="*/ 84 h 84"/>
                <a:gd name="T8" fmla="*/ 49 w 90"/>
                <a:gd name="T9" fmla="*/ 84 h 84"/>
                <a:gd name="T10" fmla="*/ 66 w 90"/>
                <a:gd name="T11" fmla="*/ 80 h 84"/>
                <a:gd name="T12" fmla="*/ 90 w 90"/>
                <a:gd name="T13" fmla="*/ 43 h 84"/>
                <a:gd name="T14" fmla="*/ 90 w 90"/>
                <a:gd name="T15" fmla="*/ 41 h 84"/>
                <a:gd name="T16" fmla="*/ 86 w 90"/>
                <a:gd name="T17" fmla="*/ 24 h 84"/>
                <a:gd name="T18" fmla="*/ 48 w 90"/>
                <a:gd name="T1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84">
                  <a:moveTo>
                    <a:pt x="48" y="0"/>
                  </a:moveTo>
                  <a:cubicBezTo>
                    <a:pt x="42" y="0"/>
                    <a:pt x="36" y="1"/>
                    <a:pt x="30" y="4"/>
                  </a:cubicBezTo>
                  <a:cubicBezTo>
                    <a:pt x="9" y="14"/>
                    <a:pt x="0" y="39"/>
                    <a:pt x="10" y="60"/>
                  </a:cubicBezTo>
                  <a:cubicBezTo>
                    <a:pt x="17" y="75"/>
                    <a:pt x="32" y="84"/>
                    <a:pt x="48" y="84"/>
                  </a:cubicBezTo>
                  <a:cubicBezTo>
                    <a:pt x="49" y="84"/>
                    <a:pt x="49" y="84"/>
                    <a:pt x="49" y="84"/>
                  </a:cubicBezTo>
                  <a:cubicBezTo>
                    <a:pt x="55" y="84"/>
                    <a:pt x="61" y="83"/>
                    <a:pt x="66" y="80"/>
                  </a:cubicBezTo>
                  <a:cubicBezTo>
                    <a:pt x="81" y="73"/>
                    <a:pt x="90" y="59"/>
                    <a:pt x="90" y="43"/>
                  </a:cubicBezTo>
                  <a:cubicBezTo>
                    <a:pt x="90" y="41"/>
                    <a:pt x="90" y="41"/>
                    <a:pt x="90" y="41"/>
                  </a:cubicBezTo>
                  <a:cubicBezTo>
                    <a:pt x="90" y="35"/>
                    <a:pt x="89" y="30"/>
                    <a:pt x="86" y="24"/>
                  </a:cubicBezTo>
                  <a:cubicBezTo>
                    <a:pt x="79" y="9"/>
                    <a:pt x="64" y="0"/>
                    <a:pt x="48" y="0"/>
                  </a:cubicBezTo>
                </a:path>
              </a:pathLst>
            </a:custGeom>
            <a:solidFill>
              <a:srgbClr val="5988C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45"/>
            <p:cNvSpPr>
              <a:spLocks/>
            </p:cNvSpPr>
            <p:nvPr userDrawn="1"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4C609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46"/>
            <p:cNvSpPr>
              <a:spLocks/>
            </p:cNvSpPr>
            <p:nvPr userDrawn="1"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</a:path>
              </a:pathLst>
            </a:custGeom>
            <a:solidFill>
              <a:srgbClr val="1A63B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47"/>
            <p:cNvSpPr>
              <a:spLocks/>
            </p:cNvSpPr>
            <p:nvPr userDrawn="1"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1E69B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48"/>
            <p:cNvSpPr>
              <a:spLocks/>
            </p:cNvSpPr>
            <p:nvPr userDrawn="1"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49"/>
            <p:cNvSpPr>
              <a:spLocks/>
            </p:cNvSpPr>
            <p:nvPr userDrawn="1"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15559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50"/>
            <p:cNvSpPr>
              <a:spLocks/>
            </p:cNvSpPr>
            <p:nvPr userDrawn="1"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51"/>
            <p:cNvSpPr>
              <a:spLocks noEditPoints="1"/>
            </p:cNvSpPr>
            <p:nvPr userDrawn="1"/>
          </p:nvSpPr>
          <p:spPr bwMode="auto">
            <a:xfrm>
              <a:off x="3034" y="648"/>
              <a:ext cx="109" cy="101"/>
            </a:xfrm>
            <a:custGeom>
              <a:avLst/>
              <a:gdLst>
                <a:gd name="T0" fmla="*/ 92 w 147"/>
                <a:gd name="T1" fmla="*/ 102 h 137"/>
                <a:gd name="T2" fmla="*/ 90 w 147"/>
                <a:gd name="T3" fmla="*/ 94 h 137"/>
                <a:gd name="T4" fmla="*/ 100 w 147"/>
                <a:gd name="T5" fmla="*/ 88 h 137"/>
                <a:gd name="T6" fmla="*/ 104 w 147"/>
                <a:gd name="T7" fmla="*/ 110 h 137"/>
                <a:gd name="T8" fmla="*/ 66 w 147"/>
                <a:gd name="T9" fmla="*/ 115 h 137"/>
                <a:gd name="T10" fmla="*/ 44 w 147"/>
                <a:gd name="T11" fmla="*/ 79 h 137"/>
                <a:gd name="T12" fmla="*/ 56 w 147"/>
                <a:gd name="T13" fmla="*/ 81 h 137"/>
                <a:gd name="T14" fmla="*/ 77 w 147"/>
                <a:gd name="T15" fmla="*/ 97 h 137"/>
                <a:gd name="T16" fmla="*/ 84 w 147"/>
                <a:gd name="T17" fmla="*/ 107 h 137"/>
                <a:gd name="T18" fmla="*/ 101 w 147"/>
                <a:gd name="T19" fmla="*/ 112 h 137"/>
                <a:gd name="T20" fmla="*/ 79 w 147"/>
                <a:gd name="T21" fmla="*/ 93 h 137"/>
                <a:gd name="T22" fmla="*/ 54 w 147"/>
                <a:gd name="T23" fmla="*/ 74 h 137"/>
                <a:gd name="T24" fmla="*/ 77 w 147"/>
                <a:gd name="T25" fmla="*/ 76 h 137"/>
                <a:gd name="T26" fmla="*/ 85 w 147"/>
                <a:gd name="T27" fmla="*/ 74 h 137"/>
                <a:gd name="T28" fmla="*/ 92 w 147"/>
                <a:gd name="T29" fmla="*/ 86 h 137"/>
                <a:gd name="T30" fmla="*/ 86 w 147"/>
                <a:gd name="T31" fmla="*/ 92 h 137"/>
                <a:gd name="T32" fmla="*/ 79 w 147"/>
                <a:gd name="T33" fmla="*/ 93 h 137"/>
                <a:gd name="T34" fmla="*/ 86 w 147"/>
                <a:gd name="T35" fmla="*/ 70 h 137"/>
                <a:gd name="T36" fmla="*/ 93 w 147"/>
                <a:gd name="T37" fmla="*/ 58 h 137"/>
                <a:gd name="T38" fmla="*/ 97 w 147"/>
                <a:gd name="T39" fmla="*/ 59 h 137"/>
                <a:gd name="T40" fmla="*/ 93 w 147"/>
                <a:gd name="T41" fmla="*/ 73 h 137"/>
                <a:gd name="T42" fmla="*/ 52 w 147"/>
                <a:gd name="T43" fmla="*/ 69 h 137"/>
                <a:gd name="T44" fmla="*/ 63 w 147"/>
                <a:gd name="T45" fmla="*/ 46 h 137"/>
                <a:gd name="T46" fmla="*/ 75 w 147"/>
                <a:gd name="T47" fmla="*/ 44 h 137"/>
                <a:gd name="T48" fmla="*/ 91 w 147"/>
                <a:gd name="T49" fmla="*/ 55 h 137"/>
                <a:gd name="T50" fmla="*/ 81 w 147"/>
                <a:gd name="T51" fmla="*/ 61 h 137"/>
                <a:gd name="T52" fmla="*/ 71 w 147"/>
                <a:gd name="T53" fmla="*/ 67 h 137"/>
                <a:gd name="T54" fmla="*/ 53 w 147"/>
                <a:gd name="T55" fmla="*/ 71 h 137"/>
                <a:gd name="T56" fmla="*/ 100 w 147"/>
                <a:gd name="T57" fmla="*/ 59 h 137"/>
                <a:gd name="T58" fmla="*/ 104 w 147"/>
                <a:gd name="T59" fmla="*/ 44 h 137"/>
                <a:gd name="T60" fmla="*/ 125 w 147"/>
                <a:gd name="T61" fmla="*/ 81 h 137"/>
                <a:gd name="T62" fmla="*/ 104 w 147"/>
                <a:gd name="T63" fmla="*/ 87 h 137"/>
                <a:gd name="T64" fmla="*/ 106 w 147"/>
                <a:gd name="T65" fmla="*/ 72 h 137"/>
                <a:gd name="T66" fmla="*/ 91 w 147"/>
                <a:gd name="T67" fmla="*/ 46 h 137"/>
                <a:gd name="T68" fmla="*/ 75 w 147"/>
                <a:gd name="T69" fmla="*/ 35 h 137"/>
                <a:gd name="T70" fmla="*/ 108 w 147"/>
                <a:gd name="T71" fmla="*/ 31 h 137"/>
                <a:gd name="T72" fmla="*/ 101 w 147"/>
                <a:gd name="T73" fmla="*/ 42 h 137"/>
                <a:gd name="T74" fmla="*/ 91 w 147"/>
                <a:gd name="T75" fmla="*/ 46 h 137"/>
                <a:gd name="T76" fmla="*/ 32 w 147"/>
                <a:gd name="T77" fmla="*/ 56 h 137"/>
                <a:gd name="T78" fmla="*/ 59 w 147"/>
                <a:gd name="T79" fmla="*/ 30 h 137"/>
                <a:gd name="T80" fmla="*/ 59 w 147"/>
                <a:gd name="T81" fmla="*/ 46 h 137"/>
                <a:gd name="T82" fmla="*/ 51 w 147"/>
                <a:gd name="T83" fmla="*/ 65 h 137"/>
                <a:gd name="T84" fmla="*/ 38 w 147"/>
                <a:gd name="T85" fmla="*/ 78 h 137"/>
                <a:gd name="T86" fmla="*/ 34 w 147"/>
                <a:gd name="T87" fmla="*/ 86 h 137"/>
                <a:gd name="T88" fmla="*/ 60 w 147"/>
                <a:gd name="T89" fmla="*/ 24 h 137"/>
                <a:gd name="T90" fmla="*/ 91 w 147"/>
                <a:gd name="T91" fmla="*/ 22 h 137"/>
                <a:gd name="T92" fmla="*/ 74 w 147"/>
                <a:gd name="T93" fmla="*/ 31 h 137"/>
                <a:gd name="T94" fmla="*/ 63 w 147"/>
                <a:gd name="T95" fmla="*/ 29 h 137"/>
                <a:gd name="T96" fmla="*/ 16 w 147"/>
                <a:gd name="T97" fmla="*/ 39 h 137"/>
                <a:gd name="T98" fmla="*/ 77 w 147"/>
                <a:gd name="T99" fmla="*/ 137 h 137"/>
                <a:gd name="T100" fmla="*/ 140 w 147"/>
                <a:gd name="T101" fmla="*/ 98 h 137"/>
                <a:gd name="T102" fmla="*/ 147 w 147"/>
                <a:gd name="T103" fmla="*/ 68 h 137"/>
                <a:gd name="T104" fmla="*/ 78 w 147"/>
                <a:gd name="T105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7" h="137">
                  <a:moveTo>
                    <a:pt x="104" y="110"/>
                  </a:moveTo>
                  <a:cubicBezTo>
                    <a:pt x="92" y="102"/>
                    <a:pt x="92" y="102"/>
                    <a:pt x="92" y="102"/>
                  </a:cubicBezTo>
                  <a:cubicBezTo>
                    <a:pt x="92" y="101"/>
                    <a:pt x="92" y="101"/>
                    <a:pt x="92" y="101"/>
                  </a:cubicBezTo>
                  <a:cubicBezTo>
                    <a:pt x="93" y="99"/>
                    <a:pt x="92" y="96"/>
                    <a:pt x="90" y="94"/>
                  </a:cubicBezTo>
                  <a:cubicBezTo>
                    <a:pt x="95" y="88"/>
                    <a:pt x="95" y="88"/>
                    <a:pt x="95" y="88"/>
                  </a:cubicBezTo>
                  <a:cubicBezTo>
                    <a:pt x="100" y="88"/>
                    <a:pt x="100" y="88"/>
                    <a:pt x="100" y="88"/>
                  </a:cubicBezTo>
                  <a:cubicBezTo>
                    <a:pt x="108" y="107"/>
                    <a:pt x="108" y="107"/>
                    <a:pt x="108" y="107"/>
                  </a:cubicBezTo>
                  <a:cubicBezTo>
                    <a:pt x="107" y="108"/>
                    <a:pt x="105" y="109"/>
                    <a:pt x="104" y="110"/>
                  </a:cubicBezTo>
                  <a:moveTo>
                    <a:pt x="79" y="117"/>
                  </a:moveTo>
                  <a:cubicBezTo>
                    <a:pt x="75" y="117"/>
                    <a:pt x="70" y="116"/>
                    <a:pt x="66" y="115"/>
                  </a:cubicBezTo>
                  <a:cubicBezTo>
                    <a:pt x="52" y="111"/>
                    <a:pt x="41" y="101"/>
                    <a:pt x="35" y="8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56" y="82"/>
                    <a:pt x="56" y="82"/>
                    <a:pt x="56" y="82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77" y="96"/>
                    <a:pt x="77" y="96"/>
                    <a:pt x="77" y="96"/>
                  </a:cubicBezTo>
                  <a:cubicBezTo>
                    <a:pt x="77" y="97"/>
                    <a:pt x="77" y="97"/>
                    <a:pt x="77" y="97"/>
                  </a:cubicBezTo>
                  <a:cubicBezTo>
                    <a:pt x="76" y="101"/>
                    <a:pt x="78" y="106"/>
                    <a:pt x="82" y="107"/>
                  </a:cubicBezTo>
                  <a:cubicBezTo>
                    <a:pt x="83" y="107"/>
                    <a:pt x="84" y="107"/>
                    <a:pt x="84" y="107"/>
                  </a:cubicBezTo>
                  <a:cubicBezTo>
                    <a:pt x="87" y="107"/>
                    <a:pt x="89" y="106"/>
                    <a:pt x="90" y="105"/>
                  </a:cubicBezTo>
                  <a:cubicBezTo>
                    <a:pt x="101" y="112"/>
                    <a:pt x="101" y="112"/>
                    <a:pt x="101" y="112"/>
                  </a:cubicBezTo>
                  <a:cubicBezTo>
                    <a:pt x="94" y="115"/>
                    <a:pt x="86" y="117"/>
                    <a:pt x="79" y="117"/>
                  </a:cubicBezTo>
                  <a:moveTo>
                    <a:pt x="79" y="93"/>
                  </a:moveTo>
                  <a:cubicBezTo>
                    <a:pt x="54" y="75"/>
                    <a:pt x="54" y="75"/>
                    <a:pt x="54" y="75"/>
                  </a:cubicBezTo>
                  <a:cubicBezTo>
                    <a:pt x="54" y="74"/>
                    <a:pt x="54" y="74"/>
                    <a:pt x="54" y="74"/>
                  </a:cubicBezTo>
                  <a:cubicBezTo>
                    <a:pt x="71" y="71"/>
                    <a:pt x="71" y="71"/>
                    <a:pt x="71" y="71"/>
                  </a:cubicBezTo>
                  <a:cubicBezTo>
                    <a:pt x="72" y="74"/>
                    <a:pt x="74" y="76"/>
                    <a:pt x="77" y="76"/>
                  </a:cubicBezTo>
                  <a:cubicBezTo>
                    <a:pt x="77" y="76"/>
                    <a:pt x="78" y="76"/>
                    <a:pt x="79" y="76"/>
                  </a:cubicBezTo>
                  <a:cubicBezTo>
                    <a:pt x="81" y="76"/>
                    <a:pt x="83" y="75"/>
                    <a:pt x="85" y="74"/>
                  </a:cubicBezTo>
                  <a:cubicBezTo>
                    <a:pt x="92" y="77"/>
                    <a:pt x="92" y="77"/>
                    <a:pt x="92" y="77"/>
                  </a:cubicBezTo>
                  <a:cubicBezTo>
                    <a:pt x="92" y="86"/>
                    <a:pt x="92" y="86"/>
                    <a:pt x="92" y="86"/>
                  </a:cubicBezTo>
                  <a:cubicBezTo>
                    <a:pt x="88" y="92"/>
                    <a:pt x="88" y="92"/>
                    <a:pt x="88" y="92"/>
                  </a:cubicBezTo>
                  <a:cubicBezTo>
                    <a:pt x="87" y="92"/>
                    <a:pt x="87" y="92"/>
                    <a:pt x="86" y="92"/>
                  </a:cubicBezTo>
                  <a:cubicBezTo>
                    <a:pt x="86" y="92"/>
                    <a:pt x="85" y="92"/>
                    <a:pt x="84" y="92"/>
                  </a:cubicBezTo>
                  <a:cubicBezTo>
                    <a:pt x="83" y="92"/>
                    <a:pt x="81" y="92"/>
                    <a:pt x="79" y="93"/>
                  </a:cubicBezTo>
                  <a:moveTo>
                    <a:pt x="93" y="73"/>
                  </a:moveTo>
                  <a:cubicBezTo>
                    <a:pt x="86" y="70"/>
                    <a:pt x="86" y="70"/>
                    <a:pt x="86" y="70"/>
                  </a:cubicBezTo>
                  <a:cubicBezTo>
                    <a:pt x="87" y="68"/>
                    <a:pt x="86" y="66"/>
                    <a:pt x="85" y="65"/>
                  </a:cubicBezTo>
                  <a:cubicBezTo>
                    <a:pt x="93" y="58"/>
                    <a:pt x="93" y="58"/>
                    <a:pt x="93" y="58"/>
                  </a:cubicBezTo>
                  <a:cubicBezTo>
                    <a:pt x="94" y="58"/>
                    <a:pt x="95" y="59"/>
                    <a:pt x="96" y="59"/>
                  </a:cubicBezTo>
                  <a:cubicBezTo>
                    <a:pt x="97" y="59"/>
                    <a:pt x="97" y="59"/>
                    <a:pt x="97" y="59"/>
                  </a:cubicBezTo>
                  <a:cubicBezTo>
                    <a:pt x="97" y="73"/>
                    <a:pt x="97" y="73"/>
                    <a:pt x="97" y="73"/>
                  </a:cubicBezTo>
                  <a:cubicBezTo>
                    <a:pt x="93" y="73"/>
                    <a:pt x="93" y="73"/>
                    <a:pt x="93" y="73"/>
                  </a:cubicBezTo>
                  <a:moveTo>
                    <a:pt x="53" y="71"/>
                  </a:moveTo>
                  <a:cubicBezTo>
                    <a:pt x="52" y="69"/>
                    <a:pt x="52" y="69"/>
                    <a:pt x="52" y="69"/>
                  </a:cubicBezTo>
                  <a:cubicBezTo>
                    <a:pt x="53" y="69"/>
                    <a:pt x="53" y="69"/>
                    <a:pt x="53" y="68"/>
                  </a:cubicBezTo>
                  <a:cubicBezTo>
                    <a:pt x="63" y="46"/>
                    <a:pt x="63" y="46"/>
                    <a:pt x="63" y="46"/>
                  </a:cubicBezTo>
                  <a:cubicBezTo>
                    <a:pt x="76" y="45"/>
                    <a:pt x="76" y="45"/>
                    <a:pt x="76" y="45"/>
                  </a:cubicBezTo>
                  <a:cubicBezTo>
                    <a:pt x="75" y="44"/>
                    <a:pt x="75" y="44"/>
                    <a:pt x="75" y="44"/>
                  </a:cubicBezTo>
                  <a:cubicBezTo>
                    <a:pt x="90" y="49"/>
                    <a:pt x="90" y="49"/>
                    <a:pt x="90" y="49"/>
                  </a:cubicBezTo>
                  <a:cubicBezTo>
                    <a:pt x="89" y="51"/>
                    <a:pt x="90" y="53"/>
                    <a:pt x="91" y="55"/>
                  </a:cubicBezTo>
                  <a:cubicBezTo>
                    <a:pt x="83" y="62"/>
                    <a:pt x="83" y="62"/>
                    <a:pt x="83" y="62"/>
                  </a:cubicBezTo>
                  <a:cubicBezTo>
                    <a:pt x="82" y="62"/>
                    <a:pt x="82" y="62"/>
                    <a:pt x="81" y="61"/>
                  </a:cubicBezTo>
                  <a:cubicBezTo>
                    <a:pt x="80" y="61"/>
                    <a:pt x="79" y="61"/>
                    <a:pt x="79" y="61"/>
                  </a:cubicBezTo>
                  <a:cubicBezTo>
                    <a:pt x="75" y="61"/>
                    <a:pt x="72" y="63"/>
                    <a:pt x="71" y="67"/>
                  </a:cubicBezTo>
                  <a:cubicBezTo>
                    <a:pt x="71" y="67"/>
                    <a:pt x="71" y="67"/>
                    <a:pt x="71" y="68"/>
                  </a:cubicBezTo>
                  <a:cubicBezTo>
                    <a:pt x="53" y="71"/>
                    <a:pt x="53" y="71"/>
                    <a:pt x="53" y="71"/>
                  </a:cubicBezTo>
                  <a:moveTo>
                    <a:pt x="100" y="73"/>
                  </a:moveTo>
                  <a:cubicBezTo>
                    <a:pt x="100" y="59"/>
                    <a:pt x="100" y="59"/>
                    <a:pt x="100" y="59"/>
                  </a:cubicBezTo>
                  <a:cubicBezTo>
                    <a:pt x="103" y="58"/>
                    <a:pt x="106" y="56"/>
                    <a:pt x="107" y="53"/>
                  </a:cubicBezTo>
                  <a:cubicBezTo>
                    <a:pt x="108" y="50"/>
                    <a:pt x="107" y="46"/>
                    <a:pt x="104" y="44"/>
                  </a:cubicBezTo>
                  <a:cubicBezTo>
                    <a:pt x="111" y="33"/>
                    <a:pt x="111" y="33"/>
                    <a:pt x="111" y="33"/>
                  </a:cubicBezTo>
                  <a:cubicBezTo>
                    <a:pt x="124" y="45"/>
                    <a:pt x="130" y="63"/>
                    <a:pt x="125" y="81"/>
                  </a:cubicBezTo>
                  <a:cubicBezTo>
                    <a:pt x="123" y="91"/>
                    <a:pt x="118" y="99"/>
                    <a:pt x="111" y="105"/>
                  </a:cubicBezTo>
                  <a:cubicBezTo>
                    <a:pt x="104" y="87"/>
                    <a:pt x="104" y="87"/>
                    <a:pt x="104" y="87"/>
                  </a:cubicBezTo>
                  <a:cubicBezTo>
                    <a:pt x="107" y="87"/>
                    <a:pt x="107" y="87"/>
                    <a:pt x="107" y="87"/>
                  </a:cubicBezTo>
                  <a:cubicBezTo>
                    <a:pt x="106" y="72"/>
                    <a:pt x="106" y="72"/>
                    <a:pt x="106" y="72"/>
                  </a:cubicBezTo>
                  <a:cubicBezTo>
                    <a:pt x="100" y="73"/>
                    <a:pt x="100" y="73"/>
                    <a:pt x="100" y="73"/>
                  </a:cubicBezTo>
                  <a:moveTo>
                    <a:pt x="91" y="46"/>
                  </a:moveTo>
                  <a:cubicBezTo>
                    <a:pt x="75" y="40"/>
                    <a:pt x="75" y="40"/>
                    <a:pt x="75" y="40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105" y="28"/>
                    <a:pt x="105" y="28"/>
                    <a:pt x="105" y="28"/>
                  </a:cubicBezTo>
                  <a:cubicBezTo>
                    <a:pt x="106" y="29"/>
                    <a:pt x="107" y="30"/>
                    <a:pt x="108" y="31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0" y="42"/>
                    <a:pt x="99" y="42"/>
                    <a:pt x="98" y="42"/>
                  </a:cubicBezTo>
                  <a:cubicBezTo>
                    <a:pt x="95" y="42"/>
                    <a:pt x="92" y="44"/>
                    <a:pt x="91" y="46"/>
                  </a:cubicBezTo>
                  <a:moveTo>
                    <a:pt x="34" y="86"/>
                  </a:moveTo>
                  <a:cubicBezTo>
                    <a:pt x="30" y="76"/>
                    <a:pt x="29" y="66"/>
                    <a:pt x="32" y="56"/>
                  </a:cubicBezTo>
                  <a:cubicBezTo>
                    <a:pt x="36" y="42"/>
                    <a:pt x="45" y="32"/>
                    <a:pt x="57" y="26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57" y="30"/>
                    <a:pt x="57" y="30"/>
                    <a:pt x="57" y="30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1" y="65"/>
                    <a:pt x="51" y="65"/>
                    <a:pt x="51" y="65"/>
                  </a:cubicBezTo>
                  <a:cubicBezTo>
                    <a:pt x="51" y="64"/>
                    <a:pt x="51" y="64"/>
                    <a:pt x="51" y="64"/>
                  </a:cubicBezTo>
                  <a:cubicBezTo>
                    <a:pt x="38" y="78"/>
                    <a:pt x="38" y="78"/>
                    <a:pt x="38" y="78"/>
                  </a:cubicBezTo>
                  <a:cubicBezTo>
                    <a:pt x="40" y="78"/>
                    <a:pt x="40" y="78"/>
                    <a:pt x="40" y="78"/>
                  </a:cubicBezTo>
                  <a:cubicBezTo>
                    <a:pt x="34" y="86"/>
                    <a:pt x="34" y="86"/>
                    <a:pt x="34" y="86"/>
                  </a:cubicBezTo>
                  <a:moveTo>
                    <a:pt x="63" y="29"/>
                  </a:moveTo>
                  <a:cubicBezTo>
                    <a:pt x="60" y="24"/>
                    <a:pt x="60" y="24"/>
                    <a:pt x="60" y="24"/>
                  </a:cubicBezTo>
                  <a:cubicBezTo>
                    <a:pt x="66" y="22"/>
                    <a:pt x="72" y="21"/>
                    <a:pt x="79" y="21"/>
                  </a:cubicBezTo>
                  <a:cubicBezTo>
                    <a:pt x="83" y="21"/>
                    <a:pt x="87" y="21"/>
                    <a:pt x="91" y="22"/>
                  </a:cubicBezTo>
                  <a:cubicBezTo>
                    <a:pt x="94" y="23"/>
                    <a:pt x="97" y="24"/>
                    <a:pt x="100" y="26"/>
                  </a:cubicBezTo>
                  <a:cubicBezTo>
                    <a:pt x="74" y="31"/>
                    <a:pt x="74" y="31"/>
                    <a:pt x="74" y="31"/>
                  </a:cubicBezTo>
                  <a:cubicBezTo>
                    <a:pt x="74" y="28"/>
                    <a:pt x="74" y="28"/>
                    <a:pt x="74" y="28"/>
                  </a:cubicBezTo>
                  <a:cubicBezTo>
                    <a:pt x="63" y="29"/>
                    <a:pt x="63" y="29"/>
                    <a:pt x="63" y="29"/>
                  </a:cubicBezTo>
                  <a:moveTo>
                    <a:pt x="78" y="0"/>
                  </a:moveTo>
                  <a:cubicBezTo>
                    <a:pt x="52" y="0"/>
                    <a:pt x="28" y="14"/>
                    <a:pt x="16" y="39"/>
                  </a:cubicBezTo>
                  <a:cubicBezTo>
                    <a:pt x="0" y="74"/>
                    <a:pt x="15" y="115"/>
                    <a:pt x="49" y="131"/>
                  </a:cubicBezTo>
                  <a:cubicBezTo>
                    <a:pt x="58" y="135"/>
                    <a:pt x="67" y="137"/>
                    <a:pt x="77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105" y="137"/>
                    <a:pt x="129" y="122"/>
                    <a:pt x="140" y="98"/>
                  </a:cubicBezTo>
                  <a:cubicBezTo>
                    <a:pt x="145" y="89"/>
                    <a:pt x="147" y="79"/>
                    <a:pt x="147" y="70"/>
                  </a:cubicBezTo>
                  <a:cubicBezTo>
                    <a:pt x="147" y="68"/>
                    <a:pt x="147" y="68"/>
                    <a:pt x="147" y="68"/>
                  </a:cubicBezTo>
                  <a:cubicBezTo>
                    <a:pt x="147" y="42"/>
                    <a:pt x="132" y="18"/>
                    <a:pt x="108" y="6"/>
                  </a:cubicBezTo>
                  <a:cubicBezTo>
                    <a:pt x="98" y="2"/>
                    <a:pt x="88" y="0"/>
                    <a:pt x="78" y="0"/>
                  </a:cubicBezTo>
                </a:path>
              </a:pathLst>
            </a:custGeom>
            <a:solidFill>
              <a:srgbClr val="84A2C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52"/>
            <p:cNvSpPr>
              <a:spLocks/>
            </p:cNvSpPr>
            <p:nvPr userDrawn="1"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53"/>
            <p:cNvSpPr>
              <a:spLocks/>
            </p:cNvSpPr>
            <p:nvPr userDrawn="1"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113" name="Freeform 54"/>
            <p:cNvSpPr>
              <a:spLocks/>
            </p:cNvSpPr>
            <p:nvPr userDrawn="1"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55"/>
            <p:cNvSpPr>
              <a:spLocks/>
            </p:cNvSpPr>
            <p:nvPr userDrawn="1"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115" name="Freeform 56"/>
            <p:cNvSpPr>
              <a:spLocks noEditPoints="1"/>
            </p:cNvSpPr>
            <p:nvPr userDrawn="1"/>
          </p:nvSpPr>
          <p:spPr bwMode="auto">
            <a:xfrm>
              <a:off x="3442" y="583"/>
              <a:ext cx="129" cy="127"/>
            </a:xfrm>
            <a:custGeom>
              <a:avLst/>
              <a:gdLst>
                <a:gd name="T0" fmla="*/ 110 w 175"/>
                <a:gd name="T1" fmla="*/ 101 h 171"/>
                <a:gd name="T2" fmla="*/ 117 w 175"/>
                <a:gd name="T3" fmla="*/ 108 h 171"/>
                <a:gd name="T4" fmla="*/ 121 w 175"/>
                <a:gd name="T5" fmla="*/ 110 h 171"/>
                <a:gd name="T6" fmla="*/ 124 w 175"/>
                <a:gd name="T7" fmla="*/ 120 h 171"/>
                <a:gd name="T8" fmla="*/ 122 w 175"/>
                <a:gd name="T9" fmla="*/ 126 h 171"/>
                <a:gd name="T10" fmla="*/ 117 w 175"/>
                <a:gd name="T11" fmla="*/ 129 h 171"/>
                <a:gd name="T12" fmla="*/ 111 w 175"/>
                <a:gd name="T13" fmla="*/ 135 h 171"/>
                <a:gd name="T14" fmla="*/ 103 w 175"/>
                <a:gd name="T15" fmla="*/ 135 h 171"/>
                <a:gd name="T16" fmla="*/ 96 w 175"/>
                <a:gd name="T17" fmla="*/ 129 h 171"/>
                <a:gd name="T18" fmla="*/ 92 w 175"/>
                <a:gd name="T19" fmla="*/ 127 h 171"/>
                <a:gd name="T20" fmla="*/ 89 w 175"/>
                <a:gd name="T21" fmla="*/ 116 h 171"/>
                <a:gd name="T22" fmla="*/ 91 w 175"/>
                <a:gd name="T23" fmla="*/ 110 h 171"/>
                <a:gd name="T24" fmla="*/ 96 w 175"/>
                <a:gd name="T25" fmla="*/ 108 h 171"/>
                <a:gd name="T26" fmla="*/ 103 w 175"/>
                <a:gd name="T27" fmla="*/ 102 h 171"/>
                <a:gd name="T28" fmla="*/ 65 w 175"/>
                <a:gd name="T29" fmla="*/ 59 h 171"/>
                <a:gd name="T30" fmla="*/ 79 w 175"/>
                <a:gd name="T31" fmla="*/ 54 h 171"/>
                <a:gd name="T32" fmla="*/ 90 w 175"/>
                <a:gd name="T33" fmla="*/ 61 h 171"/>
                <a:gd name="T34" fmla="*/ 100 w 175"/>
                <a:gd name="T35" fmla="*/ 78 h 171"/>
                <a:gd name="T36" fmla="*/ 101 w 175"/>
                <a:gd name="T37" fmla="*/ 85 h 171"/>
                <a:gd name="T38" fmla="*/ 96 w 175"/>
                <a:gd name="T39" fmla="*/ 103 h 171"/>
                <a:gd name="T40" fmla="*/ 86 w 175"/>
                <a:gd name="T41" fmla="*/ 112 h 171"/>
                <a:gd name="T42" fmla="*/ 73 w 175"/>
                <a:gd name="T43" fmla="*/ 111 h 171"/>
                <a:gd name="T44" fmla="*/ 59 w 175"/>
                <a:gd name="T45" fmla="*/ 116 h 171"/>
                <a:gd name="T46" fmla="*/ 48 w 175"/>
                <a:gd name="T47" fmla="*/ 109 h 171"/>
                <a:gd name="T48" fmla="*/ 38 w 175"/>
                <a:gd name="T49" fmla="*/ 92 h 171"/>
                <a:gd name="T50" fmla="*/ 37 w 175"/>
                <a:gd name="T51" fmla="*/ 85 h 171"/>
                <a:gd name="T52" fmla="*/ 39 w 175"/>
                <a:gd name="T53" fmla="*/ 73 h 171"/>
                <a:gd name="T54" fmla="*/ 47 w 175"/>
                <a:gd name="T55" fmla="*/ 68 h 171"/>
                <a:gd name="T56" fmla="*/ 58 w 175"/>
                <a:gd name="T57" fmla="*/ 55 h 171"/>
                <a:gd name="T58" fmla="*/ 54 w 175"/>
                <a:gd name="T59" fmla="*/ 0 h 171"/>
                <a:gd name="T60" fmla="*/ 0 w 175"/>
                <a:gd name="T61" fmla="*/ 171 h 171"/>
                <a:gd name="T62" fmla="*/ 175 w 175"/>
                <a:gd name="T63" fmla="*/ 132 h 171"/>
                <a:gd name="T64" fmla="*/ 54 w 175"/>
                <a:gd name="T6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171">
                  <a:moveTo>
                    <a:pt x="106" y="104"/>
                  </a:moveTo>
                  <a:cubicBezTo>
                    <a:pt x="108" y="104"/>
                    <a:pt x="109" y="103"/>
                    <a:pt x="110" y="101"/>
                  </a:cubicBezTo>
                  <a:cubicBezTo>
                    <a:pt x="111" y="102"/>
                    <a:pt x="112" y="102"/>
                    <a:pt x="114" y="103"/>
                  </a:cubicBezTo>
                  <a:cubicBezTo>
                    <a:pt x="113" y="105"/>
                    <a:pt x="115" y="108"/>
                    <a:pt x="117" y="108"/>
                  </a:cubicBezTo>
                  <a:cubicBezTo>
                    <a:pt x="118" y="108"/>
                    <a:pt x="119" y="107"/>
                    <a:pt x="119" y="107"/>
                  </a:cubicBezTo>
                  <a:cubicBezTo>
                    <a:pt x="120" y="108"/>
                    <a:pt x="121" y="109"/>
                    <a:pt x="121" y="110"/>
                  </a:cubicBezTo>
                  <a:cubicBezTo>
                    <a:pt x="119" y="112"/>
                    <a:pt x="119" y="116"/>
                    <a:pt x="124" y="116"/>
                  </a:cubicBezTo>
                  <a:cubicBezTo>
                    <a:pt x="124" y="118"/>
                    <a:pt x="124" y="119"/>
                    <a:pt x="124" y="120"/>
                  </a:cubicBezTo>
                  <a:cubicBezTo>
                    <a:pt x="124" y="120"/>
                    <a:pt x="123" y="120"/>
                    <a:pt x="123" y="120"/>
                  </a:cubicBezTo>
                  <a:cubicBezTo>
                    <a:pt x="120" y="120"/>
                    <a:pt x="119" y="125"/>
                    <a:pt x="122" y="126"/>
                  </a:cubicBezTo>
                  <a:cubicBezTo>
                    <a:pt x="121" y="128"/>
                    <a:pt x="120" y="129"/>
                    <a:pt x="119" y="130"/>
                  </a:cubicBezTo>
                  <a:cubicBezTo>
                    <a:pt x="119" y="129"/>
                    <a:pt x="118" y="129"/>
                    <a:pt x="117" y="129"/>
                  </a:cubicBezTo>
                  <a:cubicBezTo>
                    <a:pt x="115" y="129"/>
                    <a:pt x="113" y="131"/>
                    <a:pt x="114" y="133"/>
                  </a:cubicBezTo>
                  <a:cubicBezTo>
                    <a:pt x="113" y="135"/>
                    <a:pt x="112" y="134"/>
                    <a:pt x="111" y="135"/>
                  </a:cubicBezTo>
                  <a:cubicBezTo>
                    <a:pt x="110" y="133"/>
                    <a:pt x="108" y="132"/>
                    <a:pt x="107" y="132"/>
                  </a:cubicBezTo>
                  <a:cubicBezTo>
                    <a:pt x="105" y="132"/>
                    <a:pt x="104" y="133"/>
                    <a:pt x="103" y="135"/>
                  </a:cubicBezTo>
                  <a:cubicBezTo>
                    <a:pt x="102" y="135"/>
                    <a:pt x="101" y="134"/>
                    <a:pt x="99" y="134"/>
                  </a:cubicBezTo>
                  <a:cubicBezTo>
                    <a:pt x="101" y="131"/>
                    <a:pt x="98" y="129"/>
                    <a:pt x="96" y="129"/>
                  </a:cubicBezTo>
                  <a:cubicBezTo>
                    <a:pt x="95" y="129"/>
                    <a:pt x="95" y="129"/>
                    <a:pt x="94" y="129"/>
                  </a:cubicBezTo>
                  <a:cubicBezTo>
                    <a:pt x="93" y="129"/>
                    <a:pt x="92" y="128"/>
                    <a:pt x="92" y="127"/>
                  </a:cubicBezTo>
                  <a:cubicBezTo>
                    <a:pt x="94" y="125"/>
                    <a:pt x="94" y="120"/>
                    <a:pt x="90" y="120"/>
                  </a:cubicBezTo>
                  <a:cubicBezTo>
                    <a:pt x="89" y="119"/>
                    <a:pt x="89" y="118"/>
                    <a:pt x="89" y="116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93" y="116"/>
                    <a:pt x="94" y="112"/>
                    <a:pt x="91" y="110"/>
                  </a:cubicBezTo>
                  <a:cubicBezTo>
                    <a:pt x="92" y="109"/>
                    <a:pt x="93" y="108"/>
                    <a:pt x="94" y="107"/>
                  </a:cubicBezTo>
                  <a:cubicBezTo>
                    <a:pt x="95" y="107"/>
                    <a:pt x="95" y="108"/>
                    <a:pt x="96" y="108"/>
                  </a:cubicBezTo>
                  <a:cubicBezTo>
                    <a:pt x="99" y="108"/>
                    <a:pt x="100" y="105"/>
                    <a:pt x="99" y="103"/>
                  </a:cubicBezTo>
                  <a:cubicBezTo>
                    <a:pt x="100" y="102"/>
                    <a:pt x="101" y="102"/>
                    <a:pt x="103" y="102"/>
                  </a:cubicBezTo>
                  <a:cubicBezTo>
                    <a:pt x="103" y="103"/>
                    <a:pt x="105" y="104"/>
                    <a:pt x="106" y="104"/>
                  </a:cubicBezTo>
                  <a:moveTo>
                    <a:pt x="65" y="59"/>
                  </a:moveTo>
                  <a:cubicBezTo>
                    <a:pt x="68" y="59"/>
                    <a:pt x="71" y="57"/>
                    <a:pt x="71" y="53"/>
                  </a:cubicBezTo>
                  <a:cubicBezTo>
                    <a:pt x="74" y="53"/>
                    <a:pt x="77" y="54"/>
                    <a:pt x="79" y="54"/>
                  </a:cubicBezTo>
                  <a:cubicBezTo>
                    <a:pt x="78" y="59"/>
                    <a:pt x="82" y="63"/>
                    <a:pt x="86" y="63"/>
                  </a:cubicBezTo>
                  <a:cubicBezTo>
                    <a:pt x="87" y="63"/>
                    <a:pt x="89" y="62"/>
                    <a:pt x="90" y="61"/>
                  </a:cubicBezTo>
                  <a:cubicBezTo>
                    <a:pt x="93" y="62"/>
                    <a:pt x="94" y="64"/>
                    <a:pt x="95" y="66"/>
                  </a:cubicBezTo>
                  <a:cubicBezTo>
                    <a:pt x="91" y="70"/>
                    <a:pt x="92" y="78"/>
                    <a:pt x="100" y="78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101" y="80"/>
                    <a:pt x="101" y="83"/>
                    <a:pt x="101" y="85"/>
                  </a:cubicBezTo>
                  <a:cubicBezTo>
                    <a:pt x="94" y="85"/>
                    <a:pt x="93" y="94"/>
                    <a:pt x="99" y="97"/>
                  </a:cubicBezTo>
                  <a:cubicBezTo>
                    <a:pt x="98" y="99"/>
                    <a:pt x="97" y="101"/>
                    <a:pt x="96" y="103"/>
                  </a:cubicBezTo>
                  <a:cubicBezTo>
                    <a:pt x="94" y="103"/>
                    <a:pt x="93" y="102"/>
                    <a:pt x="92" y="102"/>
                  </a:cubicBezTo>
                  <a:cubicBezTo>
                    <a:pt x="87" y="102"/>
                    <a:pt x="84" y="107"/>
                    <a:pt x="86" y="112"/>
                  </a:cubicBezTo>
                  <a:cubicBezTo>
                    <a:pt x="85" y="114"/>
                    <a:pt x="83" y="114"/>
                    <a:pt x="80" y="115"/>
                  </a:cubicBezTo>
                  <a:cubicBezTo>
                    <a:pt x="79" y="113"/>
                    <a:pt x="76" y="111"/>
                    <a:pt x="73" y="111"/>
                  </a:cubicBezTo>
                  <a:cubicBezTo>
                    <a:pt x="70" y="111"/>
                    <a:pt x="67" y="113"/>
                    <a:pt x="67" y="117"/>
                  </a:cubicBezTo>
                  <a:cubicBezTo>
                    <a:pt x="64" y="117"/>
                    <a:pt x="62" y="116"/>
                    <a:pt x="59" y="116"/>
                  </a:cubicBezTo>
                  <a:cubicBezTo>
                    <a:pt x="61" y="111"/>
                    <a:pt x="57" y="107"/>
                    <a:pt x="53" y="107"/>
                  </a:cubicBezTo>
                  <a:cubicBezTo>
                    <a:pt x="51" y="107"/>
                    <a:pt x="49" y="108"/>
                    <a:pt x="48" y="109"/>
                  </a:cubicBezTo>
                  <a:cubicBezTo>
                    <a:pt x="46" y="108"/>
                    <a:pt x="44" y="106"/>
                    <a:pt x="43" y="104"/>
                  </a:cubicBezTo>
                  <a:cubicBezTo>
                    <a:pt x="48" y="100"/>
                    <a:pt x="46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7" y="90"/>
                    <a:pt x="37" y="87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44" y="85"/>
                    <a:pt x="45" y="75"/>
                    <a:pt x="39" y="73"/>
                  </a:cubicBezTo>
                  <a:cubicBezTo>
                    <a:pt x="40" y="71"/>
                    <a:pt x="42" y="69"/>
                    <a:pt x="43" y="67"/>
                  </a:cubicBezTo>
                  <a:cubicBezTo>
                    <a:pt x="44" y="67"/>
                    <a:pt x="46" y="68"/>
                    <a:pt x="47" y="68"/>
                  </a:cubicBezTo>
                  <a:cubicBezTo>
                    <a:pt x="52" y="68"/>
                    <a:pt x="54" y="63"/>
                    <a:pt x="52" y="58"/>
                  </a:cubicBezTo>
                  <a:cubicBezTo>
                    <a:pt x="53" y="56"/>
                    <a:pt x="56" y="56"/>
                    <a:pt x="58" y="55"/>
                  </a:cubicBezTo>
                  <a:cubicBezTo>
                    <a:pt x="59" y="57"/>
                    <a:pt x="62" y="59"/>
                    <a:pt x="65" y="59"/>
                  </a:cubicBezTo>
                  <a:moveTo>
                    <a:pt x="5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57"/>
            <p:cNvSpPr>
              <a:spLocks noEditPoints="1"/>
            </p:cNvSpPr>
            <p:nvPr userDrawn="1"/>
          </p:nvSpPr>
          <p:spPr bwMode="auto">
            <a:xfrm>
              <a:off x="2777" y="983"/>
              <a:ext cx="215" cy="198"/>
            </a:xfrm>
            <a:custGeom>
              <a:avLst/>
              <a:gdLst>
                <a:gd name="T0" fmla="*/ 183 w 291"/>
                <a:gd name="T1" fmla="*/ 227 h 268"/>
                <a:gd name="T2" fmla="*/ 150 w 291"/>
                <a:gd name="T3" fmla="*/ 226 h 268"/>
                <a:gd name="T4" fmla="*/ 151 w 291"/>
                <a:gd name="T5" fmla="*/ 190 h 268"/>
                <a:gd name="T6" fmla="*/ 184 w 291"/>
                <a:gd name="T7" fmla="*/ 191 h 268"/>
                <a:gd name="T8" fmla="*/ 183 w 291"/>
                <a:gd name="T9" fmla="*/ 227 h 268"/>
                <a:gd name="T10" fmla="*/ 154 w 291"/>
                <a:gd name="T11" fmla="*/ 91 h 268"/>
                <a:gd name="T12" fmla="*/ 155 w 291"/>
                <a:gd name="T13" fmla="*/ 47 h 268"/>
                <a:gd name="T14" fmla="*/ 163 w 291"/>
                <a:gd name="T15" fmla="*/ 46 h 268"/>
                <a:gd name="T16" fmla="*/ 164 w 291"/>
                <a:gd name="T17" fmla="*/ 46 h 268"/>
                <a:gd name="T18" fmla="*/ 218 w 291"/>
                <a:gd name="T19" fmla="*/ 102 h 268"/>
                <a:gd name="T20" fmla="*/ 208 w 291"/>
                <a:gd name="T21" fmla="*/ 132 h 268"/>
                <a:gd name="T22" fmla="*/ 201 w 291"/>
                <a:gd name="T23" fmla="*/ 145 h 268"/>
                <a:gd name="T24" fmla="*/ 195 w 291"/>
                <a:gd name="T25" fmla="*/ 155 h 268"/>
                <a:gd name="T26" fmla="*/ 190 w 291"/>
                <a:gd name="T27" fmla="*/ 174 h 268"/>
                <a:gd name="T28" fmla="*/ 187 w 291"/>
                <a:gd name="T29" fmla="*/ 182 h 268"/>
                <a:gd name="T30" fmla="*/ 182 w 291"/>
                <a:gd name="T31" fmla="*/ 185 h 268"/>
                <a:gd name="T32" fmla="*/ 181 w 291"/>
                <a:gd name="T33" fmla="*/ 185 h 268"/>
                <a:gd name="T34" fmla="*/ 177 w 291"/>
                <a:gd name="T35" fmla="*/ 185 h 268"/>
                <a:gd name="T36" fmla="*/ 172 w 291"/>
                <a:gd name="T37" fmla="*/ 185 h 268"/>
                <a:gd name="T38" fmla="*/ 151 w 291"/>
                <a:gd name="T39" fmla="*/ 184 h 268"/>
                <a:gd name="T40" fmla="*/ 153 w 291"/>
                <a:gd name="T41" fmla="*/ 118 h 268"/>
                <a:gd name="T42" fmla="*/ 178 w 291"/>
                <a:gd name="T43" fmla="*/ 139 h 268"/>
                <a:gd name="T44" fmla="*/ 189 w 291"/>
                <a:gd name="T45" fmla="*/ 78 h 268"/>
                <a:gd name="T46" fmla="*/ 154 w 291"/>
                <a:gd name="T47" fmla="*/ 91 h 268"/>
                <a:gd name="T48" fmla="*/ 113 w 291"/>
                <a:gd name="T49" fmla="*/ 75 h 268"/>
                <a:gd name="T50" fmla="*/ 124 w 291"/>
                <a:gd name="T51" fmla="*/ 71 h 268"/>
                <a:gd name="T52" fmla="*/ 135 w 291"/>
                <a:gd name="T53" fmla="*/ 46 h 268"/>
                <a:gd name="T54" fmla="*/ 135 w 291"/>
                <a:gd name="T55" fmla="*/ 46 h 268"/>
                <a:gd name="T56" fmla="*/ 145 w 291"/>
                <a:gd name="T57" fmla="*/ 46 h 268"/>
                <a:gd name="T58" fmla="*/ 144 w 291"/>
                <a:gd name="T59" fmla="*/ 108 h 268"/>
                <a:gd name="T60" fmla="*/ 143 w 291"/>
                <a:gd name="T61" fmla="*/ 108 h 268"/>
                <a:gd name="T62" fmla="*/ 114 w 291"/>
                <a:gd name="T63" fmla="*/ 136 h 268"/>
                <a:gd name="T64" fmla="*/ 143 w 291"/>
                <a:gd name="T65" fmla="*/ 165 h 268"/>
                <a:gd name="T66" fmla="*/ 143 w 291"/>
                <a:gd name="T67" fmla="*/ 165 h 268"/>
                <a:gd name="T68" fmla="*/ 141 w 291"/>
                <a:gd name="T69" fmla="*/ 227 h 268"/>
                <a:gd name="T70" fmla="*/ 131 w 291"/>
                <a:gd name="T71" fmla="*/ 227 h 268"/>
                <a:gd name="T72" fmla="*/ 120 w 291"/>
                <a:gd name="T73" fmla="*/ 201 h 268"/>
                <a:gd name="T74" fmla="*/ 109 w 291"/>
                <a:gd name="T75" fmla="*/ 197 h 268"/>
                <a:gd name="T76" fmla="*/ 84 w 291"/>
                <a:gd name="T77" fmla="*/ 206 h 268"/>
                <a:gd name="T78" fmla="*/ 84 w 291"/>
                <a:gd name="T79" fmla="*/ 206 h 268"/>
                <a:gd name="T80" fmla="*/ 70 w 291"/>
                <a:gd name="T81" fmla="*/ 192 h 268"/>
                <a:gd name="T82" fmla="*/ 80 w 291"/>
                <a:gd name="T83" fmla="*/ 167 h 268"/>
                <a:gd name="T84" fmla="*/ 76 w 291"/>
                <a:gd name="T85" fmla="*/ 155 h 268"/>
                <a:gd name="T86" fmla="*/ 51 w 291"/>
                <a:gd name="T87" fmla="*/ 144 h 268"/>
                <a:gd name="T88" fmla="*/ 51 w 291"/>
                <a:gd name="T89" fmla="*/ 124 h 268"/>
                <a:gd name="T90" fmla="*/ 77 w 291"/>
                <a:gd name="T91" fmla="*/ 114 h 268"/>
                <a:gd name="T92" fmla="*/ 82 w 291"/>
                <a:gd name="T93" fmla="*/ 103 h 268"/>
                <a:gd name="T94" fmla="*/ 72 w 291"/>
                <a:gd name="T95" fmla="*/ 78 h 268"/>
                <a:gd name="T96" fmla="*/ 87 w 291"/>
                <a:gd name="T97" fmla="*/ 64 h 268"/>
                <a:gd name="T98" fmla="*/ 87 w 291"/>
                <a:gd name="T99" fmla="*/ 64 h 268"/>
                <a:gd name="T100" fmla="*/ 113 w 291"/>
                <a:gd name="T101" fmla="*/ 75 h 268"/>
                <a:gd name="T102" fmla="*/ 145 w 291"/>
                <a:gd name="T103" fmla="*/ 0 h 268"/>
                <a:gd name="T104" fmla="*/ 14 w 291"/>
                <a:gd name="T105" fmla="*/ 108 h 268"/>
                <a:gd name="T106" fmla="*/ 119 w 291"/>
                <a:gd name="T107" fmla="*/ 265 h 268"/>
                <a:gd name="T108" fmla="*/ 144 w 291"/>
                <a:gd name="T109" fmla="*/ 268 h 268"/>
                <a:gd name="T110" fmla="*/ 147 w 291"/>
                <a:gd name="T111" fmla="*/ 268 h 268"/>
                <a:gd name="T112" fmla="*/ 276 w 291"/>
                <a:gd name="T113" fmla="*/ 160 h 268"/>
                <a:gd name="T114" fmla="*/ 171 w 291"/>
                <a:gd name="T115" fmla="*/ 3 h 268"/>
                <a:gd name="T116" fmla="*/ 145 w 291"/>
                <a:gd name="T117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91" h="268">
                  <a:moveTo>
                    <a:pt x="183" y="227"/>
                  </a:moveTo>
                  <a:cubicBezTo>
                    <a:pt x="150" y="226"/>
                    <a:pt x="150" y="226"/>
                    <a:pt x="150" y="226"/>
                  </a:cubicBezTo>
                  <a:cubicBezTo>
                    <a:pt x="151" y="190"/>
                    <a:pt x="151" y="190"/>
                    <a:pt x="151" y="190"/>
                  </a:cubicBezTo>
                  <a:cubicBezTo>
                    <a:pt x="184" y="191"/>
                    <a:pt x="184" y="191"/>
                    <a:pt x="184" y="191"/>
                  </a:cubicBezTo>
                  <a:cubicBezTo>
                    <a:pt x="183" y="227"/>
                    <a:pt x="183" y="227"/>
                    <a:pt x="183" y="227"/>
                  </a:cubicBezTo>
                  <a:moveTo>
                    <a:pt x="154" y="91"/>
                  </a:moveTo>
                  <a:cubicBezTo>
                    <a:pt x="155" y="47"/>
                    <a:pt x="155" y="47"/>
                    <a:pt x="155" y="47"/>
                  </a:cubicBezTo>
                  <a:cubicBezTo>
                    <a:pt x="157" y="46"/>
                    <a:pt x="160" y="46"/>
                    <a:pt x="163" y="46"/>
                  </a:cubicBezTo>
                  <a:cubicBezTo>
                    <a:pt x="163" y="46"/>
                    <a:pt x="164" y="46"/>
                    <a:pt x="164" y="46"/>
                  </a:cubicBezTo>
                  <a:cubicBezTo>
                    <a:pt x="194" y="47"/>
                    <a:pt x="218" y="72"/>
                    <a:pt x="218" y="102"/>
                  </a:cubicBezTo>
                  <a:cubicBezTo>
                    <a:pt x="217" y="113"/>
                    <a:pt x="214" y="123"/>
                    <a:pt x="208" y="132"/>
                  </a:cubicBezTo>
                  <a:cubicBezTo>
                    <a:pt x="201" y="145"/>
                    <a:pt x="201" y="145"/>
                    <a:pt x="201" y="145"/>
                  </a:cubicBezTo>
                  <a:cubicBezTo>
                    <a:pt x="195" y="155"/>
                    <a:pt x="195" y="155"/>
                    <a:pt x="195" y="155"/>
                  </a:cubicBezTo>
                  <a:cubicBezTo>
                    <a:pt x="194" y="157"/>
                    <a:pt x="190" y="166"/>
                    <a:pt x="190" y="174"/>
                  </a:cubicBezTo>
                  <a:cubicBezTo>
                    <a:pt x="190" y="177"/>
                    <a:pt x="189" y="180"/>
                    <a:pt x="187" y="182"/>
                  </a:cubicBezTo>
                  <a:cubicBezTo>
                    <a:pt x="186" y="185"/>
                    <a:pt x="184" y="185"/>
                    <a:pt x="182" y="185"/>
                  </a:cubicBezTo>
                  <a:cubicBezTo>
                    <a:pt x="182" y="185"/>
                    <a:pt x="182" y="185"/>
                    <a:pt x="181" y="185"/>
                  </a:cubicBezTo>
                  <a:cubicBezTo>
                    <a:pt x="180" y="185"/>
                    <a:pt x="179" y="185"/>
                    <a:pt x="177" y="185"/>
                  </a:cubicBezTo>
                  <a:cubicBezTo>
                    <a:pt x="176" y="185"/>
                    <a:pt x="174" y="185"/>
                    <a:pt x="172" y="185"/>
                  </a:cubicBezTo>
                  <a:cubicBezTo>
                    <a:pt x="165" y="184"/>
                    <a:pt x="158" y="184"/>
                    <a:pt x="151" y="184"/>
                  </a:cubicBezTo>
                  <a:cubicBezTo>
                    <a:pt x="153" y="118"/>
                    <a:pt x="153" y="118"/>
                    <a:pt x="153" y="118"/>
                  </a:cubicBezTo>
                  <a:cubicBezTo>
                    <a:pt x="178" y="139"/>
                    <a:pt x="178" y="139"/>
                    <a:pt x="178" y="139"/>
                  </a:cubicBezTo>
                  <a:cubicBezTo>
                    <a:pt x="189" y="78"/>
                    <a:pt x="189" y="78"/>
                    <a:pt x="189" y="78"/>
                  </a:cubicBezTo>
                  <a:cubicBezTo>
                    <a:pt x="154" y="91"/>
                    <a:pt x="154" y="91"/>
                    <a:pt x="154" y="91"/>
                  </a:cubicBezTo>
                  <a:moveTo>
                    <a:pt x="113" y="75"/>
                  </a:moveTo>
                  <a:cubicBezTo>
                    <a:pt x="124" y="71"/>
                    <a:pt x="124" y="71"/>
                    <a:pt x="124" y="71"/>
                  </a:cubicBezTo>
                  <a:cubicBezTo>
                    <a:pt x="124" y="71"/>
                    <a:pt x="134" y="46"/>
                    <a:pt x="135" y="46"/>
                  </a:cubicBezTo>
                  <a:cubicBezTo>
                    <a:pt x="135" y="46"/>
                    <a:pt x="135" y="46"/>
                    <a:pt x="135" y="46"/>
                  </a:cubicBezTo>
                  <a:cubicBezTo>
                    <a:pt x="145" y="46"/>
                    <a:pt x="145" y="46"/>
                    <a:pt x="145" y="46"/>
                  </a:cubicBezTo>
                  <a:cubicBezTo>
                    <a:pt x="144" y="108"/>
                    <a:pt x="144" y="108"/>
                    <a:pt x="144" y="108"/>
                  </a:cubicBezTo>
                  <a:cubicBezTo>
                    <a:pt x="144" y="108"/>
                    <a:pt x="143" y="108"/>
                    <a:pt x="143" y="108"/>
                  </a:cubicBezTo>
                  <a:cubicBezTo>
                    <a:pt x="127" y="108"/>
                    <a:pt x="114" y="120"/>
                    <a:pt x="114" y="136"/>
                  </a:cubicBezTo>
                  <a:cubicBezTo>
                    <a:pt x="113" y="152"/>
                    <a:pt x="126" y="165"/>
                    <a:pt x="143" y="165"/>
                  </a:cubicBezTo>
                  <a:cubicBezTo>
                    <a:pt x="143" y="165"/>
                    <a:pt x="143" y="165"/>
                    <a:pt x="143" y="165"/>
                  </a:cubicBezTo>
                  <a:cubicBezTo>
                    <a:pt x="141" y="227"/>
                    <a:pt x="141" y="227"/>
                    <a:pt x="141" y="227"/>
                  </a:cubicBezTo>
                  <a:cubicBezTo>
                    <a:pt x="131" y="227"/>
                    <a:pt x="131" y="227"/>
                    <a:pt x="131" y="227"/>
                  </a:cubicBezTo>
                  <a:cubicBezTo>
                    <a:pt x="130" y="226"/>
                    <a:pt x="120" y="201"/>
                    <a:pt x="120" y="201"/>
                  </a:cubicBezTo>
                  <a:cubicBezTo>
                    <a:pt x="109" y="197"/>
                    <a:pt x="109" y="197"/>
                    <a:pt x="109" y="197"/>
                  </a:cubicBezTo>
                  <a:cubicBezTo>
                    <a:pt x="109" y="197"/>
                    <a:pt x="87" y="206"/>
                    <a:pt x="84" y="206"/>
                  </a:cubicBezTo>
                  <a:cubicBezTo>
                    <a:pt x="84" y="206"/>
                    <a:pt x="84" y="206"/>
                    <a:pt x="84" y="206"/>
                  </a:cubicBezTo>
                  <a:cubicBezTo>
                    <a:pt x="70" y="192"/>
                    <a:pt x="70" y="192"/>
                    <a:pt x="70" y="192"/>
                  </a:cubicBezTo>
                  <a:cubicBezTo>
                    <a:pt x="69" y="191"/>
                    <a:pt x="80" y="167"/>
                    <a:pt x="80" y="167"/>
                  </a:cubicBezTo>
                  <a:cubicBezTo>
                    <a:pt x="76" y="155"/>
                    <a:pt x="76" y="155"/>
                    <a:pt x="76" y="155"/>
                  </a:cubicBezTo>
                  <a:cubicBezTo>
                    <a:pt x="76" y="155"/>
                    <a:pt x="51" y="146"/>
                    <a:pt x="51" y="144"/>
                  </a:cubicBezTo>
                  <a:cubicBezTo>
                    <a:pt x="51" y="124"/>
                    <a:pt x="51" y="124"/>
                    <a:pt x="51" y="124"/>
                  </a:cubicBezTo>
                  <a:cubicBezTo>
                    <a:pt x="51" y="123"/>
                    <a:pt x="77" y="114"/>
                    <a:pt x="77" y="114"/>
                  </a:cubicBezTo>
                  <a:cubicBezTo>
                    <a:pt x="82" y="103"/>
                    <a:pt x="82" y="103"/>
                    <a:pt x="82" y="103"/>
                  </a:cubicBezTo>
                  <a:cubicBezTo>
                    <a:pt x="82" y="103"/>
                    <a:pt x="71" y="79"/>
                    <a:pt x="72" y="78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90" y="64"/>
                    <a:pt x="113" y="75"/>
                    <a:pt x="113" y="75"/>
                  </a:cubicBezTo>
                  <a:moveTo>
                    <a:pt x="145" y="0"/>
                  </a:moveTo>
                  <a:cubicBezTo>
                    <a:pt x="83" y="0"/>
                    <a:pt x="27" y="44"/>
                    <a:pt x="14" y="108"/>
                  </a:cubicBezTo>
                  <a:cubicBezTo>
                    <a:pt x="0" y="180"/>
                    <a:pt x="47" y="250"/>
                    <a:pt x="119" y="265"/>
                  </a:cubicBezTo>
                  <a:cubicBezTo>
                    <a:pt x="127" y="267"/>
                    <a:pt x="135" y="267"/>
                    <a:pt x="144" y="268"/>
                  </a:cubicBezTo>
                  <a:cubicBezTo>
                    <a:pt x="147" y="268"/>
                    <a:pt x="147" y="268"/>
                    <a:pt x="147" y="268"/>
                  </a:cubicBezTo>
                  <a:cubicBezTo>
                    <a:pt x="209" y="267"/>
                    <a:pt x="264" y="223"/>
                    <a:pt x="276" y="160"/>
                  </a:cubicBezTo>
                  <a:cubicBezTo>
                    <a:pt x="291" y="88"/>
                    <a:pt x="244" y="18"/>
                    <a:pt x="171" y="3"/>
                  </a:cubicBezTo>
                  <a:cubicBezTo>
                    <a:pt x="163" y="1"/>
                    <a:pt x="154" y="0"/>
                    <a:pt x="145" y="0"/>
                  </a:cubicBezTo>
                </a:path>
              </a:pathLst>
            </a:custGeom>
            <a:solidFill>
              <a:srgbClr val="216BB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1174567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rostokąt 2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71" name="Freeform 37"/>
          <p:cNvSpPr>
            <a:spLocks/>
          </p:cNvSpPr>
          <p:nvPr userDrawn="1"/>
        </p:nvSpPr>
        <p:spPr bwMode="auto">
          <a:xfrm>
            <a:off x="10739803" y="4204277"/>
            <a:ext cx="269842" cy="323811"/>
          </a:xfrm>
          <a:custGeom>
            <a:avLst/>
            <a:gdLst>
              <a:gd name="T0" fmla="*/ 130 w 130"/>
              <a:gd name="T1" fmla="*/ 0 h 117"/>
              <a:gd name="T2" fmla="*/ 129 w 130"/>
              <a:gd name="T3" fmla="*/ 0 h 117"/>
              <a:gd name="T4" fmla="*/ 0 w 130"/>
              <a:gd name="T5" fmla="*/ 11 h 117"/>
              <a:gd name="T6" fmla="*/ 74 w 130"/>
              <a:gd name="T7" fmla="*/ 117 h 117"/>
              <a:gd name="T8" fmla="*/ 74 w 130"/>
              <a:gd name="T9" fmla="*/ 117 h 117"/>
              <a:gd name="T10" fmla="*/ 130 w 130"/>
              <a:gd name="T11" fmla="*/ 0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0" h="117">
                <a:moveTo>
                  <a:pt x="130" y="0"/>
                </a:moveTo>
                <a:lnTo>
                  <a:pt x="129" y="0"/>
                </a:lnTo>
                <a:lnTo>
                  <a:pt x="0" y="11"/>
                </a:lnTo>
                <a:lnTo>
                  <a:pt x="74" y="117"/>
                </a:lnTo>
                <a:lnTo>
                  <a:pt x="74" y="117"/>
                </a:lnTo>
                <a:lnTo>
                  <a:pt x="13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68" name="Group 19"/>
          <p:cNvGrpSpPr>
            <a:grpSpLocks noChangeAspect="1"/>
          </p:cNvGrpSpPr>
          <p:nvPr userDrawn="1"/>
        </p:nvGrpSpPr>
        <p:grpSpPr bwMode="auto">
          <a:xfrm>
            <a:off x="614562" y="5834059"/>
            <a:ext cx="438164" cy="564684"/>
            <a:chOff x="2074" y="843"/>
            <a:chExt cx="1615" cy="1561"/>
          </a:xfrm>
        </p:grpSpPr>
        <p:sp>
          <p:nvSpPr>
            <p:cNvPr id="108" name="Freeform 20"/>
            <p:cNvSpPr>
              <a:spLocks noEditPoints="1"/>
            </p:cNvSpPr>
            <p:nvPr userDrawn="1"/>
          </p:nvSpPr>
          <p:spPr bwMode="auto">
            <a:xfrm>
              <a:off x="2074" y="1379"/>
              <a:ext cx="1525" cy="442"/>
            </a:xfrm>
            <a:custGeom>
              <a:avLst/>
              <a:gdLst>
                <a:gd name="T0" fmla="*/ 646 w 646"/>
                <a:gd name="T1" fmla="*/ 0 h 187"/>
                <a:gd name="T2" fmla="*/ 0 w 646"/>
                <a:gd name="T3" fmla="*/ 187 h 187"/>
                <a:gd name="T4" fmla="*/ 0 w 646"/>
                <a:gd name="T5" fmla="*/ 0 h 187"/>
                <a:gd name="T6" fmla="*/ 334 w 646"/>
                <a:gd name="T7" fmla="*/ 41 h 187"/>
                <a:gd name="T8" fmla="*/ 298 w 646"/>
                <a:gd name="T9" fmla="*/ 41 h 187"/>
                <a:gd name="T10" fmla="*/ 289 w 646"/>
                <a:gd name="T11" fmla="*/ 66 h 187"/>
                <a:gd name="T12" fmla="*/ 325 w 646"/>
                <a:gd name="T13" fmla="*/ 48 h 187"/>
                <a:gd name="T14" fmla="*/ 316 w 646"/>
                <a:gd name="T15" fmla="*/ 140 h 187"/>
                <a:gd name="T16" fmla="*/ 358 w 646"/>
                <a:gd name="T17" fmla="*/ 144 h 187"/>
                <a:gd name="T18" fmla="*/ 343 w 646"/>
                <a:gd name="T19" fmla="*/ 130 h 187"/>
                <a:gd name="T20" fmla="*/ 343 w 646"/>
                <a:gd name="T21" fmla="*/ 47 h 187"/>
                <a:gd name="T22" fmla="*/ 375 w 646"/>
                <a:gd name="T23" fmla="*/ 66 h 187"/>
                <a:gd name="T24" fmla="*/ 377 w 646"/>
                <a:gd name="T25" fmla="*/ 37 h 187"/>
                <a:gd name="T26" fmla="*/ 207 w 646"/>
                <a:gd name="T27" fmla="*/ 69 h 187"/>
                <a:gd name="T28" fmla="*/ 233 w 646"/>
                <a:gd name="T29" fmla="*/ 141 h 187"/>
                <a:gd name="T30" fmla="*/ 204 w 646"/>
                <a:gd name="T31" fmla="*/ 116 h 187"/>
                <a:gd name="T32" fmla="*/ 270 w 646"/>
                <a:gd name="T33" fmla="*/ 119 h 187"/>
                <a:gd name="T34" fmla="*/ 225 w 646"/>
                <a:gd name="T35" fmla="*/ 69 h 187"/>
                <a:gd name="T36" fmla="*/ 258 w 646"/>
                <a:gd name="T37" fmla="*/ 56 h 187"/>
                <a:gd name="T38" fmla="*/ 266 w 646"/>
                <a:gd name="T39" fmla="*/ 64 h 187"/>
                <a:gd name="T40" fmla="*/ 207 w 646"/>
                <a:gd name="T41" fmla="*/ 69 h 187"/>
                <a:gd name="T42" fmla="*/ 44 w 646"/>
                <a:gd name="T43" fmla="*/ 45 h 187"/>
                <a:gd name="T44" fmla="*/ 58 w 646"/>
                <a:gd name="T45" fmla="*/ 93 h 187"/>
                <a:gd name="T46" fmla="*/ 43 w 646"/>
                <a:gd name="T47" fmla="*/ 144 h 187"/>
                <a:gd name="T48" fmla="*/ 124 w 646"/>
                <a:gd name="T49" fmla="*/ 119 h 187"/>
                <a:gd name="T50" fmla="*/ 93 w 646"/>
                <a:gd name="T51" fmla="*/ 139 h 187"/>
                <a:gd name="T52" fmla="*/ 76 w 646"/>
                <a:gd name="T53" fmla="*/ 92 h 187"/>
                <a:gd name="T54" fmla="*/ 85 w 646"/>
                <a:gd name="T55" fmla="*/ 45 h 187"/>
                <a:gd name="T56" fmla="*/ 44 w 646"/>
                <a:gd name="T57" fmla="*/ 41 h 187"/>
                <a:gd name="T58" fmla="*/ 139 w 646"/>
                <a:gd name="T59" fmla="*/ 42 h 187"/>
                <a:gd name="T60" fmla="*/ 152 w 646"/>
                <a:gd name="T61" fmla="*/ 56 h 187"/>
                <a:gd name="T62" fmla="*/ 152 w 646"/>
                <a:gd name="T63" fmla="*/ 130 h 187"/>
                <a:gd name="T64" fmla="*/ 139 w 646"/>
                <a:gd name="T65" fmla="*/ 142 h 187"/>
                <a:gd name="T66" fmla="*/ 173 w 646"/>
                <a:gd name="T67" fmla="*/ 145 h 187"/>
                <a:gd name="T68" fmla="*/ 173 w 646"/>
                <a:gd name="T69" fmla="*/ 138 h 187"/>
                <a:gd name="T70" fmla="*/ 170 w 646"/>
                <a:gd name="T71" fmla="*/ 94 h 187"/>
                <a:gd name="T72" fmla="*/ 184 w 646"/>
                <a:gd name="T73" fmla="*/ 41 h 187"/>
                <a:gd name="T74" fmla="*/ 139 w 646"/>
                <a:gd name="T75" fmla="*/ 42 h 187"/>
                <a:gd name="T76" fmla="*/ 411 w 646"/>
                <a:gd name="T77" fmla="*/ 67 h 187"/>
                <a:gd name="T78" fmla="*/ 408 w 646"/>
                <a:gd name="T79" fmla="*/ 137 h 187"/>
                <a:gd name="T80" fmla="*/ 395 w 646"/>
                <a:gd name="T81" fmla="*/ 144 h 187"/>
                <a:gd name="T82" fmla="*/ 479 w 646"/>
                <a:gd name="T83" fmla="*/ 119 h 187"/>
                <a:gd name="T84" fmla="*/ 447 w 646"/>
                <a:gd name="T85" fmla="*/ 139 h 187"/>
                <a:gd name="T86" fmla="*/ 428 w 646"/>
                <a:gd name="T87" fmla="*/ 118 h 187"/>
                <a:gd name="T88" fmla="*/ 455 w 646"/>
                <a:gd name="T89" fmla="*/ 96 h 187"/>
                <a:gd name="T90" fmla="*/ 463 w 646"/>
                <a:gd name="T91" fmla="*/ 108 h 187"/>
                <a:gd name="T92" fmla="*/ 458 w 646"/>
                <a:gd name="T93" fmla="*/ 74 h 187"/>
                <a:gd name="T94" fmla="*/ 428 w 646"/>
                <a:gd name="T95" fmla="*/ 87 h 187"/>
                <a:gd name="T96" fmla="*/ 460 w 646"/>
                <a:gd name="T97" fmla="*/ 50 h 187"/>
                <a:gd name="T98" fmla="*/ 471 w 646"/>
                <a:gd name="T99" fmla="*/ 65 h 187"/>
                <a:gd name="T100" fmla="*/ 397 w 646"/>
                <a:gd name="T101" fmla="*/ 41 h 187"/>
                <a:gd name="T102" fmla="*/ 495 w 646"/>
                <a:gd name="T103" fmla="*/ 42 h 187"/>
                <a:gd name="T104" fmla="*/ 506 w 646"/>
                <a:gd name="T105" fmla="*/ 48 h 187"/>
                <a:gd name="T106" fmla="*/ 508 w 646"/>
                <a:gd name="T107" fmla="*/ 117 h 187"/>
                <a:gd name="T108" fmla="*/ 494 w 646"/>
                <a:gd name="T109" fmla="*/ 143 h 187"/>
                <a:gd name="T110" fmla="*/ 533 w 646"/>
                <a:gd name="T111" fmla="*/ 145 h 187"/>
                <a:gd name="T112" fmla="*/ 584 w 646"/>
                <a:gd name="T113" fmla="*/ 51 h 187"/>
                <a:gd name="T114" fmla="*/ 495 w 646"/>
                <a:gd name="T115" fmla="*/ 42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46" h="187">
                  <a:moveTo>
                    <a:pt x="0" y="0"/>
                  </a:moveTo>
                  <a:cubicBezTo>
                    <a:pt x="646" y="0"/>
                    <a:pt x="646" y="0"/>
                    <a:pt x="646" y="0"/>
                  </a:cubicBezTo>
                  <a:cubicBezTo>
                    <a:pt x="646" y="186"/>
                    <a:pt x="646" y="186"/>
                    <a:pt x="646" y="186"/>
                  </a:cubicBezTo>
                  <a:cubicBezTo>
                    <a:pt x="431" y="187"/>
                    <a:pt x="215" y="186"/>
                    <a:pt x="0" y="18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369" y="41"/>
                  </a:moveTo>
                  <a:cubicBezTo>
                    <a:pt x="361" y="43"/>
                    <a:pt x="346" y="41"/>
                    <a:pt x="334" y="41"/>
                  </a:cubicBezTo>
                  <a:cubicBezTo>
                    <a:pt x="316" y="41"/>
                    <a:pt x="316" y="41"/>
                    <a:pt x="316" y="41"/>
                  </a:cubicBezTo>
                  <a:cubicBezTo>
                    <a:pt x="309" y="41"/>
                    <a:pt x="302" y="42"/>
                    <a:pt x="298" y="41"/>
                  </a:cubicBezTo>
                  <a:cubicBezTo>
                    <a:pt x="295" y="40"/>
                    <a:pt x="293" y="36"/>
                    <a:pt x="290" y="37"/>
                  </a:cubicBezTo>
                  <a:cubicBezTo>
                    <a:pt x="289" y="45"/>
                    <a:pt x="288" y="58"/>
                    <a:pt x="289" y="66"/>
                  </a:cubicBezTo>
                  <a:cubicBezTo>
                    <a:pt x="292" y="66"/>
                    <a:pt x="292" y="66"/>
                    <a:pt x="292" y="66"/>
                  </a:cubicBezTo>
                  <a:cubicBezTo>
                    <a:pt x="294" y="50"/>
                    <a:pt x="306" y="44"/>
                    <a:pt x="325" y="48"/>
                  </a:cubicBezTo>
                  <a:cubicBezTo>
                    <a:pt x="325" y="117"/>
                    <a:pt x="325" y="117"/>
                    <a:pt x="325" y="117"/>
                  </a:cubicBezTo>
                  <a:cubicBezTo>
                    <a:pt x="325" y="129"/>
                    <a:pt x="326" y="138"/>
                    <a:pt x="316" y="140"/>
                  </a:cubicBezTo>
                  <a:cubicBezTo>
                    <a:pt x="312" y="141"/>
                    <a:pt x="307" y="139"/>
                    <a:pt x="309" y="144"/>
                  </a:cubicBezTo>
                  <a:cubicBezTo>
                    <a:pt x="324" y="145"/>
                    <a:pt x="344" y="146"/>
                    <a:pt x="358" y="144"/>
                  </a:cubicBezTo>
                  <a:cubicBezTo>
                    <a:pt x="358" y="141"/>
                    <a:pt x="358" y="141"/>
                    <a:pt x="358" y="141"/>
                  </a:cubicBezTo>
                  <a:cubicBezTo>
                    <a:pt x="350" y="140"/>
                    <a:pt x="344" y="139"/>
                    <a:pt x="343" y="130"/>
                  </a:cubicBezTo>
                  <a:cubicBezTo>
                    <a:pt x="341" y="119"/>
                    <a:pt x="343" y="103"/>
                    <a:pt x="343" y="89"/>
                  </a:cubicBezTo>
                  <a:cubicBezTo>
                    <a:pt x="343" y="47"/>
                    <a:pt x="343" y="47"/>
                    <a:pt x="343" y="47"/>
                  </a:cubicBezTo>
                  <a:cubicBezTo>
                    <a:pt x="353" y="48"/>
                    <a:pt x="362" y="46"/>
                    <a:pt x="368" y="50"/>
                  </a:cubicBezTo>
                  <a:cubicBezTo>
                    <a:pt x="373" y="53"/>
                    <a:pt x="372" y="60"/>
                    <a:pt x="375" y="66"/>
                  </a:cubicBezTo>
                  <a:cubicBezTo>
                    <a:pt x="379" y="66"/>
                    <a:pt x="379" y="66"/>
                    <a:pt x="379" y="66"/>
                  </a:cubicBezTo>
                  <a:cubicBezTo>
                    <a:pt x="379" y="57"/>
                    <a:pt x="377" y="45"/>
                    <a:pt x="377" y="37"/>
                  </a:cubicBezTo>
                  <a:cubicBezTo>
                    <a:pt x="375" y="36"/>
                    <a:pt x="373" y="40"/>
                    <a:pt x="369" y="41"/>
                  </a:cubicBezTo>
                  <a:moveTo>
                    <a:pt x="207" y="69"/>
                  </a:moveTo>
                  <a:cubicBezTo>
                    <a:pt x="208" y="96"/>
                    <a:pt x="243" y="97"/>
                    <a:pt x="252" y="113"/>
                  </a:cubicBezTo>
                  <a:cubicBezTo>
                    <a:pt x="259" y="127"/>
                    <a:pt x="250" y="143"/>
                    <a:pt x="233" y="141"/>
                  </a:cubicBezTo>
                  <a:cubicBezTo>
                    <a:pt x="219" y="139"/>
                    <a:pt x="214" y="126"/>
                    <a:pt x="208" y="115"/>
                  </a:cubicBezTo>
                  <a:cubicBezTo>
                    <a:pt x="207" y="116"/>
                    <a:pt x="205" y="116"/>
                    <a:pt x="204" y="116"/>
                  </a:cubicBezTo>
                  <a:cubicBezTo>
                    <a:pt x="204" y="124"/>
                    <a:pt x="207" y="133"/>
                    <a:pt x="208" y="141"/>
                  </a:cubicBezTo>
                  <a:cubicBezTo>
                    <a:pt x="235" y="155"/>
                    <a:pt x="268" y="145"/>
                    <a:pt x="270" y="119"/>
                  </a:cubicBezTo>
                  <a:cubicBezTo>
                    <a:pt x="272" y="106"/>
                    <a:pt x="266" y="97"/>
                    <a:pt x="260" y="92"/>
                  </a:cubicBezTo>
                  <a:cubicBezTo>
                    <a:pt x="249" y="83"/>
                    <a:pt x="232" y="81"/>
                    <a:pt x="225" y="69"/>
                  </a:cubicBezTo>
                  <a:cubicBezTo>
                    <a:pt x="221" y="61"/>
                    <a:pt x="224" y="51"/>
                    <a:pt x="231" y="47"/>
                  </a:cubicBezTo>
                  <a:cubicBezTo>
                    <a:pt x="243" y="40"/>
                    <a:pt x="253" y="48"/>
                    <a:pt x="258" y="56"/>
                  </a:cubicBezTo>
                  <a:cubicBezTo>
                    <a:pt x="258" y="58"/>
                    <a:pt x="260" y="65"/>
                    <a:pt x="262" y="65"/>
                  </a:cubicBezTo>
                  <a:cubicBezTo>
                    <a:pt x="263" y="65"/>
                    <a:pt x="264" y="64"/>
                    <a:pt x="266" y="64"/>
                  </a:cubicBezTo>
                  <a:cubicBezTo>
                    <a:pt x="266" y="58"/>
                    <a:pt x="263" y="50"/>
                    <a:pt x="263" y="42"/>
                  </a:cubicBezTo>
                  <a:cubicBezTo>
                    <a:pt x="238" y="32"/>
                    <a:pt x="207" y="41"/>
                    <a:pt x="207" y="69"/>
                  </a:cubicBezTo>
                  <a:moveTo>
                    <a:pt x="44" y="42"/>
                  </a:moveTo>
                  <a:cubicBezTo>
                    <a:pt x="44" y="45"/>
                    <a:pt x="44" y="45"/>
                    <a:pt x="44" y="45"/>
                  </a:cubicBezTo>
                  <a:cubicBezTo>
                    <a:pt x="59" y="43"/>
                    <a:pt x="58" y="57"/>
                    <a:pt x="58" y="71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106"/>
                    <a:pt x="61" y="135"/>
                    <a:pt x="53" y="139"/>
                  </a:cubicBezTo>
                  <a:cubicBezTo>
                    <a:pt x="49" y="141"/>
                    <a:pt x="42" y="138"/>
                    <a:pt x="43" y="144"/>
                  </a:cubicBezTo>
                  <a:cubicBezTo>
                    <a:pt x="67" y="146"/>
                    <a:pt x="94" y="144"/>
                    <a:pt x="118" y="145"/>
                  </a:cubicBezTo>
                  <a:cubicBezTo>
                    <a:pt x="120" y="136"/>
                    <a:pt x="123" y="128"/>
                    <a:pt x="124" y="119"/>
                  </a:cubicBezTo>
                  <a:cubicBezTo>
                    <a:pt x="118" y="116"/>
                    <a:pt x="118" y="121"/>
                    <a:pt x="117" y="124"/>
                  </a:cubicBezTo>
                  <a:cubicBezTo>
                    <a:pt x="113" y="135"/>
                    <a:pt x="107" y="139"/>
                    <a:pt x="93" y="139"/>
                  </a:cubicBezTo>
                  <a:cubicBezTo>
                    <a:pt x="84" y="139"/>
                    <a:pt x="77" y="138"/>
                    <a:pt x="76" y="127"/>
                  </a:cubicBezTo>
                  <a:cubicBezTo>
                    <a:pt x="75" y="117"/>
                    <a:pt x="76" y="104"/>
                    <a:pt x="76" y="92"/>
                  </a:cubicBezTo>
                  <a:cubicBezTo>
                    <a:pt x="76" y="79"/>
                    <a:pt x="75" y="66"/>
                    <a:pt x="76" y="56"/>
                  </a:cubicBezTo>
                  <a:cubicBezTo>
                    <a:pt x="76" y="48"/>
                    <a:pt x="79" y="47"/>
                    <a:pt x="85" y="45"/>
                  </a:cubicBezTo>
                  <a:cubicBezTo>
                    <a:pt x="87" y="45"/>
                    <a:pt x="91" y="47"/>
                    <a:pt x="90" y="42"/>
                  </a:cubicBezTo>
                  <a:cubicBezTo>
                    <a:pt x="76" y="40"/>
                    <a:pt x="59" y="41"/>
                    <a:pt x="44" y="41"/>
                  </a:cubicBezTo>
                  <a:cubicBezTo>
                    <a:pt x="44" y="41"/>
                    <a:pt x="44" y="41"/>
                    <a:pt x="44" y="42"/>
                  </a:cubicBezTo>
                  <a:moveTo>
                    <a:pt x="139" y="42"/>
                  </a:moveTo>
                  <a:cubicBezTo>
                    <a:pt x="139" y="45"/>
                    <a:pt x="139" y="45"/>
                    <a:pt x="139" y="45"/>
                  </a:cubicBezTo>
                  <a:cubicBezTo>
                    <a:pt x="147" y="45"/>
                    <a:pt x="151" y="47"/>
                    <a:pt x="152" y="56"/>
                  </a:cubicBezTo>
                  <a:cubicBezTo>
                    <a:pt x="153" y="66"/>
                    <a:pt x="152" y="78"/>
                    <a:pt x="152" y="93"/>
                  </a:cubicBezTo>
                  <a:cubicBezTo>
                    <a:pt x="152" y="106"/>
                    <a:pt x="153" y="120"/>
                    <a:pt x="152" y="130"/>
                  </a:cubicBezTo>
                  <a:cubicBezTo>
                    <a:pt x="152" y="132"/>
                    <a:pt x="151" y="136"/>
                    <a:pt x="151" y="137"/>
                  </a:cubicBezTo>
                  <a:cubicBezTo>
                    <a:pt x="148" y="140"/>
                    <a:pt x="139" y="140"/>
                    <a:pt x="139" y="142"/>
                  </a:cubicBezTo>
                  <a:cubicBezTo>
                    <a:pt x="138" y="143"/>
                    <a:pt x="139" y="143"/>
                    <a:pt x="139" y="144"/>
                  </a:cubicBezTo>
                  <a:cubicBezTo>
                    <a:pt x="146" y="146"/>
                    <a:pt x="162" y="145"/>
                    <a:pt x="173" y="145"/>
                  </a:cubicBezTo>
                  <a:cubicBezTo>
                    <a:pt x="177" y="145"/>
                    <a:pt x="186" y="147"/>
                    <a:pt x="184" y="141"/>
                  </a:cubicBezTo>
                  <a:cubicBezTo>
                    <a:pt x="181" y="140"/>
                    <a:pt x="175" y="140"/>
                    <a:pt x="173" y="138"/>
                  </a:cubicBezTo>
                  <a:cubicBezTo>
                    <a:pt x="170" y="135"/>
                    <a:pt x="170" y="124"/>
                    <a:pt x="170" y="118"/>
                  </a:cubicBezTo>
                  <a:cubicBezTo>
                    <a:pt x="170" y="94"/>
                    <a:pt x="170" y="94"/>
                    <a:pt x="170" y="94"/>
                  </a:cubicBezTo>
                  <a:cubicBezTo>
                    <a:pt x="170" y="82"/>
                    <a:pt x="167" y="53"/>
                    <a:pt x="173" y="48"/>
                  </a:cubicBezTo>
                  <a:cubicBezTo>
                    <a:pt x="176" y="44"/>
                    <a:pt x="186" y="47"/>
                    <a:pt x="184" y="41"/>
                  </a:cubicBezTo>
                  <a:cubicBezTo>
                    <a:pt x="170" y="40"/>
                    <a:pt x="154" y="41"/>
                    <a:pt x="139" y="41"/>
                  </a:cubicBezTo>
                  <a:cubicBezTo>
                    <a:pt x="139" y="41"/>
                    <a:pt x="139" y="41"/>
                    <a:pt x="139" y="42"/>
                  </a:cubicBezTo>
                  <a:moveTo>
                    <a:pt x="397" y="45"/>
                  </a:moveTo>
                  <a:cubicBezTo>
                    <a:pt x="410" y="44"/>
                    <a:pt x="410" y="53"/>
                    <a:pt x="411" y="67"/>
                  </a:cubicBezTo>
                  <a:cubicBezTo>
                    <a:pt x="411" y="83"/>
                    <a:pt x="411" y="99"/>
                    <a:pt x="411" y="115"/>
                  </a:cubicBezTo>
                  <a:cubicBezTo>
                    <a:pt x="411" y="123"/>
                    <a:pt x="411" y="134"/>
                    <a:pt x="408" y="137"/>
                  </a:cubicBezTo>
                  <a:cubicBezTo>
                    <a:pt x="405" y="141"/>
                    <a:pt x="398" y="139"/>
                    <a:pt x="395" y="141"/>
                  </a:cubicBezTo>
                  <a:cubicBezTo>
                    <a:pt x="395" y="144"/>
                    <a:pt x="395" y="144"/>
                    <a:pt x="395" y="144"/>
                  </a:cubicBezTo>
                  <a:cubicBezTo>
                    <a:pt x="421" y="145"/>
                    <a:pt x="448" y="145"/>
                    <a:pt x="474" y="145"/>
                  </a:cubicBezTo>
                  <a:cubicBezTo>
                    <a:pt x="476" y="137"/>
                    <a:pt x="478" y="128"/>
                    <a:pt x="479" y="119"/>
                  </a:cubicBezTo>
                  <a:cubicBezTo>
                    <a:pt x="473" y="116"/>
                    <a:pt x="473" y="123"/>
                    <a:pt x="471" y="127"/>
                  </a:cubicBezTo>
                  <a:cubicBezTo>
                    <a:pt x="467" y="136"/>
                    <a:pt x="460" y="139"/>
                    <a:pt x="447" y="139"/>
                  </a:cubicBezTo>
                  <a:cubicBezTo>
                    <a:pt x="444" y="139"/>
                    <a:pt x="436" y="139"/>
                    <a:pt x="432" y="137"/>
                  </a:cubicBezTo>
                  <a:cubicBezTo>
                    <a:pt x="428" y="135"/>
                    <a:pt x="428" y="125"/>
                    <a:pt x="428" y="118"/>
                  </a:cubicBezTo>
                  <a:cubicBezTo>
                    <a:pt x="428" y="109"/>
                    <a:pt x="428" y="101"/>
                    <a:pt x="428" y="94"/>
                  </a:cubicBezTo>
                  <a:cubicBezTo>
                    <a:pt x="437" y="96"/>
                    <a:pt x="449" y="92"/>
                    <a:pt x="455" y="96"/>
                  </a:cubicBezTo>
                  <a:cubicBezTo>
                    <a:pt x="458" y="99"/>
                    <a:pt x="456" y="104"/>
                    <a:pt x="459" y="108"/>
                  </a:cubicBezTo>
                  <a:cubicBezTo>
                    <a:pt x="463" y="108"/>
                    <a:pt x="463" y="108"/>
                    <a:pt x="463" y="108"/>
                  </a:cubicBezTo>
                  <a:cubicBezTo>
                    <a:pt x="463" y="74"/>
                    <a:pt x="463" y="74"/>
                    <a:pt x="463" y="74"/>
                  </a:cubicBezTo>
                  <a:cubicBezTo>
                    <a:pt x="458" y="74"/>
                    <a:pt x="458" y="74"/>
                    <a:pt x="458" y="74"/>
                  </a:cubicBezTo>
                  <a:cubicBezTo>
                    <a:pt x="457" y="79"/>
                    <a:pt x="458" y="84"/>
                    <a:pt x="454" y="86"/>
                  </a:cubicBezTo>
                  <a:cubicBezTo>
                    <a:pt x="448" y="89"/>
                    <a:pt x="436" y="86"/>
                    <a:pt x="428" y="87"/>
                  </a:cubicBezTo>
                  <a:cubicBezTo>
                    <a:pt x="429" y="76"/>
                    <a:pt x="426" y="57"/>
                    <a:pt x="430" y="47"/>
                  </a:cubicBezTo>
                  <a:cubicBezTo>
                    <a:pt x="441" y="48"/>
                    <a:pt x="453" y="45"/>
                    <a:pt x="460" y="50"/>
                  </a:cubicBezTo>
                  <a:cubicBezTo>
                    <a:pt x="465" y="53"/>
                    <a:pt x="464" y="60"/>
                    <a:pt x="468" y="65"/>
                  </a:cubicBezTo>
                  <a:cubicBezTo>
                    <a:pt x="469" y="66"/>
                    <a:pt x="469" y="65"/>
                    <a:pt x="471" y="65"/>
                  </a:cubicBezTo>
                  <a:cubicBezTo>
                    <a:pt x="471" y="58"/>
                    <a:pt x="470" y="48"/>
                    <a:pt x="469" y="41"/>
                  </a:cubicBezTo>
                  <a:cubicBezTo>
                    <a:pt x="397" y="41"/>
                    <a:pt x="397" y="41"/>
                    <a:pt x="397" y="41"/>
                  </a:cubicBezTo>
                  <a:cubicBezTo>
                    <a:pt x="396" y="41"/>
                    <a:pt x="397" y="44"/>
                    <a:pt x="397" y="45"/>
                  </a:cubicBezTo>
                  <a:moveTo>
                    <a:pt x="495" y="42"/>
                  </a:moveTo>
                  <a:cubicBezTo>
                    <a:pt x="495" y="45"/>
                    <a:pt x="495" y="45"/>
                    <a:pt x="495" y="45"/>
                  </a:cubicBezTo>
                  <a:cubicBezTo>
                    <a:pt x="498" y="46"/>
                    <a:pt x="504" y="45"/>
                    <a:pt x="506" y="48"/>
                  </a:cubicBezTo>
                  <a:cubicBezTo>
                    <a:pt x="509" y="52"/>
                    <a:pt x="508" y="62"/>
                    <a:pt x="508" y="70"/>
                  </a:cubicBezTo>
                  <a:cubicBezTo>
                    <a:pt x="508" y="117"/>
                    <a:pt x="508" y="117"/>
                    <a:pt x="508" y="117"/>
                  </a:cubicBezTo>
                  <a:cubicBezTo>
                    <a:pt x="508" y="131"/>
                    <a:pt x="509" y="138"/>
                    <a:pt x="499" y="140"/>
                  </a:cubicBezTo>
                  <a:cubicBezTo>
                    <a:pt x="498" y="141"/>
                    <a:pt x="493" y="139"/>
                    <a:pt x="494" y="143"/>
                  </a:cubicBezTo>
                  <a:cubicBezTo>
                    <a:pt x="494" y="146"/>
                    <a:pt x="495" y="145"/>
                    <a:pt x="497" y="145"/>
                  </a:cubicBezTo>
                  <a:cubicBezTo>
                    <a:pt x="508" y="146"/>
                    <a:pt x="523" y="145"/>
                    <a:pt x="533" y="145"/>
                  </a:cubicBezTo>
                  <a:cubicBezTo>
                    <a:pt x="573" y="145"/>
                    <a:pt x="602" y="127"/>
                    <a:pt x="601" y="88"/>
                  </a:cubicBezTo>
                  <a:cubicBezTo>
                    <a:pt x="601" y="71"/>
                    <a:pt x="593" y="58"/>
                    <a:pt x="584" y="51"/>
                  </a:cubicBezTo>
                  <a:cubicBezTo>
                    <a:pt x="564" y="37"/>
                    <a:pt x="530" y="42"/>
                    <a:pt x="496" y="41"/>
                  </a:cubicBezTo>
                  <a:cubicBezTo>
                    <a:pt x="495" y="41"/>
                    <a:pt x="495" y="41"/>
                    <a:pt x="495" y="42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21"/>
            <p:cNvSpPr>
              <a:spLocks/>
            </p:cNvSpPr>
            <p:nvPr userDrawn="1"/>
          </p:nvSpPr>
          <p:spPr bwMode="auto">
            <a:xfrm>
              <a:off x="3311" y="1478"/>
              <a:ext cx="135" cy="229"/>
            </a:xfrm>
            <a:custGeom>
              <a:avLst/>
              <a:gdLst>
                <a:gd name="T0" fmla="*/ 3 w 57"/>
                <a:gd name="T1" fmla="*/ 6 h 97"/>
                <a:gd name="T2" fmla="*/ 57 w 57"/>
                <a:gd name="T3" fmla="*/ 51 h 97"/>
                <a:gd name="T4" fmla="*/ 22 w 57"/>
                <a:gd name="T5" fmla="*/ 97 h 97"/>
                <a:gd name="T6" fmla="*/ 6 w 57"/>
                <a:gd name="T7" fmla="*/ 94 h 97"/>
                <a:gd name="T8" fmla="*/ 2 w 57"/>
                <a:gd name="T9" fmla="*/ 51 h 97"/>
                <a:gd name="T10" fmla="*/ 3 w 57"/>
                <a:gd name="T11" fmla="*/ 6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97">
                  <a:moveTo>
                    <a:pt x="3" y="6"/>
                  </a:moveTo>
                  <a:cubicBezTo>
                    <a:pt x="38" y="0"/>
                    <a:pt x="57" y="18"/>
                    <a:pt x="57" y="51"/>
                  </a:cubicBezTo>
                  <a:cubicBezTo>
                    <a:pt x="57" y="74"/>
                    <a:pt x="46" y="94"/>
                    <a:pt x="22" y="97"/>
                  </a:cubicBezTo>
                  <a:cubicBezTo>
                    <a:pt x="16" y="97"/>
                    <a:pt x="9" y="97"/>
                    <a:pt x="6" y="94"/>
                  </a:cubicBezTo>
                  <a:cubicBezTo>
                    <a:pt x="0" y="89"/>
                    <a:pt x="2" y="62"/>
                    <a:pt x="2" y="51"/>
                  </a:cubicBezTo>
                  <a:cubicBezTo>
                    <a:pt x="2" y="35"/>
                    <a:pt x="1" y="20"/>
                    <a:pt x="3" y="6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22"/>
            <p:cNvSpPr>
              <a:spLocks/>
            </p:cNvSpPr>
            <p:nvPr userDrawn="1"/>
          </p:nvSpPr>
          <p:spPr bwMode="auto">
            <a:xfrm>
              <a:off x="2914" y="1903"/>
              <a:ext cx="321" cy="501"/>
            </a:xfrm>
            <a:custGeom>
              <a:avLst/>
              <a:gdLst>
                <a:gd name="T0" fmla="*/ 123 w 136"/>
                <a:gd name="T1" fmla="*/ 13 h 212"/>
                <a:gd name="T2" fmla="*/ 123 w 136"/>
                <a:gd name="T3" fmla="*/ 43 h 212"/>
                <a:gd name="T4" fmla="*/ 46 w 136"/>
                <a:gd name="T5" fmla="*/ 44 h 212"/>
                <a:gd name="T6" fmla="*/ 44 w 136"/>
                <a:gd name="T7" fmla="*/ 64 h 212"/>
                <a:gd name="T8" fmla="*/ 75 w 136"/>
                <a:gd name="T9" fmla="*/ 85 h 212"/>
                <a:gd name="T10" fmla="*/ 132 w 136"/>
                <a:gd name="T11" fmla="*/ 133 h 212"/>
                <a:gd name="T12" fmla="*/ 129 w 136"/>
                <a:gd name="T13" fmla="*/ 176 h 212"/>
                <a:gd name="T14" fmla="*/ 77 w 136"/>
                <a:gd name="T15" fmla="*/ 209 h 212"/>
                <a:gd name="T16" fmla="*/ 5 w 136"/>
                <a:gd name="T17" fmla="*/ 200 h 212"/>
                <a:gd name="T18" fmla="*/ 5 w 136"/>
                <a:gd name="T19" fmla="*/ 170 h 212"/>
                <a:gd name="T20" fmla="*/ 90 w 136"/>
                <a:gd name="T21" fmla="*/ 166 h 212"/>
                <a:gd name="T22" fmla="*/ 91 w 136"/>
                <a:gd name="T23" fmla="*/ 146 h 212"/>
                <a:gd name="T24" fmla="*/ 51 w 136"/>
                <a:gd name="T25" fmla="*/ 119 h 212"/>
                <a:gd name="T26" fmla="*/ 2 w 136"/>
                <a:gd name="T27" fmla="*/ 57 h 212"/>
                <a:gd name="T28" fmla="*/ 24 w 136"/>
                <a:gd name="T29" fmla="*/ 18 h 212"/>
                <a:gd name="T30" fmla="*/ 123 w 136"/>
                <a:gd name="T31" fmla="*/ 13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6" h="212">
                  <a:moveTo>
                    <a:pt x="123" y="13"/>
                  </a:moveTo>
                  <a:cubicBezTo>
                    <a:pt x="123" y="43"/>
                    <a:pt x="123" y="43"/>
                    <a:pt x="123" y="43"/>
                  </a:cubicBezTo>
                  <a:cubicBezTo>
                    <a:pt x="104" y="36"/>
                    <a:pt x="59" y="24"/>
                    <a:pt x="46" y="44"/>
                  </a:cubicBezTo>
                  <a:cubicBezTo>
                    <a:pt x="43" y="49"/>
                    <a:pt x="42" y="57"/>
                    <a:pt x="44" y="64"/>
                  </a:cubicBezTo>
                  <a:cubicBezTo>
                    <a:pt x="48" y="74"/>
                    <a:pt x="64" y="80"/>
                    <a:pt x="75" y="85"/>
                  </a:cubicBezTo>
                  <a:cubicBezTo>
                    <a:pt x="99" y="96"/>
                    <a:pt x="124" y="106"/>
                    <a:pt x="132" y="133"/>
                  </a:cubicBezTo>
                  <a:cubicBezTo>
                    <a:pt x="136" y="145"/>
                    <a:pt x="135" y="163"/>
                    <a:pt x="129" y="176"/>
                  </a:cubicBezTo>
                  <a:cubicBezTo>
                    <a:pt x="120" y="194"/>
                    <a:pt x="100" y="206"/>
                    <a:pt x="77" y="209"/>
                  </a:cubicBezTo>
                  <a:cubicBezTo>
                    <a:pt x="52" y="212"/>
                    <a:pt x="27" y="207"/>
                    <a:pt x="5" y="200"/>
                  </a:cubicBezTo>
                  <a:cubicBezTo>
                    <a:pt x="5" y="170"/>
                    <a:pt x="5" y="170"/>
                    <a:pt x="5" y="170"/>
                  </a:cubicBezTo>
                  <a:cubicBezTo>
                    <a:pt x="27" y="178"/>
                    <a:pt x="79" y="190"/>
                    <a:pt x="90" y="166"/>
                  </a:cubicBezTo>
                  <a:cubicBezTo>
                    <a:pt x="93" y="161"/>
                    <a:pt x="94" y="153"/>
                    <a:pt x="91" y="146"/>
                  </a:cubicBezTo>
                  <a:cubicBezTo>
                    <a:pt x="86" y="133"/>
                    <a:pt x="64" y="126"/>
                    <a:pt x="51" y="119"/>
                  </a:cubicBezTo>
                  <a:cubicBezTo>
                    <a:pt x="26" y="107"/>
                    <a:pt x="0" y="94"/>
                    <a:pt x="2" y="57"/>
                  </a:cubicBezTo>
                  <a:cubicBezTo>
                    <a:pt x="3" y="38"/>
                    <a:pt x="12" y="27"/>
                    <a:pt x="24" y="18"/>
                  </a:cubicBezTo>
                  <a:cubicBezTo>
                    <a:pt x="47" y="2"/>
                    <a:pt x="94" y="0"/>
                    <a:pt x="123" y="13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23"/>
            <p:cNvSpPr>
              <a:spLocks/>
            </p:cNvSpPr>
            <p:nvPr userDrawn="1"/>
          </p:nvSpPr>
          <p:spPr bwMode="auto">
            <a:xfrm>
              <a:off x="2074" y="1920"/>
              <a:ext cx="377" cy="472"/>
            </a:xfrm>
            <a:custGeom>
              <a:avLst/>
              <a:gdLst>
                <a:gd name="T0" fmla="*/ 0 w 160"/>
                <a:gd name="T1" fmla="*/ 0 h 200"/>
                <a:gd name="T2" fmla="*/ 60 w 160"/>
                <a:gd name="T3" fmla="*/ 0 h 200"/>
                <a:gd name="T4" fmla="*/ 122 w 160"/>
                <a:gd name="T5" fmla="*/ 144 h 200"/>
                <a:gd name="T6" fmla="*/ 123 w 160"/>
                <a:gd name="T7" fmla="*/ 0 h 200"/>
                <a:gd name="T8" fmla="*/ 160 w 160"/>
                <a:gd name="T9" fmla="*/ 0 h 200"/>
                <a:gd name="T10" fmla="*/ 160 w 160"/>
                <a:gd name="T11" fmla="*/ 200 h 200"/>
                <a:gd name="T12" fmla="*/ 107 w 160"/>
                <a:gd name="T13" fmla="*/ 200 h 200"/>
                <a:gd name="T14" fmla="*/ 37 w 160"/>
                <a:gd name="T15" fmla="*/ 43 h 200"/>
                <a:gd name="T16" fmla="*/ 37 w 160"/>
                <a:gd name="T17" fmla="*/ 200 h 200"/>
                <a:gd name="T18" fmla="*/ 0 w 160"/>
                <a:gd name="T19" fmla="*/ 200 h 200"/>
                <a:gd name="T20" fmla="*/ 0 w 160"/>
                <a:gd name="T21" fmla="*/ 1 h 200"/>
                <a:gd name="T22" fmla="*/ 0 w 160"/>
                <a:gd name="T23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0" h="200">
                  <a:moveTo>
                    <a:pt x="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81" y="48"/>
                    <a:pt x="102" y="95"/>
                    <a:pt x="122" y="144"/>
                  </a:cubicBezTo>
                  <a:cubicBezTo>
                    <a:pt x="123" y="97"/>
                    <a:pt x="123" y="48"/>
                    <a:pt x="123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0" y="200"/>
                    <a:pt x="160" y="200"/>
                    <a:pt x="160" y="200"/>
                  </a:cubicBezTo>
                  <a:cubicBezTo>
                    <a:pt x="107" y="200"/>
                    <a:pt x="107" y="200"/>
                    <a:pt x="107" y="200"/>
                  </a:cubicBezTo>
                  <a:cubicBezTo>
                    <a:pt x="83" y="149"/>
                    <a:pt x="61" y="95"/>
                    <a:pt x="37" y="43"/>
                  </a:cubicBezTo>
                  <a:cubicBezTo>
                    <a:pt x="37" y="200"/>
                    <a:pt x="37" y="200"/>
                    <a:pt x="37" y="200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24"/>
            <p:cNvSpPr>
              <a:spLocks/>
            </p:cNvSpPr>
            <p:nvPr userDrawn="1"/>
          </p:nvSpPr>
          <p:spPr bwMode="auto">
            <a:xfrm>
              <a:off x="2489" y="1920"/>
              <a:ext cx="416" cy="472"/>
            </a:xfrm>
            <a:custGeom>
              <a:avLst/>
              <a:gdLst>
                <a:gd name="T0" fmla="*/ 48 w 176"/>
                <a:gd name="T1" fmla="*/ 0 h 200"/>
                <a:gd name="T2" fmla="*/ 92 w 176"/>
                <a:gd name="T3" fmla="*/ 88 h 200"/>
                <a:gd name="T4" fmla="*/ 136 w 176"/>
                <a:gd name="T5" fmla="*/ 0 h 200"/>
                <a:gd name="T6" fmla="*/ 176 w 176"/>
                <a:gd name="T7" fmla="*/ 0 h 200"/>
                <a:gd name="T8" fmla="*/ 117 w 176"/>
                <a:gd name="T9" fmla="*/ 109 h 200"/>
                <a:gd name="T10" fmla="*/ 109 w 176"/>
                <a:gd name="T11" fmla="*/ 125 h 200"/>
                <a:gd name="T12" fmla="*/ 109 w 176"/>
                <a:gd name="T13" fmla="*/ 144 h 200"/>
                <a:gd name="T14" fmla="*/ 109 w 176"/>
                <a:gd name="T15" fmla="*/ 200 h 200"/>
                <a:gd name="T16" fmla="*/ 66 w 176"/>
                <a:gd name="T17" fmla="*/ 200 h 200"/>
                <a:gd name="T18" fmla="*/ 66 w 176"/>
                <a:gd name="T19" fmla="*/ 143 h 200"/>
                <a:gd name="T20" fmla="*/ 66 w 176"/>
                <a:gd name="T21" fmla="*/ 124 h 200"/>
                <a:gd name="T22" fmla="*/ 58 w 176"/>
                <a:gd name="T23" fmla="*/ 108 h 200"/>
                <a:gd name="T24" fmla="*/ 1 w 176"/>
                <a:gd name="T25" fmla="*/ 0 h 200"/>
                <a:gd name="T26" fmla="*/ 2 w 176"/>
                <a:gd name="T27" fmla="*/ 0 h 200"/>
                <a:gd name="T28" fmla="*/ 48 w 176"/>
                <a:gd name="T29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6" h="200">
                  <a:moveTo>
                    <a:pt x="48" y="0"/>
                  </a:moveTo>
                  <a:cubicBezTo>
                    <a:pt x="63" y="29"/>
                    <a:pt x="77" y="58"/>
                    <a:pt x="92" y="88"/>
                  </a:cubicBezTo>
                  <a:cubicBezTo>
                    <a:pt x="107" y="59"/>
                    <a:pt x="121" y="29"/>
                    <a:pt x="136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57" y="36"/>
                    <a:pt x="137" y="72"/>
                    <a:pt x="117" y="109"/>
                  </a:cubicBezTo>
                  <a:cubicBezTo>
                    <a:pt x="115" y="114"/>
                    <a:pt x="110" y="120"/>
                    <a:pt x="109" y="125"/>
                  </a:cubicBezTo>
                  <a:cubicBezTo>
                    <a:pt x="108" y="130"/>
                    <a:pt x="109" y="137"/>
                    <a:pt x="109" y="144"/>
                  </a:cubicBezTo>
                  <a:cubicBezTo>
                    <a:pt x="109" y="200"/>
                    <a:pt x="109" y="200"/>
                    <a:pt x="109" y="200"/>
                  </a:cubicBezTo>
                  <a:cubicBezTo>
                    <a:pt x="66" y="200"/>
                    <a:pt x="66" y="200"/>
                    <a:pt x="66" y="200"/>
                  </a:cubicBezTo>
                  <a:cubicBezTo>
                    <a:pt x="66" y="143"/>
                    <a:pt x="66" y="143"/>
                    <a:pt x="66" y="143"/>
                  </a:cubicBezTo>
                  <a:cubicBezTo>
                    <a:pt x="66" y="137"/>
                    <a:pt x="67" y="130"/>
                    <a:pt x="66" y="124"/>
                  </a:cubicBezTo>
                  <a:cubicBezTo>
                    <a:pt x="66" y="120"/>
                    <a:pt x="61" y="113"/>
                    <a:pt x="58" y="108"/>
                  </a:cubicBezTo>
                  <a:cubicBezTo>
                    <a:pt x="39" y="73"/>
                    <a:pt x="19" y="36"/>
                    <a:pt x="1" y="0"/>
                  </a:cubicBezTo>
                  <a:cubicBezTo>
                    <a:pt x="0" y="0"/>
                    <a:pt x="2" y="0"/>
                    <a:pt x="2" y="0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25"/>
            <p:cNvSpPr>
              <a:spLocks/>
            </p:cNvSpPr>
            <p:nvPr userDrawn="1"/>
          </p:nvSpPr>
          <p:spPr bwMode="auto">
            <a:xfrm>
              <a:off x="3304" y="1918"/>
              <a:ext cx="297" cy="474"/>
            </a:xfrm>
            <a:custGeom>
              <a:avLst/>
              <a:gdLst>
                <a:gd name="T0" fmla="*/ 1 w 126"/>
                <a:gd name="T1" fmla="*/ 1 h 201"/>
                <a:gd name="T2" fmla="*/ 122 w 126"/>
                <a:gd name="T3" fmla="*/ 1 h 201"/>
                <a:gd name="T4" fmla="*/ 122 w 126"/>
                <a:gd name="T5" fmla="*/ 29 h 201"/>
                <a:gd name="T6" fmla="*/ 42 w 126"/>
                <a:gd name="T7" fmla="*/ 30 h 201"/>
                <a:gd name="T8" fmla="*/ 41 w 126"/>
                <a:gd name="T9" fmla="*/ 83 h 201"/>
                <a:gd name="T10" fmla="*/ 115 w 126"/>
                <a:gd name="T11" fmla="*/ 83 h 201"/>
                <a:gd name="T12" fmla="*/ 115 w 126"/>
                <a:gd name="T13" fmla="*/ 112 h 201"/>
                <a:gd name="T14" fmla="*/ 42 w 126"/>
                <a:gd name="T15" fmla="*/ 112 h 201"/>
                <a:gd name="T16" fmla="*/ 41 w 126"/>
                <a:gd name="T17" fmla="*/ 173 h 201"/>
                <a:gd name="T18" fmla="*/ 125 w 126"/>
                <a:gd name="T19" fmla="*/ 173 h 201"/>
                <a:gd name="T20" fmla="*/ 125 w 126"/>
                <a:gd name="T21" fmla="*/ 201 h 201"/>
                <a:gd name="T22" fmla="*/ 1 w 126"/>
                <a:gd name="T23" fmla="*/ 201 h 201"/>
                <a:gd name="T24" fmla="*/ 1 w 126"/>
                <a:gd name="T25" fmla="*/ 2 h 201"/>
                <a:gd name="T26" fmla="*/ 1 w 126"/>
                <a:gd name="T27" fmla="*/ 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6" h="201">
                  <a:moveTo>
                    <a:pt x="1" y="1"/>
                  </a:moveTo>
                  <a:cubicBezTo>
                    <a:pt x="41" y="1"/>
                    <a:pt x="82" y="0"/>
                    <a:pt x="122" y="1"/>
                  </a:cubicBezTo>
                  <a:cubicBezTo>
                    <a:pt x="122" y="29"/>
                    <a:pt x="122" y="29"/>
                    <a:pt x="122" y="29"/>
                  </a:cubicBezTo>
                  <a:cubicBezTo>
                    <a:pt x="96" y="30"/>
                    <a:pt x="69" y="29"/>
                    <a:pt x="42" y="30"/>
                  </a:cubicBezTo>
                  <a:cubicBezTo>
                    <a:pt x="41" y="46"/>
                    <a:pt x="43" y="66"/>
                    <a:pt x="41" y="83"/>
                  </a:cubicBezTo>
                  <a:cubicBezTo>
                    <a:pt x="65" y="84"/>
                    <a:pt x="90" y="83"/>
                    <a:pt x="115" y="83"/>
                  </a:cubicBezTo>
                  <a:cubicBezTo>
                    <a:pt x="115" y="112"/>
                    <a:pt x="115" y="112"/>
                    <a:pt x="115" y="112"/>
                  </a:cubicBezTo>
                  <a:cubicBezTo>
                    <a:pt x="42" y="112"/>
                    <a:pt x="42" y="112"/>
                    <a:pt x="42" y="112"/>
                  </a:cubicBezTo>
                  <a:cubicBezTo>
                    <a:pt x="41" y="131"/>
                    <a:pt x="43" y="154"/>
                    <a:pt x="41" y="173"/>
                  </a:cubicBezTo>
                  <a:cubicBezTo>
                    <a:pt x="125" y="173"/>
                    <a:pt x="125" y="173"/>
                    <a:pt x="125" y="173"/>
                  </a:cubicBezTo>
                  <a:cubicBezTo>
                    <a:pt x="126" y="181"/>
                    <a:pt x="125" y="192"/>
                    <a:pt x="125" y="201"/>
                  </a:cubicBezTo>
                  <a:cubicBezTo>
                    <a:pt x="1" y="201"/>
                    <a:pt x="1" y="201"/>
                    <a:pt x="1" y="20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1" y="1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26"/>
            <p:cNvSpPr>
              <a:spLocks noEditPoints="1"/>
            </p:cNvSpPr>
            <p:nvPr userDrawn="1"/>
          </p:nvSpPr>
          <p:spPr bwMode="auto">
            <a:xfrm>
              <a:off x="3606" y="2322"/>
              <a:ext cx="83" cy="82"/>
            </a:xfrm>
            <a:custGeom>
              <a:avLst/>
              <a:gdLst>
                <a:gd name="T0" fmla="*/ 14 w 35"/>
                <a:gd name="T1" fmla="*/ 2 h 35"/>
                <a:gd name="T2" fmla="*/ 32 w 35"/>
                <a:gd name="T3" fmla="*/ 16 h 35"/>
                <a:gd name="T4" fmla="*/ 4 w 35"/>
                <a:gd name="T5" fmla="*/ 22 h 35"/>
                <a:gd name="T6" fmla="*/ 14 w 35"/>
                <a:gd name="T7" fmla="*/ 2 h 35"/>
                <a:gd name="T8" fmla="*/ 6 w 35"/>
                <a:gd name="T9" fmla="*/ 20 h 35"/>
                <a:gd name="T10" fmla="*/ 28 w 35"/>
                <a:gd name="T11" fmla="*/ 10 h 35"/>
                <a:gd name="T12" fmla="*/ 15 w 35"/>
                <a:gd name="T13" fmla="*/ 4 h 35"/>
                <a:gd name="T14" fmla="*/ 6 w 35"/>
                <a:gd name="T15" fmla="*/ 2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35">
                  <a:moveTo>
                    <a:pt x="14" y="2"/>
                  </a:moveTo>
                  <a:cubicBezTo>
                    <a:pt x="24" y="0"/>
                    <a:pt x="32" y="7"/>
                    <a:pt x="32" y="16"/>
                  </a:cubicBezTo>
                  <a:cubicBezTo>
                    <a:pt x="31" y="31"/>
                    <a:pt x="10" y="35"/>
                    <a:pt x="4" y="22"/>
                  </a:cubicBezTo>
                  <a:cubicBezTo>
                    <a:pt x="0" y="13"/>
                    <a:pt x="4" y="4"/>
                    <a:pt x="14" y="2"/>
                  </a:cubicBezTo>
                  <a:moveTo>
                    <a:pt x="6" y="20"/>
                  </a:moveTo>
                  <a:cubicBezTo>
                    <a:pt x="11" y="34"/>
                    <a:pt x="35" y="26"/>
                    <a:pt x="28" y="10"/>
                  </a:cubicBezTo>
                  <a:cubicBezTo>
                    <a:pt x="26" y="6"/>
                    <a:pt x="21" y="3"/>
                    <a:pt x="15" y="4"/>
                  </a:cubicBezTo>
                  <a:cubicBezTo>
                    <a:pt x="8" y="6"/>
                    <a:pt x="4" y="13"/>
                    <a:pt x="6" y="2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27"/>
            <p:cNvSpPr>
              <a:spLocks noEditPoints="1"/>
            </p:cNvSpPr>
            <p:nvPr userDrawn="1"/>
          </p:nvSpPr>
          <p:spPr bwMode="auto">
            <a:xfrm>
              <a:off x="3632" y="2338"/>
              <a:ext cx="33" cy="45"/>
            </a:xfrm>
            <a:custGeom>
              <a:avLst/>
              <a:gdLst>
                <a:gd name="T0" fmla="*/ 1 w 14"/>
                <a:gd name="T1" fmla="*/ 0 h 19"/>
                <a:gd name="T2" fmla="*/ 12 w 14"/>
                <a:gd name="T3" fmla="*/ 2 h 19"/>
                <a:gd name="T4" fmla="*/ 9 w 14"/>
                <a:gd name="T5" fmla="*/ 10 h 19"/>
                <a:gd name="T6" fmla="*/ 13 w 14"/>
                <a:gd name="T7" fmla="*/ 16 h 19"/>
                <a:gd name="T8" fmla="*/ 4 w 14"/>
                <a:gd name="T9" fmla="*/ 10 h 19"/>
                <a:gd name="T10" fmla="*/ 3 w 14"/>
                <a:gd name="T11" fmla="*/ 17 h 19"/>
                <a:gd name="T12" fmla="*/ 0 w 14"/>
                <a:gd name="T13" fmla="*/ 17 h 19"/>
                <a:gd name="T14" fmla="*/ 1 w 14"/>
                <a:gd name="T15" fmla="*/ 0 h 19"/>
                <a:gd name="T16" fmla="*/ 3 w 14"/>
                <a:gd name="T17" fmla="*/ 8 h 19"/>
                <a:gd name="T18" fmla="*/ 10 w 14"/>
                <a:gd name="T19" fmla="*/ 4 h 19"/>
                <a:gd name="T20" fmla="*/ 3 w 14"/>
                <a:gd name="T21" fmla="*/ 2 h 19"/>
                <a:gd name="T22" fmla="*/ 3 w 14"/>
                <a:gd name="T23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19">
                  <a:moveTo>
                    <a:pt x="1" y="0"/>
                  </a:moveTo>
                  <a:cubicBezTo>
                    <a:pt x="5" y="0"/>
                    <a:pt x="9" y="0"/>
                    <a:pt x="12" y="2"/>
                  </a:cubicBezTo>
                  <a:cubicBezTo>
                    <a:pt x="14" y="5"/>
                    <a:pt x="13" y="10"/>
                    <a:pt x="9" y="10"/>
                  </a:cubicBezTo>
                  <a:cubicBezTo>
                    <a:pt x="10" y="12"/>
                    <a:pt x="12" y="14"/>
                    <a:pt x="13" y="16"/>
                  </a:cubicBezTo>
                  <a:cubicBezTo>
                    <a:pt x="7" y="19"/>
                    <a:pt x="9" y="9"/>
                    <a:pt x="4" y="10"/>
                  </a:cubicBezTo>
                  <a:cubicBezTo>
                    <a:pt x="3" y="11"/>
                    <a:pt x="4" y="15"/>
                    <a:pt x="3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2"/>
                    <a:pt x="0" y="4"/>
                    <a:pt x="1" y="0"/>
                  </a:cubicBezTo>
                  <a:moveTo>
                    <a:pt x="3" y="8"/>
                  </a:moveTo>
                  <a:cubicBezTo>
                    <a:pt x="7" y="8"/>
                    <a:pt x="11" y="8"/>
                    <a:pt x="10" y="4"/>
                  </a:cubicBezTo>
                  <a:cubicBezTo>
                    <a:pt x="9" y="2"/>
                    <a:pt x="6" y="2"/>
                    <a:pt x="3" y="2"/>
                  </a:cubicBezTo>
                  <a:lnTo>
                    <a:pt x="3" y="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28"/>
            <p:cNvSpPr>
              <a:spLocks/>
            </p:cNvSpPr>
            <p:nvPr userDrawn="1"/>
          </p:nvSpPr>
          <p:spPr bwMode="auto">
            <a:xfrm>
              <a:off x="2099" y="847"/>
              <a:ext cx="303" cy="428"/>
            </a:xfrm>
            <a:custGeom>
              <a:avLst/>
              <a:gdLst>
                <a:gd name="T0" fmla="*/ 0 w 303"/>
                <a:gd name="T1" fmla="*/ 428 h 428"/>
                <a:gd name="T2" fmla="*/ 0 w 303"/>
                <a:gd name="T3" fmla="*/ 0 h 428"/>
                <a:gd name="T4" fmla="*/ 88 w 303"/>
                <a:gd name="T5" fmla="*/ 0 h 428"/>
                <a:gd name="T6" fmla="*/ 88 w 303"/>
                <a:gd name="T7" fmla="*/ 355 h 428"/>
                <a:gd name="T8" fmla="*/ 303 w 303"/>
                <a:gd name="T9" fmla="*/ 355 h 428"/>
                <a:gd name="T10" fmla="*/ 303 w 303"/>
                <a:gd name="T11" fmla="*/ 428 h 428"/>
                <a:gd name="T12" fmla="*/ 0 w 303"/>
                <a:gd name="T13" fmla="*/ 428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3" h="428">
                  <a:moveTo>
                    <a:pt x="0" y="428"/>
                  </a:moveTo>
                  <a:lnTo>
                    <a:pt x="0" y="0"/>
                  </a:lnTo>
                  <a:lnTo>
                    <a:pt x="88" y="0"/>
                  </a:lnTo>
                  <a:lnTo>
                    <a:pt x="88" y="355"/>
                  </a:lnTo>
                  <a:lnTo>
                    <a:pt x="303" y="355"/>
                  </a:lnTo>
                  <a:lnTo>
                    <a:pt x="303" y="428"/>
                  </a:lnTo>
                  <a:lnTo>
                    <a:pt x="0" y="42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29"/>
            <p:cNvSpPr>
              <a:spLocks/>
            </p:cNvSpPr>
            <p:nvPr userDrawn="1"/>
          </p:nvSpPr>
          <p:spPr bwMode="auto">
            <a:xfrm>
              <a:off x="2444" y="843"/>
              <a:ext cx="399" cy="432"/>
            </a:xfrm>
            <a:custGeom>
              <a:avLst/>
              <a:gdLst>
                <a:gd name="T0" fmla="*/ 0 w 399"/>
                <a:gd name="T1" fmla="*/ 432 h 432"/>
                <a:gd name="T2" fmla="*/ 147 w 399"/>
                <a:gd name="T3" fmla="*/ 205 h 432"/>
                <a:gd name="T4" fmla="*/ 14 w 399"/>
                <a:gd name="T5" fmla="*/ 0 h 432"/>
                <a:gd name="T6" fmla="*/ 116 w 399"/>
                <a:gd name="T7" fmla="*/ 0 h 432"/>
                <a:gd name="T8" fmla="*/ 201 w 399"/>
                <a:gd name="T9" fmla="*/ 139 h 432"/>
                <a:gd name="T10" fmla="*/ 286 w 399"/>
                <a:gd name="T11" fmla="*/ 0 h 432"/>
                <a:gd name="T12" fmla="*/ 388 w 399"/>
                <a:gd name="T13" fmla="*/ 0 h 432"/>
                <a:gd name="T14" fmla="*/ 253 w 399"/>
                <a:gd name="T15" fmla="*/ 210 h 432"/>
                <a:gd name="T16" fmla="*/ 399 w 399"/>
                <a:gd name="T17" fmla="*/ 432 h 432"/>
                <a:gd name="T18" fmla="*/ 295 w 399"/>
                <a:gd name="T19" fmla="*/ 432 h 432"/>
                <a:gd name="T20" fmla="*/ 201 w 399"/>
                <a:gd name="T21" fmla="*/ 283 h 432"/>
                <a:gd name="T22" fmla="*/ 104 w 399"/>
                <a:gd name="T23" fmla="*/ 432 h 432"/>
                <a:gd name="T24" fmla="*/ 0 w 399"/>
                <a:gd name="T25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9" h="432">
                  <a:moveTo>
                    <a:pt x="0" y="432"/>
                  </a:moveTo>
                  <a:lnTo>
                    <a:pt x="147" y="205"/>
                  </a:lnTo>
                  <a:lnTo>
                    <a:pt x="14" y="0"/>
                  </a:lnTo>
                  <a:lnTo>
                    <a:pt x="116" y="0"/>
                  </a:lnTo>
                  <a:lnTo>
                    <a:pt x="201" y="139"/>
                  </a:lnTo>
                  <a:lnTo>
                    <a:pt x="286" y="0"/>
                  </a:lnTo>
                  <a:lnTo>
                    <a:pt x="388" y="0"/>
                  </a:lnTo>
                  <a:lnTo>
                    <a:pt x="253" y="210"/>
                  </a:lnTo>
                  <a:lnTo>
                    <a:pt x="399" y="432"/>
                  </a:lnTo>
                  <a:lnTo>
                    <a:pt x="295" y="432"/>
                  </a:lnTo>
                  <a:lnTo>
                    <a:pt x="201" y="283"/>
                  </a:lnTo>
                  <a:lnTo>
                    <a:pt x="104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30"/>
            <p:cNvSpPr>
              <a:spLocks/>
            </p:cNvSpPr>
            <p:nvPr userDrawn="1"/>
          </p:nvSpPr>
          <p:spPr bwMode="auto">
            <a:xfrm>
              <a:off x="2914" y="843"/>
              <a:ext cx="295" cy="432"/>
            </a:xfrm>
            <a:custGeom>
              <a:avLst/>
              <a:gdLst>
                <a:gd name="T0" fmla="*/ 0 w 295"/>
                <a:gd name="T1" fmla="*/ 432 h 432"/>
                <a:gd name="T2" fmla="*/ 0 w 295"/>
                <a:gd name="T3" fmla="*/ 0 h 432"/>
                <a:gd name="T4" fmla="*/ 295 w 295"/>
                <a:gd name="T5" fmla="*/ 0 h 432"/>
                <a:gd name="T6" fmla="*/ 295 w 295"/>
                <a:gd name="T7" fmla="*/ 73 h 432"/>
                <a:gd name="T8" fmla="*/ 88 w 295"/>
                <a:gd name="T9" fmla="*/ 73 h 432"/>
                <a:gd name="T10" fmla="*/ 88 w 295"/>
                <a:gd name="T11" fmla="*/ 174 h 432"/>
                <a:gd name="T12" fmla="*/ 267 w 295"/>
                <a:gd name="T13" fmla="*/ 174 h 432"/>
                <a:gd name="T14" fmla="*/ 267 w 295"/>
                <a:gd name="T15" fmla="*/ 248 h 432"/>
                <a:gd name="T16" fmla="*/ 88 w 295"/>
                <a:gd name="T17" fmla="*/ 248 h 432"/>
                <a:gd name="T18" fmla="*/ 88 w 295"/>
                <a:gd name="T19" fmla="*/ 432 h 432"/>
                <a:gd name="T20" fmla="*/ 0 w 295"/>
                <a:gd name="T21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5" h="432">
                  <a:moveTo>
                    <a:pt x="0" y="432"/>
                  </a:moveTo>
                  <a:lnTo>
                    <a:pt x="0" y="0"/>
                  </a:lnTo>
                  <a:lnTo>
                    <a:pt x="295" y="0"/>
                  </a:lnTo>
                  <a:lnTo>
                    <a:pt x="295" y="73"/>
                  </a:lnTo>
                  <a:lnTo>
                    <a:pt x="88" y="73"/>
                  </a:lnTo>
                  <a:lnTo>
                    <a:pt x="88" y="174"/>
                  </a:lnTo>
                  <a:lnTo>
                    <a:pt x="267" y="174"/>
                  </a:lnTo>
                  <a:lnTo>
                    <a:pt x="267" y="248"/>
                  </a:lnTo>
                  <a:lnTo>
                    <a:pt x="88" y="248"/>
                  </a:lnTo>
                  <a:lnTo>
                    <a:pt x="88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31"/>
            <p:cNvSpPr>
              <a:spLocks/>
            </p:cNvSpPr>
            <p:nvPr userDrawn="1"/>
          </p:nvSpPr>
          <p:spPr bwMode="auto">
            <a:xfrm>
              <a:off x="3273" y="843"/>
              <a:ext cx="343" cy="432"/>
            </a:xfrm>
            <a:custGeom>
              <a:avLst/>
              <a:gdLst>
                <a:gd name="T0" fmla="*/ 128 w 343"/>
                <a:gd name="T1" fmla="*/ 432 h 432"/>
                <a:gd name="T2" fmla="*/ 128 w 343"/>
                <a:gd name="T3" fmla="*/ 73 h 432"/>
                <a:gd name="T4" fmla="*/ 0 w 343"/>
                <a:gd name="T5" fmla="*/ 73 h 432"/>
                <a:gd name="T6" fmla="*/ 0 w 343"/>
                <a:gd name="T7" fmla="*/ 0 h 432"/>
                <a:gd name="T8" fmla="*/ 343 w 343"/>
                <a:gd name="T9" fmla="*/ 0 h 432"/>
                <a:gd name="T10" fmla="*/ 343 w 343"/>
                <a:gd name="T11" fmla="*/ 73 h 432"/>
                <a:gd name="T12" fmla="*/ 215 w 343"/>
                <a:gd name="T13" fmla="*/ 73 h 432"/>
                <a:gd name="T14" fmla="*/ 215 w 343"/>
                <a:gd name="T15" fmla="*/ 432 h 432"/>
                <a:gd name="T16" fmla="*/ 128 w 343"/>
                <a:gd name="T17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432">
                  <a:moveTo>
                    <a:pt x="128" y="432"/>
                  </a:moveTo>
                  <a:lnTo>
                    <a:pt x="128" y="73"/>
                  </a:lnTo>
                  <a:lnTo>
                    <a:pt x="0" y="73"/>
                  </a:lnTo>
                  <a:lnTo>
                    <a:pt x="0" y="0"/>
                  </a:lnTo>
                  <a:lnTo>
                    <a:pt x="343" y="0"/>
                  </a:lnTo>
                  <a:lnTo>
                    <a:pt x="343" y="73"/>
                  </a:lnTo>
                  <a:lnTo>
                    <a:pt x="215" y="73"/>
                  </a:lnTo>
                  <a:lnTo>
                    <a:pt x="215" y="432"/>
                  </a:lnTo>
                  <a:lnTo>
                    <a:pt x="128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7" name="Tytuł 1"/>
          <p:cNvSpPr>
            <a:spLocks noGrp="1"/>
          </p:cNvSpPr>
          <p:nvPr userDrawn="1">
            <p:ph type="title" hasCustomPrompt="1"/>
          </p:nvPr>
        </p:nvSpPr>
        <p:spPr>
          <a:xfrm>
            <a:off x="833644" y="3668324"/>
            <a:ext cx="7470096" cy="1719533"/>
          </a:xfrm>
        </p:spPr>
        <p:txBody>
          <a:bodyPr anchor="t"/>
          <a:lstStyle>
            <a:lvl1pPr algn="ctr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pl-PL" dirty="0" smtClean="0"/>
              <a:t>EDIT TITLE</a:t>
            </a:r>
            <a:endParaRPr lang="en-US" dirty="0"/>
          </a:p>
        </p:txBody>
      </p:sp>
      <p:sp>
        <p:nvSpPr>
          <p:cNvPr id="70" name="Freeform 36"/>
          <p:cNvSpPr>
            <a:spLocks/>
          </p:cNvSpPr>
          <p:nvPr userDrawn="1"/>
        </p:nvSpPr>
        <p:spPr bwMode="auto">
          <a:xfrm>
            <a:off x="6436070" y="1826493"/>
            <a:ext cx="193108" cy="231731"/>
          </a:xfrm>
          <a:custGeom>
            <a:avLst/>
            <a:gdLst>
              <a:gd name="T0" fmla="*/ 130 w 130"/>
              <a:gd name="T1" fmla="*/ 0 h 117"/>
              <a:gd name="T2" fmla="*/ 129 w 130"/>
              <a:gd name="T3" fmla="*/ 0 h 117"/>
              <a:gd name="T4" fmla="*/ 0 w 130"/>
              <a:gd name="T5" fmla="*/ 11 h 117"/>
              <a:gd name="T6" fmla="*/ 74 w 130"/>
              <a:gd name="T7" fmla="*/ 117 h 117"/>
              <a:gd name="T8" fmla="*/ 74 w 130"/>
              <a:gd name="T9" fmla="*/ 117 h 117"/>
              <a:gd name="T10" fmla="*/ 130 w 130"/>
              <a:gd name="T11" fmla="*/ 0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0" h="117">
                <a:moveTo>
                  <a:pt x="130" y="0"/>
                </a:moveTo>
                <a:lnTo>
                  <a:pt x="129" y="0"/>
                </a:lnTo>
                <a:lnTo>
                  <a:pt x="0" y="11"/>
                </a:lnTo>
                <a:lnTo>
                  <a:pt x="74" y="117"/>
                </a:lnTo>
                <a:lnTo>
                  <a:pt x="74" y="117"/>
                </a:lnTo>
                <a:lnTo>
                  <a:pt x="130" y="0"/>
                </a:lnTo>
                <a:close/>
              </a:path>
            </a:pathLst>
          </a:custGeom>
          <a:solidFill>
            <a:srgbClr val="124F9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" name="Freeform 38"/>
          <p:cNvSpPr>
            <a:spLocks/>
          </p:cNvSpPr>
          <p:nvPr userDrawn="1"/>
        </p:nvSpPr>
        <p:spPr bwMode="auto">
          <a:xfrm>
            <a:off x="6753916" y="1961403"/>
            <a:ext cx="90348" cy="121916"/>
          </a:xfrm>
          <a:custGeom>
            <a:avLst/>
            <a:gdLst>
              <a:gd name="T0" fmla="*/ 26 w 83"/>
              <a:gd name="T1" fmla="*/ 0 h 84"/>
              <a:gd name="T2" fmla="*/ 0 w 83"/>
              <a:gd name="T3" fmla="*/ 57 h 84"/>
              <a:gd name="T4" fmla="*/ 57 w 83"/>
              <a:gd name="T5" fmla="*/ 84 h 84"/>
              <a:gd name="T6" fmla="*/ 57 w 83"/>
              <a:gd name="T7" fmla="*/ 84 h 84"/>
              <a:gd name="T8" fmla="*/ 83 w 83"/>
              <a:gd name="T9" fmla="*/ 26 h 84"/>
              <a:gd name="T10" fmla="*/ 26 w 83"/>
              <a:gd name="T11" fmla="*/ 0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3" h="84">
                <a:moveTo>
                  <a:pt x="26" y="0"/>
                </a:moveTo>
                <a:lnTo>
                  <a:pt x="0" y="57"/>
                </a:lnTo>
                <a:lnTo>
                  <a:pt x="57" y="84"/>
                </a:lnTo>
                <a:lnTo>
                  <a:pt x="57" y="84"/>
                </a:lnTo>
                <a:lnTo>
                  <a:pt x="83" y="26"/>
                </a:lnTo>
                <a:lnTo>
                  <a:pt x="26" y="0"/>
                </a:lnTo>
                <a:close/>
              </a:path>
            </a:pathLst>
          </a:custGeom>
          <a:solidFill>
            <a:srgbClr val="3D649B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" name="Freeform 39"/>
          <p:cNvSpPr>
            <a:spLocks/>
          </p:cNvSpPr>
          <p:nvPr userDrawn="1"/>
        </p:nvSpPr>
        <p:spPr bwMode="auto">
          <a:xfrm>
            <a:off x="6466735" y="2460517"/>
            <a:ext cx="123292" cy="166371"/>
          </a:xfrm>
          <a:custGeom>
            <a:avLst/>
            <a:gdLst>
              <a:gd name="T0" fmla="*/ 26 w 83"/>
              <a:gd name="T1" fmla="*/ 0 h 84"/>
              <a:gd name="T2" fmla="*/ 0 w 83"/>
              <a:gd name="T3" fmla="*/ 57 h 84"/>
              <a:gd name="T4" fmla="*/ 57 w 83"/>
              <a:gd name="T5" fmla="*/ 84 h 84"/>
              <a:gd name="T6" fmla="*/ 57 w 83"/>
              <a:gd name="T7" fmla="*/ 84 h 84"/>
              <a:gd name="T8" fmla="*/ 83 w 83"/>
              <a:gd name="T9" fmla="*/ 26 h 84"/>
              <a:gd name="T10" fmla="*/ 26 w 83"/>
              <a:gd name="T11" fmla="*/ 0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3" h="84">
                <a:moveTo>
                  <a:pt x="26" y="0"/>
                </a:moveTo>
                <a:lnTo>
                  <a:pt x="0" y="57"/>
                </a:lnTo>
                <a:lnTo>
                  <a:pt x="57" y="84"/>
                </a:lnTo>
                <a:lnTo>
                  <a:pt x="57" y="84"/>
                </a:lnTo>
                <a:lnTo>
                  <a:pt x="83" y="26"/>
                </a:lnTo>
                <a:lnTo>
                  <a:pt x="26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" name="Freeform 41"/>
          <p:cNvSpPr>
            <a:spLocks/>
          </p:cNvSpPr>
          <p:nvPr userDrawn="1"/>
        </p:nvSpPr>
        <p:spPr bwMode="auto">
          <a:xfrm>
            <a:off x="2197858" y="1874925"/>
            <a:ext cx="63875" cy="83185"/>
          </a:xfrm>
          <a:custGeom>
            <a:avLst/>
            <a:gdLst>
              <a:gd name="T0" fmla="*/ 5 w 43"/>
              <a:gd name="T1" fmla="*/ 0 h 42"/>
              <a:gd name="T2" fmla="*/ 5 w 43"/>
              <a:gd name="T3" fmla="*/ 0 h 42"/>
              <a:gd name="T4" fmla="*/ 0 w 43"/>
              <a:gd name="T5" fmla="*/ 38 h 42"/>
              <a:gd name="T6" fmla="*/ 38 w 43"/>
              <a:gd name="T7" fmla="*/ 42 h 42"/>
              <a:gd name="T8" fmla="*/ 43 w 43"/>
              <a:gd name="T9" fmla="*/ 5 h 42"/>
              <a:gd name="T10" fmla="*/ 43 w 43"/>
              <a:gd name="T11" fmla="*/ 5 h 42"/>
              <a:gd name="T12" fmla="*/ 5 w 43"/>
              <a:gd name="T13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3" h="42">
                <a:moveTo>
                  <a:pt x="5" y="0"/>
                </a:moveTo>
                <a:lnTo>
                  <a:pt x="5" y="0"/>
                </a:lnTo>
                <a:lnTo>
                  <a:pt x="0" y="38"/>
                </a:lnTo>
                <a:lnTo>
                  <a:pt x="38" y="42"/>
                </a:lnTo>
                <a:lnTo>
                  <a:pt x="43" y="5"/>
                </a:lnTo>
                <a:lnTo>
                  <a:pt x="43" y="5"/>
                </a:lnTo>
                <a:lnTo>
                  <a:pt x="5" y="0"/>
                </a:lnTo>
              </a:path>
            </a:pathLst>
          </a:custGeom>
          <a:solidFill>
            <a:srgbClr val="145098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8" name="Freeform 45"/>
          <p:cNvSpPr>
            <a:spLocks/>
          </p:cNvSpPr>
          <p:nvPr userDrawn="1"/>
        </p:nvSpPr>
        <p:spPr bwMode="auto">
          <a:xfrm>
            <a:off x="5790428" y="1505867"/>
            <a:ext cx="60903" cy="81204"/>
          </a:xfrm>
          <a:custGeom>
            <a:avLst/>
            <a:gdLst>
              <a:gd name="T0" fmla="*/ 28 w 41"/>
              <a:gd name="T1" fmla="*/ 0 h 41"/>
              <a:gd name="T2" fmla="*/ 28 w 41"/>
              <a:gd name="T3" fmla="*/ 0 h 41"/>
              <a:gd name="T4" fmla="*/ 0 w 41"/>
              <a:gd name="T5" fmla="*/ 13 h 41"/>
              <a:gd name="T6" fmla="*/ 13 w 41"/>
              <a:gd name="T7" fmla="*/ 41 h 41"/>
              <a:gd name="T8" fmla="*/ 13 w 41"/>
              <a:gd name="T9" fmla="*/ 41 h 41"/>
              <a:gd name="T10" fmla="*/ 41 w 41"/>
              <a:gd name="T11" fmla="*/ 28 h 41"/>
              <a:gd name="T12" fmla="*/ 41 w 41"/>
              <a:gd name="T13" fmla="*/ 28 h 41"/>
              <a:gd name="T14" fmla="*/ 28 w 41"/>
              <a:gd name="T15" fmla="*/ 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" h="41">
                <a:moveTo>
                  <a:pt x="28" y="0"/>
                </a:moveTo>
                <a:lnTo>
                  <a:pt x="28" y="0"/>
                </a:lnTo>
                <a:lnTo>
                  <a:pt x="0" y="13"/>
                </a:lnTo>
                <a:lnTo>
                  <a:pt x="13" y="41"/>
                </a:lnTo>
                <a:lnTo>
                  <a:pt x="13" y="41"/>
                </a:lnTo>
                <a:lnTo>
                  <a:pt x="41" y="28"/>
                </a:lnTo>
                <a:lnTo>
                  <a:pt x="41" y="28"/>
                </a:lnTo>
                <a:lnTo>
                  <a:pt x="28" y="0"/>
                </a:lnTo>
                <a:close/>
              </a:path>
            </a:pathLst>
          </a:custGeom>
          <a:solidFill>
            <a:srgbClr val="4C609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" name="Freeform 48"/>
          <p:cNvSpPr>
            <a:spLocks/>
          </p:cNvSpPr>
          <p:nvPr userDrawn="1"/>
        </p:nvSpPr>
        <p:spPr bwMode="auto">
          <a:xfrm>
            <a:off x="5533872" y="2193133"/>
            <a:ext cx="86156" cy="116856"/>
          </a:xfrm>
          <a:custGeom>
            <a:avLst/>
            <a:gdLst>
              <a:gd name="T0" fmla="*/ 27 w 58"/>
              <a:gd name="T1" fmla="*/ 0 h 59"/>
              <a:gd name="T2" fmla="*/ 27 w 58"/>
              <a:gd name="T3" fmla="*/ 0 h 59"/>
              <a:gd name="T4" fmla="*/ 0 w 58"/>
              <a:gd name="T5" fmla="*/ 31 h 59"/>
              <a:gd name="T6" fmla="*/ 30 w 58"/>
              <a:gd name="T7" fmla="*/ 59 h 59"/>
              <a:gd name="T8" fmla="*/ 58 w 58"/>
              <a:gd name="T9" fmla="*/ 27 h 59"/>
              <a:gd name="T10" fmla="*/ 27 w 58"/>
              <a:gd name="T11" fmla="*/ 0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8" h="59">
                <a:moveTo>
                  <a:pt x="27" y="0"/>
                </a:moveTo>
                <a:lnTo>
                  <a:pt x="27" y="0"/>
                </a:lnTo>
                <a:lnTo>
                  <a:pt x="0" y="31"/>
                </a:lnTo>
                <a:lnTo>
                  <a:pt x="30" y="59"/>
                </a:lnTo>
                <a:lnTo>
                  <a:pt x="58" y="27"/>
                </a:lnTo>
                <a:lnTo>
                  <a:pt x="27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3" name="Freeform 50"/>
          <p:cNvSpPr>
            <a:spLocks/>
          </p:cNvSpPr>
          <p:nvPr userDrawn="1"/>
        </p:nvSpPr>
        <p:spPr bwMode="auto">
          <a:xfrm>
            <a:off x="6101320" y="1961403"/>
            <a:ext cx="78729" cy="106952"/>
          </a:xfrm>
          <a:custGeom>
            <a:avLst/>
            <a:gdLst>
              <a:gd name="T0" fmla="*/ 10 w 53"/>
              <a:gd name="T1" fmla="*/ 0 h 54"/>
              <a:gd name="T2" fmla="*/ 10 w 53"/>
              <a:gd name="T3" fmla="*/ 0 h 54"/>
              <a:gd name="T4" fmla="*/ 0 w 53"/>
              <a:gd name="T5" fmla="*/ 43 h 54"/>
              <a:gd name="T6" fmla="*/ 0 w 53"/>
              <a:gd name="T7" fmla="*/ 43 h 54"/>
              <a:gd name="T8" fmla="*/ 43 w 53"/>
              <a:gd name="T9" fmla="*/ 54 h 54"/>
              <a:gd name="T10" fmla="*/ 53 w 53"/>
              <a:gd name="T11" fmla="*/ 11 h 54"/>
              <a:gd name="T12" fmla="*/ 10 w 53"/>
              <a:gd name="T13" fmla="*/ 0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3" h="54">
                <a:moveTo>
                  <a:pt x="10" y="0"/>
                </a:moveTo>
                <a:lnTo>
                  <a:pt x="10" y="0"/>
                </a:lnTo>
                <a:lnTo>
                  <a:pt x="0" y="43"/>
                </a:lnTo>
                <a:lnTo>
                  <a:pt x="0" y="43"/>
                </a:lnTo>
                <a:lnTo>
                  <a:pt x="43" y="54"/>
                </a:lnTo>
                <a:lnTo>
                  <a:pt x="53" y="11"/>
                </a:lnTo>
                <a:lnTo>
                  <a:pt x="1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4" name="Freeform 51"/>
          <p:cNvSpPr>
            <a:spLocks noEditPoints="1"/>
          </p:cNvSpPr>
          <p:nvPr userDrawn="1"/>
        </p:nvSpPr>
        <p:spPr bwMode="auto">
          <a:xfrm>
            <a:off x="5701989" y="1760040"/>
            <a:ext cx="269238" cy="332637"/>
          </a:xfrm>
          <a:custGeom>
            <a:avLst/>
            <a:gdLst>
              <a:gd name="T0" fmla="*/ 92 w 147"/>
              <a:gd name="T1" fmla="*/ 102 h 137"/>
              <a:gd name="T2" fmla="*/ 90 w 147"/>
              <a:gd name="T3" fmla="*/ 94 h 137"/>
              <a:gd name="T4" fmla="*/ 100 w 147"/>
              <a:gd name="T5" fmla="*/ 88 h 137"/>
              <a:gd name="T6" fmla="*/ 104 w 147"/>
              <a:gd name="T7" fmla="*/ 110 h 137"/>
              <a:gd name="T8" fmla="*/ 66 w 147"/>
              <a:gd name="T9" fmla="*/ 115 h 137"/>
              <a:gd name="T10" fmla="*/ 44 w 147"/>
              <a:gd name="T11" fmla="*/ 79 h 137"/>
              <a:gd name="T12" fmla="*/ 56 w 147"/>
              <a:gd name="T13" fmla="*/ 81 h 137"/>
              <a:gd name="T14" fmla="*/ 77 w 147"/>
              <a:gd name="T15" fmla="*/ 97 h 137"/>
              <a:gd name="T16" fmla="*/ 84 w 147"/>
              <a:gd name="T17" fmla="*/ 107 h 137"/>
              <a:gd name="T18" fmla="*/ 101 w 147"/>
              <a:gd name="T19" fmla="*/ 112 h 137"/>
              <a:gd name="T20" fmla="*/ 79 w 147"/>
              <a:gd name="T21" fmla="*/ 93 h 137"/>
              <a:gd name="T22" fmla="*/ 54 w 147"/>
              <a:gd name="T23" fmla="*/ 74 h 137"/>
              <a:gd name="T24" fmla="*/ 77 w 147"/>
              <a:gd name="T25" fmla="*/ 76 h 137"/>
              <a:gd name="T26" fmla="*/ 85 w 147"/>
              <a:gd name="T27" fmla="*/ 74 h 137"/>
              <a:gd name="T28" fmla="*/ 92 w 147"/>
              <a:gd name="T29" fmla="*/ 86 h 137"/>
              <a:gd name="T30" fmla="*/ 86 w 147"/>
              <a:gd name="T31" fmla="*/ 92 h 137"/>
              <a:gd name="T32" fmla="*/ 79 w 147"/>
              <a:gd name="T33" fmla="*/ 93 h 137"/>
              <a:gd name="T34" fmla="*/ 86 w 147"/>
              <a:gd name="T35" fmla="*/ 70 h 137"/>
              <a:gd name="T36" fmla="*/ 93 w 147"/>
              <a:gd name="T37" fmla="*/ 58 h 137"/>
              <a:gd name="T38" fmla="*/ 97 w 147"/>
              <a:gd name="T39" fmla="*/ 59 h 137"/>
              <a:gd name="T40" fmla="*/ 93 w 147"/>
              <a:gd name="T41" fmla="*/ 73 h 137"/>
              <a:gd name="T42" fmla="*/ 52 w 147"/>
              <a:gd name="T43" fmla="*/ 69 h 137"/>
              <a:gd name="T44" fmla="*/ 63 w 147"/>
              <a:gd name="T45" fmla="*/ 46 h 137"/>
              <a:gd name="T46" fmla="*/ 75 w 147"/>
              <a:gd name="T47" fmla="*/ 44 h 137"/>
              <a:gd name="T48" fmla="*/ 91 w 147"/>
              <a:gd name="T49" fmla="*/ 55 h 137"/>
              <a:gd name="T50" fmla="*/ 81 w 147"/>
              <a:gd name="T51" fmla="*/ 61 h 137"/>
              <a:gd name="T52" fmla="*/ 71 w 147"/>
              <a:gd name="T53" fmla="*/ 67 h 137"/>
              <a:gd name="T54" fmla="*/ 53 w 147"/>
              <a:gd name="T55" fmla="*/ 71 h 137"/>
              <a:gd name="T56" fmla="*/ 100 w 147"/>
              <a:gd name="T57" fmla="*/ 59 h 137"/>
              <a:gd name="T58" fmla="*/ 104 w 147"/>
              <a:gd name="T59" fmla="*/ 44 h 137"/>
              <a:gd name="T60" fmla="*/ 125 w 147"/>
              <a:gd name="T61" fmla="*/ 81 h 137"/>
              <a:gd name="T62" fmla="*/ 104 w 147"/>
              <a:gd name="T63" fmla="*/ 87 h 137"/>
              <a:gd name="T64" fmla="*/ 106 w 147"/>
              <a:gd name="T65" fmla="*/ 72 h 137"/>
              <a:gd name="T66" fmla="*/ 91 w 147"/>
              <a:gd name="T67" fmla="*/ 46 h 137"/>
              <a:gd name="T68" fmla="*/ 75 w 147"/>
              <a:gd name="T69" fmla="*/ 35 h 137"/>
              <a:gd name="T70" fmla="*/ 108 w 147"/>
              <a:gd name="T71" fmla="*/ 31 h 137"/>
              <a:gd name="T72" fmla="*/ 101 w 147"/>
              <a:gd name="T73" fmla="*/ 42 h 137"/>
              <a:gd name="T74" fmla="*/ 91 w 147"/>
              <a:gd name="T75" fmla="*/ 46 h 137"/>
              <a:gd name="T76" fmla="*/ 32 w 147"/>
              <a:gd name="T77" fmla="*/ 56 h 137"/>
              <a:gd name="T78" fmla="*/ 59 w 147"/>
              <a:gd name="T79" fmla="*/ 30 h 137"/>
              <a:gd name="T80" fmla="*/ 59 w 147"/>
              <a:gd name="T81" fmla="*/ 46 h 137"/>
              <a:gd name="T82" fmla="*/ 51 w 147"/>
              <a:gd name="T83" fmla="*/ 65 h 137"/>
              <a:gd name="T84" fmla="*/ 38 w 147"/>
              <a:gd name="T85" fmla="*/ 78 h 137"/>
              <a:gd name="T86" fmla="*/ 34 w 147"/>
              <a:gd name="T87" fmla="*/ 86 h 137"/>
              <a:gd name="T88" fmla="*/ 60 w 147"/>
              <a:gd name="T89" fmla="*/ 24 h 137"/>
              <a:gd name="T90" fmla="*/ 91 w 147"/>
              <a:gd name="T91" fmla="*/ 22 h 137"/>
              <a:gd name="T92" fmla="*/ 74 w 147"/>
              <a:gd name="T93" fmla="*/ 31 h 137"/>
              <a:gd name="T94" fmla="*/ 63 w 147"/>
              <a:gd name="T95" fmla="*/ 29 h 137"/>
              <a:gd name="T96" fmla="*/ 16 w 147"/>
              <a:gd name="T97" fmla="*/ 39 h 137"/>
              <a:gd name="T98" fmla="*/ 77 w 147"/>
              <a:gd name="T99" fmla="*/ 137 h 137"/>
              <a:gd name="T100" fmla="*/ 140 w 147"/>
              <a:gd name="T101" fmla="*/ 98 h 137"/>
              <a:gd name="T102" fmla="*/ 147 w 147"/>
              <a:gd name="T103" fmla="*/ 68 h 137"/>
              <a:gd name="T104" fmla="*/ 78 w 147"/>
              <a:gd name="T105" fmla="*/ 0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47" h="137">
                <a:moveTo>
                  <a:pt x="104" y="110"/>
                </a:moveTo>
                <a:cubicBezTo>
                  <a:pt x="92" y="102"/>
                  <a:pt x="92" y="102"/>
                  <a:pt x="92" y="102"/>
                </a:cubicBezTo>
                <a:cubicBezTo>
                  <a:pt x="92" y="101"/>
                  <a:pt x="92" y="101"/>
                  <a:pt x="92" y="101"/>
                </a:cubicBezTo>
                <a:cubicBezTo>
                  <a:pt x="93" y="99"/>
                  <a:pt x="92" y="96"/>
                  <a:pt x="90" y="94"/>
                </a:cubicBezTo>
                <a:cubicBezTo>
                  <a:pt x="95" y="88"/>
                  <a:pt x="95" y="88"/>
                  <a:pt x="95" y="88"/>
                </a:cubicBezTo>
                <a:cubicBezTo>
                  <a:pt x="100" y="88"/>
                  <a:pt x="100" y="88"/>
                  <a:pt x="100" y="88"/>
                </a:cubicBezTo>
                <a:cubicBezTo>
                  <a:pt x="108" y="107"/>
                  <a:pt x="108" y="107"/>
                  <a:pt x="108" y="107"/>
                </a:cubicBezTo>
                <a:cubicBezTo>
                  <a:pt x="107" y="108"/>
                  <a:pt x="105" y="109"/>
                  <a:pt x="104" y="110"/>
                </a:cubicBezTo>
                <a:moveTo>
                  <a:pt x="79" y="117"/>
                </a:moveTo>
                <a:cubicBezTo>
                  <a:pt x="75" y="117"/>
                  <a:pt x="70" y="116"/>
                  <a:pt x="66" y="115"/>
                </a:cubicBezTo>
                <a:cubicBezTo>
                  <a:pt x="52" y="111"/>
                  <a:pt x="41" y="101"/>
                  <a:pt x="35" y="89"/>
                </a:cubicBezTo>
                <a:cubicBezTo>
                  <a:pt x="44" y="79"/>
                  <a:pt x="44" y="79"/>
                  <a:pt x="44" y="79"/>
                </a:cubicBezTo>
                <a:cubicBezTo>
                  <a:pt x="56" y="82"/>
                  <a:pt x="56" y="82"/>
                  <a:pt x="56" y="82"/>
                </a:cubicBezTo>
                <a:cubicBezTo>
                  <a:pt x="56" y="81"/>
                  <a:pt x="56" y="81"/>
                  <a:pt x="56" y="81"/>
                </a:cubicBezTo>
                <a:cubicBezTo>
                  <a:pt x="77" y="96"/>
                  <a:pt x="77" y="96"/>
                  <a:pt x="77" y="96"/>
                </a:cubicBezTo>
                <a:cubicBezTo>
                  <a:pt x="77" y="97"/>
                  <a:pt x="77" y="97"/>
                  <a:pt x="77" y="97"/>
                </a:cubicBezTo>
                <a:cubicBezTo>
                  <a:pt x="76" y="101"/>
                  <a:pt x="78" y="106"/>
                  <a:pt x="82" y="107"/>
                </a:cubicBezTo>
                <a:cubicBezTo>
                  <a:pt x="83" y="107"/>
                  <a:pt x="84" y="107"/>
                  <a:pt x="84" y="107"/>
                </a:cubicBezTo>
                <a:cubicBezTo>
                  <a:pt x="87" y="107"/>
                  <a:pt x="89" y="106"/>
                  <a:pt x="90" y="105"/>
                </a:cubicBezTo>
                <a:cubicBezTo>
                  <a:pt x="101" y="112"/>
                  <a:pt x="101" y="112"/>
                  <a:pt x="101" y="112"/>
                </a:cubicBezTo>
                <a:cubicBezTo>
                  <a:pt x="94" y="115"/>
                  <a:pt x="86" y="117"/>
                  <a:pt x="79" y="117"/>
                </a:cubicBezTo>
                <a:moveTo>
                  <a:pt x="79" y="93"/>
                </a:moveTo>
                <a:cubicBezTo>
                  <a:pt x="54" y="75"/>
                  <a:pt x="54" y="75"/>
                  <a:pt x="54" y="75"/>
                </a:cubicBezTo>
                <a:cubicBezTo>
                  <a:pt x="54" y="74"/>
                  <a:pt x="54" y="74"/>
                  <a:pt x="54" y="74"/>
                </a:cubicBezTo>
                <a:cubicBezTo>
                  <a:pt x="71" y="71"/>
                  <a:pt x="71" y="71"/>
                  <a:pt x="71" y="71"/>
                </a:cubicBezTo>
                <a:cubicBezTo>
                  <a:pt x="72" y="74"/>
                  <a:pt x="74" y="76"/>
                  <a:pt x="77" y="76"/>
                </a:cubicBezTo>
                <a:cubicBezTo>
                  <a:pt x="77" y="76"/>
                  <a:pt x="78" y="76"/>
                  <a:pt x="79" y="76"/>
                </a:cubicBezTo>
                <a:cubicBezTo>
                  <a:pt x="81" y="76"/>
                  <a:pt x="83" y="75"/>
                  <a:pt x="85" y="74"/>
                </a:cubicBezTo>
                <a:cubicBezTo>
                  <a:pt x="92" y="77"/>
                  <a:pt x="92" y="77"/>
                  <a:pt x="92" y="77"/>
                </a:cubicBezTo>
                <a:cubicBezTo>
                  <a:pt x="92" y="86"/>
                  <a:pt x="92" y="86"/>
                  <a:pt x="92" y="86"/>
                </a:cubicBezTo>
                <a:cubicBezTo>
                  <a:pt x="88" y="92"/>
                  <a:pt x="88" y="92"/>
                  <a:pt x="88" y="92"/>
                </a:cubicBezTo>
                <a:cubicBezTo>
                  <a:pt x="87" y="92"/>
                  <a:pt x="87" y="92"/>
                  <a:pt x="86" y="92"/>
                </a:cubicBezTo>
                <a:cubicBezTo>
                  <a:pt x="86" y="92"/>
                  <a:pt x="85" y="92"/>
                  <a:pt x="84" y="92"/>
                </a:cubicBezTo>
                <a:cubicBezTo>
                  <a:pt x="83" y="92"/>
                  <a:pt x="81" y="92"/>
                  <a:pt x="79" y="93"/>
                </a:cubicBezTo>
                <a:moveTo>
                  <a:pt x="93" y="73"/>
                </a:moveTo>
                <a:cubicBezTo>
                  <a:pt x="86" y="70"/>
                  <a:pt x="86" y="70"/>
                  <a:pt x="86" y="70"/>
                </a:cubicBezTo>
                <a:cubicBezTo>
                  <a:pt x="87" y="68"/>
                  <a:pt x="86" y="66"/>
                  <a:pt x="85" y="65"/>
                </a:cubicBezTo>
                <a:cubicBezTo>
                  <a:pt x="93" y="58"/>
                  <a:pt x="93" y="58"/>
                  <a:pt x="93" y="58"/>
                </a:cubicBezTo>
                <a:cubicBezTo>
                  <a:pt x="94" y="58"/>
                  <a:pt x="95" y="59"/>
                  <a:pt x="96" y="59"/>
                </a:cubicBezTo>
                <a:cubicBezTo>
                  <a:pt x="97" y="59"/>
                  <a:pt x="97" y="59"/>
                  <a:pt x="97" y="59"/>
                </a:cubicBezTo>
                <a:cubicBezTo>
                  <a:pt x="97" y="73"/>
                  <a:pt x="97" y="73"/>
                  <a:pt x="97" y="73"/>
                </a:cubicBezTo>
                <a:cubicBezTo>
                  <a:pt x="93" y="73"/>
                  <a:pt x="93" y="73"/>
                  <a:pt x="93" y="73"/>
                </a:cubicBezTo>
                <a:moveTo>
                  <a:pt x="53" y="71"/>
                </a:moveTo>
                <a:cubicBezTo>
                  <a:pt x="52" y="69"/>
                  <a:pt x="52" y="69"/>
                  <a:pt x="52" y="69"/>
                </a:cubicBezTo>
                <a:cubicBezTo>
                  <a:pt x="53" y="69"/>
                  <a:pt x="53" y="69"/>
                  <a:pt x="53" y="68"/>
                </a:cubicBezTo>
                <a:cubicBezTo>
                  <a:pt x="63" y="46"/>
                  <a:pt x="63" y="46"/>
                  <a:pt x="63" y="46"/>
                </a:cubicBezTo>
                <a:cubicBezTo>
                  <a:pt x="76" y="45"/>
                  <a:pt x="76" y="45"/>
                  <a:pt x="76" y="45"/>
                </a:cubicBezTo>
                <a:cubicBezTo>
                  <a:pt x="75" y="44"/>
                  <a:pt x="75" y="44"/>
                  <a:pt x="75" y="44"/>
                </a:cubicBezTo>
                <a:cubicBezTo>
                  <a:pt x="90" y="49"/>
                  <a:pt x="90" y="49"/>
                  <a:pt x="90" y="49"/>
                </a:cubicBezTo>
                <a:cubicBezTo>
                  <a:pt x="89" y="51"/>
                  <a:pt x="90" y="53"/>
                  <a:pt x="91" y="55"/>
                </a:cubicBezTo>
                <a:cubicBezTo>
                  <a:pt x="83" y="62"/>
                  <a:pt x="83" y="62"/>
                  <a:pt x="83" y="62"/>
                </a:cubicBezTo>
                <a:cubicBezTo>
                  <a:pt x="82" y="62"/>
                  <a:pt x="82" y="62"/>
                  <a:pt x="81" y="61"/>
                </a:cubicBezTo>
                <a:cubicBezTo>
                  <a:pt x="80" y="61"/>
                  <a:pt x="79" y="61"/>
                  <a:pt x="79" y="61"/>
                </a:cubicBezTo>
                <a:cubicBezTo>
                  <a:pt x="75" y="61"/>
                  <a:pt x="72" y="63"/>
                  <a:pt x="71" y="67"/>
                </a:cubicBezTo>
                <a:cubicBezTo>
                  <a:pt x="71" y="67"/>
                  <a:pt x="71" y="67"/>
                  <a:pt x="71" y="68"/>
                </a:cubicBezTo>
                <a:cubicBezTo>
                  <a:pt x="53" y="71"/>
                  <a:pt x="53" y="71"/>
                  <a:pt x="53" y="71"/>
                </a:cubicBezTo>
                <a:moveTo>
                  <a:pt x="100" y="73"/>
                </a:moveTo>
                <a:cubicBezTo>
                  <a:pt x="100" y="59"/>
                  <a:pt x="100" y="59"/>
                  <a:pt x="100" y="59"/>
                </a:cubicBezTo>
                <a:cubicBezTo>
                  <a:pt x="103" y="58"/>
                  <a:pt x="106" y="56"/>
                  <a:pt x="107" y="53"/>
                </a:cubicBezTo>
                <a:cubicBezTo>
                  <a:pt x="108" y="50"/>
                  <a:pt x="107" y="46"/>
                  <a:pt x="104" y="44"/>
                </a:cubicBezTo>
                <a:cubicBezTo>
                  <a:pt x="111" y="33"/>
                  <a:pt x="111" y="33"/>
                  <a:pt x="111" y="33"/>
                </a:cubicBezTo>
                <a:cubicBezTo>
                  <a:pt x="124" y="45"/>
                  <a:pt x="130" y="63"/>
                  <a:pt x="125" y="81"/>
                </a:cubicBezTo>
                <a:cubicBezTo>
                  <a:pt x="123" y="91"/>
                  <a:pt x="118" y="99"/>
                  <a:pt x="111" y="105"/>
                </a:cubicBezTo>
                <a:cubicBezTo>
                  <a:pt x="104" y="87"/>
                  <a:pt x="104" y="87"/>
                  <a:pt x="104" y="87"/>
                </a:cubicBezTo>
                <a:cubicBezTo>
                  <a:pt x="107" y="87"/>
                  <a:pt x="107" y="87"/>
                  <a:pt x="107" y="87"/>
                </a:cubicBezTo>
                <a:cubicBezTo>
                  <a:pt x="106" y="72"/>
                  <a:pt x="106" y="72"/>
                  <a:pt x="106" y="72"/>
                </a:cubicBezTo>
                <a:cubicBezTo>
                  <a:pt x="100" y="73"/>
                  <a:pt x="100" y="73"/>
                  <a:pt x="100" y="73"/>
                </a:cubicBezTo>
                <a:moveTo>
                  <a:pt x="91" y="46"/>
                </a:moveTo>
                <a:cubicBezTo>
                  <a:pt x="75" y="40"/>
                  <a:pt x="75" y="40"/>
                  <a:pt x="75" y="40"/>
                </a:cubicBezTo>
                <a:cubicBezTo>
                  <a:pt x="75" y="35"/>
                  <a:pt x="75" y="35"/>
                  <a:pt x="75" y="35"/>
                </a:cubicBezTo>
                <a:cubicBezTo>
                  <a:pt x="105" y="28"/>
                  <a:pt x="105" y="28"/>
                  <a:pt x="105" y="28"/>
                </a:cubicBezTo>
                <a:cubicBezTo>
                  <a:pt x="106" y="29"/>
                  <a:pt x="107" y="30"/>
                  <a:pt x="108" y="31"/>
                </a:cubicBezTo>
                <a:cubicBezTo>
                  <a:pt x="101" y="42"/>
                  <a:pt x="101" y="42"/>
                  <a:pt x="101" y="42"/>
                </a:cubicBezTo>
                <a:cubicBezTo>
                  <a:pt x="101" y="42"/>
                  <a:pt x="101" y="42"/>
                  <a:pt x="101" y="42"/>
                </a:cubicBezTo>
                <a:cubicBezTo>
                  <a:pt x="100" y="42"/>
                  <a:pt x="99" y="42"/>
                  <a:pt x="98" y="42"/>
                </a:cubicBezTo>
                <a:cubicBezTo>
                  <a:pt x="95" y="42"/>
                  <a:pt x="92" y="44"/>
                  <a:pt x="91" y="46"/>
                </a:cubicBezTo>
                <a:moveTo>
                  <a:pt x="34" y="86"/>
                </a:moveTo>
                <a:cubicBezTo>
                  <a:pt x="30" y="76"/>
                  <a:pt x="29" y="66"/>
                  <a:pt x="32" y="56"/>
                </a:cubicBezTo>
                <a:cubicBezTo>
                  <a:pt x="36" y="42"/>
                  <a:pt x="45" y="32"/>
                  <a:pt x="57" y="26"/>
                </a:cubicBezTo>
                <a:cubicBezTo>
                  <a:pt x="59" y="30"/>
                  <a:pt x="59" y="30"/>
                  <a:pt x="59" y="30"/>
                </a:cubicBezTo>
                <a:cubicBezTo>
                  <a:pt x="57" y="30"/>
                  <a:pt x="57" y="30"/>
                  <a:pt x="57" y="30"/>
                </a:cubicBezTo>
                <a:cubicBezTo>
                  <a:pt x="59" y="46"/>
                  <a:pt x="59" y="46"/>
                  <a:pt x="59" y="46"/>
                </a:cubicBezTo>
                <a:cubicBezTo>
                  <a:pt x="59" y="46"/>
                  <a:pt x="59" y="46"/>
                  <a:pt x="59" y="46"/>
                </a:cubicBezTo>
                <a:cubicBezTo>
                  <a:pt x="51" y="65"/>
                  <a:pt x="51" y="65"/>
                  <a:pt x="51" y="65"/>
                </a:cubicBezTo>
                <a:cubicBezTo>
                  <a:pt x="51" y="64"/>
                  <a:pt x="51" y="64"/>
                  <a:pt x="51" y="64"/>
                </a:cubicBezTo>
                <a:cubicBezTo>
                  <a:pt x="38" y="78"/>
                  <a:pt x="38" y="78"/>
                  <a:pt x="38" y="78"/>
                </a:cubicBezTo>
                <a:cubicBezTo>
                  <a:pt x="40" y="78"/>
                  <a:pt x="40" y="78"/>
                  <a:pt x="40" y="78"/>
                </a:cubicBezTo>
                <a:cubicBezTo>
                  <a:pt x="34" y="86"/>
                  <a:pt x="34" y="86"/>
                  <a:pt x="34" y="86"/>
                </a:cubicBezTo>
                <a:moveTo>
                  <a:pt x="63" y="29"/>
                </a:moveTo>
                <a:cubicBezTo>
                  <a:pt x="60" y="24"/>
                  <a:pt x="60" y="24"/>
                  <a:pt x="60" y="24"/>
                </a:cubicBezTo>
                <a:cubicBezTo>
                  <a:pt x="66" y="22"/>
                  <a:pt x="72" y="21"/>
                  <a:pt x="79" y="21"/>
                </a:cubicBezTo>
                <a:cubicBezTo>
                  <a:pt x="83" y="21"/>
                  <a:pt x="87" y="21"/>
                  <a:pt x="91" y="22"/>
                </a:cubicBezTo>
                <a:cubicBezTo>
                  <a:pt x="94" y="23"/>
                  <a:pt x="97" y="24"/>
                  <a:pt x="100" y="26"/>
                </a:cubicBezTo>
                <a:cubicBezTo>
                  <a:pt x="74" y="31"/>
                  <a:pt x="74" y="31"/>
                  <a:pt x="74" y="31"/>
                </a:cubicBezTo>
                <a:cubicBezTo>
                  <a:pt x="74" y="28"/>
                  <a:pt x="74" y="28"/>
                  <a:pt x="74" y="28"/>
                </a:cubicBezTo>
                <a:cubicBezTo>
                  <a:pt x="63" y="29"/>
                  <a:pt x="63" y="29"/>
                  <a:pt x="63" y="29"/>
                </a:cubicBezTo>
                <a:moveTo>
                  <a:pt x="78" y="0"/>
                </a:moveTo>
                <a:cubicBezTo>
                  <a:pt x="52" y="0"/>
                  <a:pt x="28" y="14"/>
                  <a:pt x="16" y="39"/>
                </a:cubicBezTo>
                <a:cubicBezTo>
                  <a:pt x="0" y="74"/>
                  <a:pt x="15" y="115"/>
                  <a:pt x="49" y="131"/>
                </a:cubicBezTo>
                <a:cubicBezTo>
                  <a:pt x="58" y="135"/>
                  <a:pt x="67" y="137"/>
                  <a:pt x="77" y="137"/>
                </a:cubicBezTo>
                <a:cubicBezTo>
                  <a:pt x="80" y="137"/>
                  <a:pt x="80" y="137"/>
                  <a:pt x="80" y="137"/>
                </a:cubicBezTo>
                <a:cubicBezTo>
                  <a:pt x="105" y="137"/>
                  <a:pt x="129" y="122"/>
                  <a:pt x="140" y="98"/>
                </a:cubicBezTo>
                <a:cubicBezTo>
                  <a:pt x="145" y="89"/>
                  <a:pt x="147" y="79"/>
                  <a:pt x="147" y="70"/>
                </a:cubicBezTo>
                <a:cubicBezTo>
                  <a:pt x="147" y="68"/>
                  <a:pt x="147" y="68"/>
                  <a:pt x="147" y="68"/>
                </a:cubicBezTo>
                <a:cubicBezTo>
                  <a:pt x="147" y="42"/>
                  <a:pt x="132" y="18"/>
                  <a:pt x="108" y="6"/>
                </a:cubicBezTo>
                <a:cubicBezTo>
                  <a:pt x="98" y="2"/>
                  <a:pt x="88" y="0"/>
                  <a:pt x="78" y="0"/>
                </a:cubicBezTo>
              </a:path>
            </a:pathLst>
          </a:custGeom>
          <a:solidFill>
            <a:srgbClr val="84A2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7195" name="Group 7194"/>
          <p:cNvGrpSpPr/>
          <p:nvPr userDrawn="1"/>
        </p:nvGrpSpPr>
        <p:grpSpPr>
          <a:xfrm>
            <a:off x="3220855" y="1504753"/>
            <a:ext cx="342870" cy="450072"/>
            <a:chOff x="11775572" y="1451125"/>
            <a:chExt cx="267767" cy="263615"/>
          </a:xfrm>
        </p:grpSpPr>
        <p:sp>
          <p:nvSpPr>
            <p:cNvPr id="85" name="Freeform 52"/>
            <p:cNvSpPr>
              <a:spLocks/>
            </p:cNvSpPr>
            <p:nvPr userDrawn="1"/>
          </p:nvSpPr>
          <p:spPr bwMode="auto">
            <a:xfrm>
              <a:off x="11862762" y="1565289"/>
              <a:ext cx="35287" cy="33211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53"/>
            <p:cNvSpPr>
              <a:spLocks/>
            </p:cNvSpPr>
            <p:nvPr userDrawn="1"/>
          </p:nvSpPr>
          <p:spPr bwMode="auto">
            <a:xfrm>
              <a:off x="11862762" y="1565289"/>
              <a:ext cx="35287" cy="33211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87" name="Freeform 54"/>
            <p:cNvSpPr>
              <a:spLocks/>
            </p:cNvSpPr>
            <p:nvPr userDrawn="1"/>
          </p:nvSpPr>
          <p:spPr bwMode="auto">
            <a:xfrm>
              <a:off x="11927109" y="1625485"/>
              <a:ext cx="16606" cy="20757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55"/>
            <p:cNvSpPr>
              <a:spLocks/>
            </p:cNvSpPr>
            <p:nvPr userDrawn="1"/>
          </p:nvSpPr>
          <p:spPr bwMode="auto">
            <a:xfrm>
              <a:off x="11927109" y="1625485"/>
              <a:ext cx="16606" cy="20757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89" name="Freeform 56"/>
            <p:cNvSpPr>
              <a:spLocks noEditPoints="1"/>
            </p:cNvSpPr>
            <p:nvPr userDrawn="1"/>
          </p:nvSpPr>
          <p:spPr bwMode="auto">
            <a:xfrm>
              <a:off x="11775572" y="1451125"/>
              <a:ext cx="267767" cy="263615"/>
            </a:xfrm>
            <a:custGeom>
              <a:avLst/>
              <a:gdLst>
                <a:gd name="T0" fmla="*/ 110 w 175"/>
                <a:gd name="T1" fmla="*/ 101 h 171"/>
                <a:gd name="T2" fmla="*/ 117 w 175"/>
                <a:gd name="T3" fmla="*/ 108 h 171"/>
                <a:gd name="T4" fmla="*/ 121 w 175"/>
                <a:gd name="T5" fmla="*/ 110 h 171"/>
                <a:gd name="T6" fmla="*/ 124 w 175"/>
                <a:gd name="T7" fmla="*/ 120 h 171"/>
                <a:gd name="T8" fmla="*/ 122 w 175"/>
                <a:gd name="T9" fmla="*/ 126 h 171"/>
                <a:gd name="T10" fmla="*/ 117 w 175"/>
                <a:gd name="T11" fmla="*/ 129 h 171"/>
                <a:gd name="T12" fmla="*/ 111 w 175"/>
                <a:gd name="T13" fmla="*/ 135 h 171"/>
                <a:gd name="T14" fmla="*/ 103 w 175"/>
                <a:gd name="T15" fmla="*/ 135 h 171"/>
                <a:gd name="T16" fmla="*/ 96 w 175"/>
                <a:gd name="T17" fmla="*/ 129 h 171"/>
                <a:gd name="T18" fmla="*/ 92 w 175"/>
                <a:gd name="T19" fmla="*/ 127 h 171"/>
                <a:gd name="T20" fmla="*/ 89 w 175"/>
                <a:gd name="T21" fmla="*/ 116 h 171"/>
                <a:gd name="T22" fmla="*/ 91 w 175"/>
                <a:gd name="T23" fmla="*/ 110 h 171"/>
                <a:gd name="T24" fmla="*/ 96 w 175"/>
                <a:gd name="T25" fmla="*/ 108 h 171"/>
                <a:gd name="T26" fmla="*/ 103 w 175"/>
                <a:gd name="T27" fmla="*/ 102 h 171"/>
                <a:gd name="T28" fmla="*/ 65 w 175"/>
                <a:gd name="T29" fmla="*/ 59 h 171"/>
                <a:gd name="T30" fmla="*/ 79 w 175"/>
                <a:gd name="T31" fmla="*/ 54 h 171"/>
                <a:gd name="T32" fmla="*/ 90 w 175"/>
                <a:gd name="T33" fmla="*/ 61 h 171"/>
                <a:gd name="T34" fmla="*/ 100 w 175"/>
                <a:gd name="T35" fmla="*/ 78 h 171"/>
                <a:gd name="T36" fmla="*/ 101 w 175"/>
                <a:gd name="T37" fmla="*/ 85 h 171"/>
                <a:gd name="T38" fmla="*/ 96 w 175"/>
                <a:gd name="T39" fmla="*/ 103 h 171"/>
                <a:gd name="T40" fmla="*/ 86 w 175"/>
                <a:gd name="T41" fmla="*/ 112 h 171"/>
                <a:gd name="T42" fmla="*/ 73 w 175"/>
                <a:gd name="T43" fmla="*/ 111 h 171"/>
                <a:gd name="T44" fmla="*/ 59 w 175"/>
                <a:gd name="T45" fmla="*/ 116 h 171"/>
                <a:gd name="T46" fmla="*/ 48 w 175"/>
                <a:gd name="T47" fmla="*/ 109 h 171"/>
                <a:gd name="T48" fmla="*/ 38 w 175"/>
                <a:gd name="T49" fmla="*/ 92 h 171"/>
                <a:gd name="T50" fmla="*/ 37 w 175"/>
                <a:gd name="T51" fmla="*/ 85 h 171"/>
                <a:gd name="T52" fmla="*/ 39 w 175"/>
                <a:gd name="T53" fmla="*/ 73 h 171"/>
                <a:gd name="T54" fmla="*/ 47 w 175"/>
                <a:gd name="T55" fmla="*/ 68 h 171"/>
                <a:gd name="T56" fmla="*/ 58 w 175"/>
                <a:gd name="T57" fmla="*/ 55 h 171"/>
                <a:gd name="T58" fmla="*/ 54 w 175"/>
                <a:gd name="T59" fmla="*/ 0 h 171"/>
                <a:gd name="T60" fmla="*/ 0 w 175"/>
                <a:gd name="T61" fmla="*/ 171 h 171"/>
                <a:gd name="T62" fmla="*/ 175 w 175"/>
                <a:gd name="T63" fmla="*/ 132 h 171"/>
                <a:gd name="T64" fmla="*/ 54 w 175"/>
                <a:gd name="T6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171">
                  <a:moveTo>
                    <a:pt x="106" y="104"/>
                  </a:moveTo>
                  <a:cubicBezTo>
                    <a:pt x="108" y="104"/>
                    <a:pt x="109" y="103"/>
                    <a:pt x="110" y="101"/>
                  </a:cubicBezTo>
                  <a:cubicBezTo>
                    <a:pt x="111" y="102"/>
                    <a:pt x="112" y="102"/>
                    <a:pt x="114" y="103"/>
                  </a:cubicBezTo>
                  <a:cubicBezTo>
                    <a:pt x="113" y="105"/>
                    <a:pt x="115" y="108"/>
                    <a:pt x="117" y="108"/>
                  </a:cubicBezTo>
                  <a:cubicBezTo>
                    <a:pt x="118" y="108"/>
                    <a:pt x="119" y="107"/>
                    <a:pt x="119" y="107"/>
                  </a:cubicBezTo>
                  <a:cubicBezTo>
                    <a:pt x="120" y="108"/>
                    <a:pt x="121" y="109"/>
                    <a:pt x="121" y="110"/>
                  </a:cubicBezTo>
                  <a:cubicBezTo>
                    <a:pt x="119" y="112"/>
                    <a:pt x="119" y="116"/>
                    <a:pt x="124" y="116"/>
                  </a:cubicBezTo>
                  <a:cubicBezTo>
                    <a:pt x="124" y="118"/>
                    <a:pt x="124" y="119"/>
                    <a:pt x="124" y="120"/>
                  </a:cubicBezTo>
                  <a:cubicBezTo>
                    <a:pt x="124" y="120"/>
                    <a:pt x="123" y="120"/>
                    <a:pt x="123" y="120"/>
                  </a:cubicBezTo>
                  <a:cubicBezTo>
                    <a:pt x="120" y="120"/>
                    <a:pt x="119" y="125"/>
                    <a:pt x="122" y="126"/>
                  </a:cubicBezTo>
                  <a:cubicBezTo>
                    <a:pt x="121" y="128"/>
                    <a:pt x="120" y="129"/>
                    <a:pt x="119" y="130"/>
                  </a:cubicBezTo>
                  <a:cubicBezTo>
                    <a:pt x="119" y="129"/>
                    <a:pt x="118" y="129"/>
                    <a:pt x="117" y="129"/>
                  </a:cubicBezTo>
                  <a:cubicBezTo>
                    <a:pt x="115" y="129"/>
                    <a:pt x="113" y="131"/>
                    <a:pt x="114" y="133"/>
                  </a:cubicBezTo>
                  <a:cubicBezTo>
                    <a:pt x="113" y="135"/>
                    <a:pt x="112" y="134"/>
                    <a:pt x="111" y="135"/>
                  </a:cubicBezTo>
                  <a:cubicBezTo>
                    <a:pt x="110" y="133"/>
                    <a:pt x="108" y="132"/>
                    <a:pt x="107" y="132"/>
                  </a:cubicBezTo>
                  <a:cubicBezTo>
                    <a:pt x="105" y="132"/>
                    <a:pt x="104" y="133"/>
                    <a:pt x="103" y="135"/>
                  </a:cubicBezTo>
                  <a:cubicBezTo>
                    <a:pt x="102" y="135"/>
                    <a:pt x="101" y="134"/>
                    <a:pt x="99" y="134"/>
                  </a:cubicBezTo>
                  <a:cubicBezTo>
                    <a:pt x="101" y="131"/>
                    <a:pt x="98" y="129"/>
                    <a:pt x="96" y="129"/>
                  </a:cubicBezTo>
                  <a:cubicBezTo>
                    <a:pt x="95" y="129"/>
                    <a:pt x="95" y="129"/>
                    <a:pt x="94" y="129"/>
                  </a:cubicBezTo>
                  <a:cubicBezTo>
                    <a:pt x="93" y="129"/>
                    <a:pt x="92" y="128"/>
                    <a:pt x="92" y="127"/>
                  </a:cubicBezTo>
                  <a:cubicBezTo>
                    <a:pt x="94" y="125"/>
                    <a:pt x="94" y="120"/>
                    <a:pt x="90" y="120"/>
                  </a:cubicBezTo>
                  <a:cubicBezTo>
                    <a:pt x="89" y="119"/>
                    <a:pt x="89" y="118"/>
                    <a:pt x="89" y="116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93" y="116"/>
                    <a:pt x="94" y="112"/>
                    <a:pt x="91" y="110"/>
                  </a:cubicBezTo>
                  <a:cubicBezTo>
                    <a:pt x="92" y="109"/>
                    <a:pt x="93" y="108"/>
                    <a:pt x="94" y="107"/>
                  </a:cubicBezTo>
                  <a:cubicBezTo>
                    <a:pt x="95" y="107"/>
                    <a:pt x="95" y="108"/>
                    <a:pt x="96" y="108"/>
                  </a:cubicBezTo>
                  <a:cubicBezTo>
                    <a:pt x="99" y="108"/>
                    <a:pt x="100" y="105"/>
                    <a:pt x="99" y="103"/>
                  </a:cubicBezTo>
                  <a:cubicBezTo>
                    <a:pt x="100" y="102"/>
                    <a:pt x="101" y="102"/>
                    <a:pt x="103" y="102"/>
                  </a:cubicBezTo>
                  <a:cubicBezTo>
                    <a:pt x="103" y="103"/>
                    <a:pt x="105" y="104"/>
                    <a:pt x="106" y="104"/>
                  </a:cubicBezTo>
                  <a:moveTo>
                    <a:pt x="65" y="59"/>
                  </a:moveTo>
                  <a:cubicBezTo>
                    <a:pt x="68" y="59"/>
                    <a:pt x="71" y="57"/>
                    <a:pt x="71" y="53"/>
                  </a:cubicBezTo>
                  <a:cubicBezTo>
                    <a:pt x="74" y="53"/>
                    <a:pt x="77" y="54"/>
                    <a:pt x="79" y="54"/>
                  </a:cubicBezTo>
                  <a:cubicBezTo>
                    <a:pt x="78" y="59"/>
                    <a:pt x="82" y="63"/>
                    <a:pt x="86" y="63"/>
                  </a:cubicBezTo>
                  <a:cubicBezTo>
                    <a:pt x="87" y="63"/>
                    <a:pt x="89" y="62"/>
                    <a:pt x="90" y="61"/>
                  </a:cubicBezTo>
                  <a:cubicBezTo>
                    <a:pt x="93" y="62"/>
                    <a:pt x="94" y="64"/>
                    <a:pt x="95" y="66"/>
                  </a:cubicBezTo>
                  <a:cubicBezTo>
                    <a:pt x="91" y="70"/>
                    <a:pt x="92" y="78"/>
                    <a:pt x="100" y="78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101" y="80"/>
                    <a:pt x="101" y="83"/>
                    <a:pt x="101" y="85"/>
                  </a:cubicBezTo>
                  <a:cubicBezTo>
                    <a:pt x="94" y="85"/>
                    <a:pt x="93" y="94"/>
                    <a:pt x="99" y="97"/>
                  </a:cubicBezTo>
                  <a:cubicBezTo>
                    <a:pt x="98" y="99"/>
                    <a:pt x="97" y="101"/>
                    <a:pt x="96" y="103"/>
                  </a:cubicBezTo>
                  <a:cubicBezTo>
                    <a:pt x="94" y="103"/>
                    <a:pt x="93" y="102"/>
                    <a:pt x="92" y="102"/>
                  </a:cubicBezTo>
                  <a:cubicBezTo>
                    <a:pt x="87" y="102"/>
                    <a:pt x="84" y="107"/>
                    <a:pt x="86" y="112"/>
                  </a:cubicBezTo>
                  <a:cubicBezTo>
                    <a:pt x="85" y="114"/>
                    <a:pt x="83" y="114"/>
                    <a:pt x="80" y="115"/>
                  </a:cubicBezTo>
                  <a:cubicBezTo>
                    <a:pt x="79" y="113"/>
                    <a:pt x="76" y="111"/>
                    <a:pt x="73" y="111"/>
                  </a:cubicBezTo>
                  <a:cubicBezTo>
                    <a:pt x="70" y="111"/>
                    <a:pt x="67" y="113"/>
                    <a:pt x="67" y="117"/>
                  </a:cubicBezTo>
                  <a:cubicBezTo>
                    <a:pt x="64" y="117"/>
                    <a:pt x="62" y="116"/>
                    <a:pt x="59" y="116"/>
                  </a:cubicBezTo>
                  <a:cubicBezTo>
                    <a:pt x="61" y="111"/>
                    <a:pt x="57" y="107"/>
                    <a:pt x="53" y="107"/>
                  </a:cubicBezTo>
                  <a:cubicBezTo>
                    <a:pt x="51" y="107"/>
                    <a:pt x="49" y="108"/>
                    <a:pt x="48" y="109"/>
                  </a:cubicBezTo>
                  <a:cubicBezTo>
                    <a:pt x="46" y="108"/>
                    <a:pt x="44" y="106"/>
                    <a:pt x="43" y="104"/>
                  </a:cubicBezTo>
                  <a:cubicBezTo>
                    <a:pt x="48" y="100"/>
                    <a:pt x="46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7" y="90"/>
                    <a:pt x="37" y="87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44" y="85"/>
                    <a:pt x="45" y="75"/>
                    <a:pt x="39" y="73"/>
                  </a:cubicBezTo>
                  <a:cubicBezTo>
                    <a:pt x="40" y="71"/>
                    <a:pt x="42" y="69"/>
                    <a:pt x="43" y="67"/>
                  </a:cubicBezTo>
                  <a:cubicBezTo>
                    <a:pt x="44" y="67"/>
                    <a:pt x="46" y="68"/>
                    <a:pt x="47" y="68"/>
                  </a:cubicBezTo>
                  <a:cubicBezTo>
                    <a:pt x="52" y="68"/>
                    <a:pt x="54" y="63"/>
                    <a:pt x="52" y="58"/>
                  </a:cubicBezTo>
                  <a:cubicBezTo>
                    <a:pt x="53" y="56"/>
                    <a:pt x="56" y="56"/>
                    <a:pt x="58" y="55"/>
                  </a:cubicBezTo>
                  <a:cubicBezTo>
                    <a:pt x="59" y="57"/>
                    <a:pt x="62" y="59"/>
                    <a:pt x="65" y="59"/>
                  </a:cubicBezTo>
                  <a:moveTo>
                    <a:pt x="5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30" name="Freeform 57"/>
          <p:cNvSpPr>
            <a:spLocks noEditPoints="1"/>
          </p:cNvSpPr>
          <p:nvPr userDrawn="1"/>
        </p:nvSpPr>
        <p:spPr bwMode="auto">
          <a:xfrm>
            <a:off x="4500915" y="1782858"/>
            <a:ext cx="465018" cy="570999"/>
          </a:xfrm>
          <a:custGeom>
            <a:avLst/>
            <a:gdLst>
              <a:gd name="T0" fmla="*/ 183 w 291"/>
              <a:gd name="T1" fmla="*/ 227 h 268"/>
              <a:gd name="T2" fmla="*/ 150 w 291"/>
              <a:gd name="T3" fmla="*/ 226 h 268"/>
              <a:gd name="T4" fmla="*/ 151 w 291"/>
              <a:gd name="T5" fmla="*/ 190 h 268"/>
              <a:gd name="T6" fmla="*/ 184 w 291"/>
              <a:gd name="T7" fmla="*/ 191 h 268"/>
              <a:gd name="T8" fmla="*/ 183 w 291"/>
              <a:gd name="T9" fmla="*/ 227 h 268"/>
              <a:gd name="T10" fmla="*/ 154 w 291"/>
              <a:gd name="T11" fmla="*/ 91 h 268"/>
              <a:gd name="T12" fmla="*/ 155 w 291"/>
              <a:gd name="T13" fmla="*/ 47 h 268"/>
              <a:gd name="T14" fmla="*/ 163 w 291"/>
              <a:gd name="T15" fmla="*/ 46 h 268"/>
              <a:gd name="T16" fmla="*/ 164 w 291"/>
              <a:gd name="T17" fmla="*/ 46 h 268"/>
              <a:gd name="T18" fmla="*/ 218 w 291"/>
              <a:gd name="T19" fmla="*/ 102 h 268"/>
              <a:gd name="T20" fmla="*/ 208 w 291"/>
              <a:gd name="T21" fmla="*/ 132 h 268"/>
              <a:gd name="T22" fmla="*/ 201 w 291"/>
              <a:gd name="T23" fmla="*/ 145 h 268"/>
              <a:gd name="T24" fmla="*/ 195 w 291"/>
              <a:gd name="T25" fmla="*/ 155 h 268"/>
              <a:gd name="T26" fmla="*/ 190 w 291"/>
              <a:gd name="T27" fmla="*/ 174 h 268"/>
              <a:gd name="T28" fmla="*/ 187 w 291"/>
              <a:gd name="T29" fmla="*/ 182 h 268"/>
              <a:gd name="T30" fmla="*/ 182 w 291"/>
              <a:gd name="T31" fmla="*/ 185 h 268"/>
              <a:gd name="T32" fmla="*/ 181 w 291"/>
              <a:gd name="T33" fmla="*/ 185 h 268"/>
              <a:gd name="T34" fmla="*/ 177 w 291"/>
              <a:gd name="T35" fmla="*/ 185 h 268"/>
              <a:gd name="T36" fmla="*/ 172 w 291"/>
              <a:gd name="T37" fmla="*/ 185 h 268"/>
              <a:gd name="T38" fmla="*/ 151 w 291"/>
              <a:gd name="T39" fmla="*/ 184 h 268"/>
              <a:gd name="T40" fmla="*/ 153 w 291"/>
              <a:gd name="T41" fmla="*/ 118 h 268"/>
              <a:gd name="T42" fmla="*/ 178 w 291"/>
              <a:gd name="T43" fmla="*/ 139 h 268"/>
              <a:gd name="T44" fmla="*/ 189 w 291"/>
              <a:gd name="T45" fmla="*/ 78 h 268"/>
              <a:gd name="T46" fmla="*/ 154 w 291"/>
              <a:gd name="T47" fmla="*/ 91 h 268"/>
              <a:gd name="T48" fmla="*/ 113 w 291"/>
              <a:gd name="T49" fmla="*/ 75 h 268"/>
              <a:gd name="T50" fmla="*/ 124 w 291"/>
              <a:gd name="T51" fmla="*/ 71 h 268"/>
              <a:gd name="T52" fmla="*/ 135 w 291"/>
              <a:gd name="T53" fmla="*/ 46 h 268"/>
              <a:gd name="T54" fmla="*/ 135 w 291"/>
              <a:gd name="T55" fmla="*/ 46 h 268"/>
              <a:gd name="T56" fmla="*/ 145 w 291"/>
              <a:gd name="T57" fmla="*/ 46 h 268"/>
              <a:gd name="T58" fmla="*/ 144 w 291"/>
              <a:gd name="T59" fmla="*/ 108 h 268"/>
              <a:gd name="T60" fmla="*/ 143 w 291"/>
              <a:gd name="T61" fmla="*/ 108 h 268"/>
              <a:gd name="T62" fmla="*/ 114 w 291"/>
              <a:gd name="T63" fmla="*/ 136 h 268"/>
              <a:gd name="T64" fmla="*/ 143 w 291"/>
              <a:gd name="T65" fmla="*/ 165 h 268"/>
              <a:gd name="T66" fmla="*/ 143 w 291"/>
              <a:gd name="T67" fmla="*/ 165 h 268"/>
              <a:gd name="T68" fmla="*/ 141 w 291"/>
              <a:gd name="T69" fmla="*/ 227 h 268"/>
              <a:gd name="T70" fmla="*/ 131 w 291"/>
              <a:gd name="T71" fmla="*/ 227 h 268"/>
              <a:gd name="T72" fmla="*/ 120 w 291"/>
              <a:gd name="T73" fmla="*/ 201 h 268"/>
              <a:gd name="T74" fmla="*/ 109 w 291"/>
              <a:gd name="T75" fmla="*/ 197 h 268"/>
              <a:gd name="T76" fmla="*/ 84 w 291"/>
              <a:gd name="T77" fmla="*/ 206 h 268"/>
              <a:gd name="T78" fmla="*/ 84 w 291"/>
              <a:gd name="T79" fmla="*/ 206 h 268"/>
              <a:gd name="T80" fmla="*/ 70 w 291"/>
              <a:gd name="T81" fmla="*/ 192 h 268"/>
              <a:gd name="T82" fmla="*/ 80 w 291"/>
              <a:gd name="T83" fmla="*/ 167 h 268"/>
              <a:gd name="T84" fmla="*/ 76 w 291"/>
              <a:gd name="T85" fmla="*/ 155 h 268"/>
              <a:gd name="T86" fmla="*/ 51 w 291"/>
              <a:gd name="T87" fmla="*/ 144 h 268"/>
              <a:gd name="T88" fmla="*/ 51 w 291"/>
              <a:gd name="T89" fmla="*/ 124 h 268"/>
              <a:gd name="T90" fmla="*/ 77 w 291"/>
              <a:gd name="T91" fmla="*/ 114 h 268"/>
              <a:gd name="T92" fmla="*/ 82 w 291"/>
              <a:gd name="T93" fmla="*/ 103 h 268"/>
              <a:gd name="T94" fmla="*/ 72 w 291"/>
              <a:gd name="T95" fmla="*/ 78 h 268"/>
              <a:gd name="T96" fmla="*/ 87 w 291"/>
              <a:gd name="T97" fmla="*/ 64 h 268"/>
              <a:gd name="T98" fmla="*/ 87 w 291"/>
              <a:gd name="T99" fmla="*/ 64 h 268"/>
              <a:gd name="T100" fmla="*/ 113 w 291"/>
              <a:gd name="T101" fmla="*/ 75 h 268"/>
              <a:gd name="T102" fmla="*/ 145 w 291"/>
              <a:gd name="T103" fmla="*/ 0 h 268"/>
              <a:gd name="T104" fmla="*/ 14 w 291"/>
              <a:gd name="T105" fmla="*/ 108 h 268"/>
              <a:gd name="T106" fmla="*/ 119 w 291"/>
              <a:gd name="T107" fmla="*/ 265 h 268"/>
              <a:gd name="T108" fmla="*/ 144 w 291"/>
              <a:gd name="T109" fmla="*/ 268 h 268"/>
              <a:gd name="T110" fmla="*/ 147 w 291"/>
              <a:gd name="T111" fmla="*/ 268 h 268"/>
              <a:gd name="T112" fmla="*/ 276 w 291"/>
              <a:gd name="T113" fmla="*/ 160 h 268"/>
              <a:gd name="T114" fmla="*/ 171 w 291"/>
              <a:gd name="T115" fmla="*/ 3 h 268"/>
              <a:gd name="T116" fmla="*/ 145 w 291"/>
              <a:gd name="T117" fmla="*/ 0 h 2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91" h="268">
                <a:moveTo>
                  <a:pt x="183" y="227"/>
                </a:moveTo>
                <a:cubicBezTo>
                  <a:pt x="150" y="226"/>
                  <a:pt x="150" y="226"/>
                  <a:pt x="150" y="226"/>
                </a:cubicBezTo>
                <a:cubicBezTo>
                  <a:pt x="151" y="190"/>
                  <a:pt x="151" y="190"/>
                  <a:pt x="151" y="190"/>
                </a:cubicBezTo>
                <a:cubicBezTo>
                  <a:pt x="184" y="191"/>
                  <a:pt x="184" y="191"/>
                  <a:pt x="184" y="191"/>
                </a:cubicBezTo>
                <a:cubicBezTo>
                  <a:pt x="183" y="227"/>
                  <a:pt x="183" y="227"/>
                  <a:pt x="183" y="227"/>
                </a:cubicBezTo>
                <a:moveTo>
                  <a:pt x="154" y="91"/>
                </a:moveTo>
                <a:cubicBezTo>
                  <a:pt x="155" y="47"/>
                  <a:pt x="155" y="47"/>
                  <a:pt x="155" y="47"/>
                </a:cubicBezTo>
                <a:cubicBezTo>
                  <a:pt x="157" y="46"/>
                  <a:pt x="160" y="46"/>
                  <a:pt x="163" y="46"/>
                </a:cubicBezTo>
                <a:cubicBezTo>
                  <a:pt x="163" y="46"/>
                  <a:pt x="164" y="46"/>
                  <a:pt x="164" y="46"/>
                </a:cubicBezTo>
                <a:cubicBezTo>
                  <a:pt x="194" y="47"/>
                  <a:pt x="218" y="72"/>
                  <a:pt x="218" y="102"/>
                </a:cubicBezTo>
                <a:cubicBezTo>
                  <a:pt x="217" y="113"/>
                  <a:pt x="214" y="123"/>
                  <a:pt x="208" y="132"/>
                </a:cubicBezTo>
                <a:cubicBezTo>
                  <a:pt x="201" y="145"/>
                  <a:pt x="201" y="145"/>
                  <a:pt x="201" y="145"/>
                </a:cubicBezTo>
                <a:cubicBezTo>
                  <a:pt x="195" y="155"/>
                  <a:pt x="195" y="155"/>
                  <a:pt x="195" y="155"/>
                </a:cubicBezTo>
                <a:cubicBezTo>
                  <a:pt x="194" y="157"/>
                  <a:pt x="190" y="166"/>
                  <a:pt x="190" y="174"/>
                </a:cubicBezTo>
                <a:cubicBezTo>
                  <a:pt x="190" y="177"/>
                  <a:pt x="189" y="180"/>
                  <a:pt x="187" y="182"/>
                </a:cubicBezTo>
                <a:cubicBezTo>
                  <a:pt x="186" y="185"/>
                  <a:pt x="184" y="185"/>
                  <a:pt x="182" y="185"/>
                </a:cubicBezTo>
                <a:cubicBezTo>
                  <a:pt x="182" y="185"/>
                  <a:pt x="182" y="185"/>
                  <a:pt x="181" y="185"/>
                </a:cubicBezTo>
                <a:cubicBezTo>
                  <a:pt x="180" y="185"/>
                  <a:pt x="179" y="185"/>
                  <a:pt x="177" y="185"/>
                </a:cubicBezTo>
                <a:cubicBezTo>
                  <a:pt x="176" y="185"/>
                  <a:pt x="174" y="185"/>
                  <a:pt x="172" y="185"/>
                </a:cubicBezTo>
                <a:cubicBezTo>
                  <a:pt x="165" y="184"/>
                  <a:pt x="158" y="184"/>
                  <a:pt x="151" y="184"/>
                </a:cubicBezTo>
                <a:cubicBezTo>
                  <a:pt x="153" y="118"/>
                  <a:pt x="153" y="118"/>
                  <a:pt x="153" y="118"/>
                </a:cubicBezTo>
                <a:cubicBezTo>
                  <a:pt x="178" y="139"/>
                  <a:pt x="178" y="139"/>
                  <a:pt x="178" y="139"/>
                </a:cubicBezTo>
                <a:cubicBezTo>
                  <a:pt x="189" y="78"/>
                  <a:pt x="189" y="78"/>
                  <a:pt x="189" y="78"/>
                </a:cubicBezTo>
                <a:cubicBezTo>
                  <a:pt x="154" y="91"/>
                  <a:pt x="154" y="91"/>
                  <a:pt x="154" y="91"/>
                </a:cubicBezTo>
                <a:moveTo>
                  <a:pt x="113" y="75"/>
                </a:moveTo>
                <a:cubicBezTo>
                  <a:pt x="124" y="71"/>
                  <a:pt x="124" y="71"/>
                  <a:pt x="124" y="71"/>
                </a:cubicBezTo>
                <a:cubicBezTo>
                  <a:pt x="124" y="71"/>
                  <a:pt x="134" y="46"/>
                  <a:pt x="135" y="46"/>
                </a:cubicBezTo>
                <a:cubicBezTo>
                  <a:pt x="135" y="46"/>
                  <a:pt x="135" y="46"/>
                  <a:pt x="135" y="46"/>
                </a:cubicBezTo>
                <a:cubicBezTo>
                  <a:pt x="145" y="46"/>
                  <a:pt x="145" y="46"/>
                  <a:pt x="145" y="46"/>
                </a:cubicBezTo>
                <a:cubicBezTo>
                  <a:pt x="144" y="108"/>
                  <a:pt x="144" y="108"/>
                  <a:pt x="144" y="108"/>
                </a:cubicBezTo>
                <a:cubicBezTo>
                  <a:pt x="144" y="108"/>
                  <a:pt x="143" y="108"/>
                  <a:pt x="143" y="108"/>
                </a:cubicBezTo>
                <a:cubicBezTo>
                  <a:pt x="127" y="108"/>
                  <a:pt x="114" y="120"/>
                  <a:pt x="114" y="136"/>
                </a:cubicBezTo>
                <a:cubicBezTo>
                  <a:pt x="113" y="152"/>
                  <a:pt x="126" y="165"/>
                  <a:pt x="143" y="165"/>
                </a:cubicBezTo>
                <a:cubicBezTo>
                  <a:pt x="143" y="165"/>
                  <a:pt x="143" y="165"/>
                  <a:pt x="143" y="165"/>
                </a:cubicBezTo>
                <a:cubicBezTo>
                  <a:pt x="141" y="227"/>
                  <a:pt x="141" y="227"/>
                  <a:pt x="141" y="227"/>
                </a:cubicBezTo>
                <a:cubicBezTo>
                  <a:pt x="131" y="227"/>
                  <a:pt x="131" y="227"/>
                  <a:pt x="131" y="227"/>
                </a:cubicBezTo>
                <a:cubicBezTo>
                  <a:pt x="130" y="226"/>
                  <a:pt x="120" y="201"/>
                  <a:pt x="120" y="201"/>
                </a:cubicBezTo>
                <a:cubicBezTo>
                  <a:pt x="109" y="197"/>
                  <a:pt x="109" y="197"/>
                  <a:pt x="109" y="197"/>
                </a:cubicBezTo>
                <a:cubicBezTo>
                  <a:pt x="109" y="197"/>
                  <a:pt x="87" y="206"/>
                  <a:pt x="84" y="206"/>
                </a:cubicBezTo>
                <a:cubicBezTo>
                  <a:pt x="84" y="206"/>
                  <a:pt x="84" y="206"/>
                  <a:pt x="84" y="206"/>
                </a:cubicBezTo>
                <a:cubicBezTo>
                  <a:pt x="70" y="192"/>
                  <a:pt x="70" y="192"/>
                  <a:pt x="70" y="192"/>
                </a:cubicBezTo>
                <a:cubicBezTo>
                  <a:pt x="69" y="191"/>
                  <a:pt x="80" y="167"/>
                  <a:pt x="80" y="167"/>
                </a:cubicBezTo>
                <a:cubicBezTo>
                  <a:pt x="76" y="155"/>
                  <a:pt x="76" y="155"/>
                  <a:pt x="76" y="155"/>
                </a:cubicBezTo>
                <a:cubicBezTo>
                  <a:pt x="76" y="155"/>
                  <a:pt x="51" y="146"/>
                  <a:pt x="51" y="144"/>
                </a:cubicBezTo>
                <a:cubicBezTo>
                  <a:pt x="51" y="124"/>
                  <a:pt x="51" y="124"/>
                  <a:pt x="51" y="124"/>
                </a:cubicBezTo>
                <a:cubicBezTo>
                  <a:pt x="51" y="123"/>
                  <a:pt x="77" y="114"/>
                  <a:pt x="77" y="114"/>
                </a:cubicBezTo>
                <a:cubicBezTo>
                  <a:pt x="82" y="103"/>
                  <a:pt x="82" y="103"/>
                  <a:pt x="82" y="103"/>
                </a:cubicBezTo>
                <a:cubicBezTo>
                  <a:pt x="82" y="103"/>
                  <a:pt x="71" y="79"/>
                  <a:pt x="72" y="78"/>
                </a:cubicBezTo>
                <a:cubicBezTo>
                  <a:pt x="87" y="64"/>
                  <a:pt x="87" y="64"/>
                  <a:pt x="87" y="64"/>
                </a:cubicBezTo>
                <a:cubicBezTo>
                  <a:pt x="87" y="64"/>
                  <a:pt x="87" y="64"/>
                  <a:pt x="87" y="64"/>
                </a:cubicBezTo>
                <a:cubicBezTo>
                  <a:pt x="90" y="64"/>
                  <a:pt x="113" y="75"/>
                  <a:pt x="113" y="75"/>
                </a:cubicBezTo>
                <a:moveTo>
                  <a:pt x="145" y="0"/>
                </a:moveTo>
                <a:cubicBezTo>
                  <a:pt x="83" y="0"/>
                  <a:pt x="27" y="44"/>
                  <a:pt x="14" y="108"/>
                </a:cubicBezTo>
                <a:cubicBezTo>
                  <a:pt x="0" y="180"/>
                  <a:pt x="47" y="250"/>
                  <a:pt x="119" y="265"/>
                </a:cubicBezTo>
                <a:cubicBezTo>
                  <a:pt x="127" y="267"/>
                  <a:pt x="135" y="267"/>
                  <a:pt x="144" y="268"/>
                </a:cubicBezTo>
                <a:cubicBezTo>
                  <a:pt x="147" y="268"/>
                  <a:pt x="147" y="268"/>
                  <a:pt x="147" y="268"/>
                </a:cubicBezTo>
                <a:cubicBezTo>
                  <a:pt x="209" y="267"/>
                  <a:pt x="264" y="223"/>
                  <a:pt x="276" y="160"/>
                </a:cubicBezTo>
                <a:cubicBezTo>
                  <a:pt x="291" y="88"/>
                  <a:pt x="244" y="18"/>
                  <a:pt x="171" y="3"/>
                </a:cubicBezTo>
                <a:cubicBezTo>
                  <a:pt x="163" y="1"/>
                  <a:pt x="154" y="0"/>
                  <a:pt x="145" y="0"/>
                </a:cubicBezTo>
              </a:path>
            </a:pathLst>
          </a:custGeom>
          <a:solidFill>
            <a:srgbClr val="216BB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69" name="Freeform 37"/>
          <p:cNvSpPr>
            <a:spLocks/>
          </p:cNvSpPr>
          <p:nvPr userDrawn="1"/>
        </p:nvSpPr>
        <p:spPr bwMode="auto">
          <a:xfrm>
            <a:off x="2461339" y="2021085"/>
            <a:ext cx="130636" cy="155167"/>
          </a:xfrm>
          <a:custGeom>
            <a:avLst/>
            <a:gdLst>
              <a:gd name="T0" fmla="*/ 48 w 97"/>
              <a:gd name="T1" fmla="*/ 0 h 86"/>
              <a:gd name="T2" fmla="*/ 22 w 97"/>
              <a:gd name="T3" fmla="*/ 8 h 86"/>
              <a:gd name="T4" fmla="*/ 14 w 97"/>
              <a:gd name="T5" fmla="*/ 69 h 86"/>
              <a:gd name="T6" fmla="*/ 48 w 97"/>
              <a:gd name="T7" fmla="*/ 86 h 86"/>
              <a:gd name="T8" fmla="*/ 75 w 97"/>
              <a:gd name="T9" fmla="*/ 77 h 86"/>
              <a:gd name="T10" fmla="*/ 83 w 97"/>
              <a:gd name="T11" fmla="*/ 17 h 86"/>
              <a:gd name="T12" fmla="*/ 48 w 97"/>
              <a:gd name="T13" fmla="*/ 0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7" h="86">
                <a:moveTo>
                  <a:pt x="48" y="0"/>
                </a:moveTo>
                <a:cubicBezTo>
                  <a:pt x="39" y="0"/>
                  <a:pt x="30" y="2"/>
                  <a:pt x="22" y="8"/>
                </a:cubicBezTo>
                <a:cubicBezTo>
                  <a:pt x="3" y="23"/>
                  <a:pt x="0" y="50"/>
                  <a:pt x="14" y="69"/>
                </a:cubicBezTo>
                <a:cubicBezTo>
                  <a:pt x="23" y="80"/>
                  <a:pt x="35" y="86"/>
                  <a:pt x="48" y="86"/>
                </a:cubicBezTo>
                <a:cubicBezTo>
                  <a:pt x="58" y="86"/>
                  <a:pt x="67" y="83"/>
                  <a:pt x="75" y="77"/>
                </a:cubicBezTo>
                <a:cubicBezTo>
                  <a:pt x="94" y="63"/>
                  <a:pt x="97" y="35"/>
                  <a:pt x="83" y="17"/>
                </a:cubicBezTo>
                <a:cubicBezTo>
                  <a:pt x="74" y="5"/>
                  <a:pt x="61" y="0"/>
                  <a:pt x="48" y="0"/>
                </a:cubicBezTo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3" name="Freeform 40"/>
          <p:cNvSpPr>
            <a:spLocks/>
          </p:cNvSpPr>
          <p:nvPr userDrawn="1"/>
        </p:nvSpPr>
        <p:spPr bwMode="auto">
          <a:xfrm>
            <a:off x="4091734" y="1423233"/>
            <a:ext cx="94697" cy="111051"/>
          </a:xfrm>
          <a:custGeom>
            <a:avLst/>
            <a:gdLst>
              <a:gd name="T0" fmla="*/ 35 w 70"/>
              <a:gd name="T1" fmla="*/ 0 h 62"/>
              <a:gd name="T2" fmla="*/ 16 w 70"/>
              <a:gd name="T3" fmla="*/ 6 h 62"/>
              <a:gd name="T4" fmla="*/ 10 w 70"/>
              <a:gd name="T5" fmla="*/ 50 h 62"/>
              <a:gd name="T6" fmla="*/ 35 w 70"/>
              <a:gd name="T7" fmla="*/ 62 h 62"/>
              <a:gd name="T8" fmla="*/ 54 w 70"/>
              <a:gd name="T9" fmla="*/ 56 h 62"/>
              <a:gd name="T10" fmla="*/ 60 w 70"/>
              <a:gd name="T11" fmla="*/ 12 h 62"/>
              <a:gd name="T12" fmla="*/ 35 w 70"/>
              <a:gd name="T13" fmla="*/ 0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0" h="62">
                <a:moveTo>
                  <a:pt x="35" y="0"/>
                </a:moveTo>
                <a:cubicBezTo>
                  <a:pt x="28" y="0"/>
                  <a:pt x="22" y="2"/>
                  <a:pt x="16" y="6"/>
                </a:cubicBezTo>
                <a:cubicBezTo>
                  <a:pt x="2" y="17"/>
                  <a:pt x="0" y="36"/>
                  <a:pt x="10" y="50"/>
                </a:cubicBezTo>
                <a:cubicBezTo>
                  <a:pt x="16" y="58"/>
                  <a:pt x="26" y="62"/>
                  <a:pt x="35" y="62"/>
                </a:cubicBezTo>
                <a:cubicBezTo>
                  <a:pt x="42" y="62"/>
                  <a:pt x="48" y="60"/>
                  <a:pt x="54" y="56"/>
                </a:cubicBezTo>
                <a:cubicBezTo>
                  <a:pt x="67" y="45"/>
                  <a:pt x="70" y="26"/>
                  <a:pt x="60" y="12"/>
                </a:cubicBezTo>
                <a:cubicBezTo>
                  <a:pt x="53" y="4"/>
                  <a:pt x="44" y="0"/>
                  <a:pt x="35" y="0"/>
                </a:cubicBezTo>
              </a:path>
            </a:pathLst>
          </a:custGeom>
          <a:solidFill>
            <a:srgbClr val="C3CAD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5" name="Freeform 42"/>
          <p:cNvSpPr>
            <a:spLocks/>
          </p:cNvSpPr>
          <p:nvPr userDrawn="1"/>
        </p:nvSpPr>
        <p:spPr bwMode="auto">
          <a:xfrm>
            <a:off x="2908584" y="1827127"/>
            <a:ext cx="64848" cy="76831"/>
          </a:xfrm>
          <a:custGeom>
            <a:avLst/>
            <a:gdLst>
              <a:gd name="T0" fmla="*/ 76 w 152"/>
              <a:gd name="T1" fmla="*/ 0 h 135"/>
              <a:gd name="T2" fmla="*/ 35 w 152"/>
              <a:gd name="T3" fmla="*/ 14 h 135"/>
              <a:gd name="T4" fmla="*/ 22 w 152"/>
              <a:gd name="T5" fmla="*/ 109 h 135"/>
              <a:gd name="T6" fmla="*/ 76 w 152"/>
              <a:gd name="T7" fmla="*/ 135 h 135"/>
              <a:gd name="T8" fmla="*/ 117 w 152"/>
              <a:gd name="T9" fmla="*/ 121 h 135"/>
              <a:gd name="T10" fmla="*/ 129 w 152"/>
              <a:gd name="T11" fmla="*/ 27 h 135"/>
              <a:gd name="T12" fmla="*/ 76 w 152"/>
              <a:gd name="T13" fmla="*/ 0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2" h="135">
                <a:moveTo>
                  <a:pt x="76" y="0"/>
                </a:moveTo>
                <a:cubicBezTo>
                  <a:pt x="61" y="0"/>
                  <a:pt x="47" y="5"/>
                  <a:pt x="35" y="14"/>
                </a:cubicBezTo>
                <a:cubicBezTo>
                  <a:pt x="5" y="37"/>
                  <a:pt x="0" y="79"/>
                  <a:pt x="22" y="109"/>
                </a:cubicBezTo>
                <a:cubicBezTo>
                  <a:pt x="36" y="126"/>
                  <a:pt x="56" y="135"/>
                  <a:pt x="76" y="135"/>
                </a:cubicBezTo>
                <a:cubicBezTo>
                  <a:pt x="90" y="135"/>
                  <a:pt x="105" y="131"/>
                  <a:pt x="117" y="121"/>
                </a:cubicBezTo>
                <a:cubicBezTo>
                  <a:pt x="146" y="99"/>
                  <a:pt x="152" y="56"/>
                  <a:pt x="129" y="27"/>
                </a:cubicBezTo>
                <a:cubicBezTo>
                  <a:pt x="116" y="10"/>
                  <a:pt x="96" y="0"/>
                  <a:pt x="76" y="0"/>
                </a:cubicBezTo>
              </a:path>
            </a:pathLst>
          </a:custGeom>
          <a:solidFill>
            <a:srgbClr val="B6BCC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7" name="Freeform 44"/>
          <p:cNvSpPr>
            <a:spLocks/>
          </p:cNvSpPr>
          <p:nvPr userDrawn="1"/>
        </p:nvSpPr>
        <p:spPr bwMode="auto">
          <a:xfrm>
            <a:off x="3731386" y="1752259"/>
            <a:ext cx="152502" cy="179892"/>
          </a:xfrm>
          <a:custGeom>
            <a:avLst/>
            <a:gdLst>
              <a:gd name="T0" fmla="*/ 95 w 191"/>
              <a:gd name="T1" fmla="*/ 0 h 169"/>
              <a:gd name="T2" fmla="*/ 44 w 191"/>
              <a:gd name="T3" fmla="*/ 18 h 169"/>
              <a:gd name="T4" fmla="*/ 28 w 191"/>
              <a:gd name="T5" fmla="*/ 136 h 169"/>
              <a:gd name="T6" fmla="*/ 95 w 191"/>
              <a:gd name="T7" fmla="*/ 169 h 169"/>
              <a:gd name="T8" fmla="*/ 147 w 191"/>
              <a:gd name="T9" fmla="*/ 152 h 169"/>
              <a:gd name="T10" fmla="*/ 162 w 191"/>
              <a:gd name="T11" fmla="*/ 33 h 169"/>
              <a:gd name="T12" fmla="*/ 95 w 191"/>
              <a:gd name="T13" fmla="*/ 0 h 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1" h="169">
                <a:moveTo>
                  <a:pt x="95" y="0"/>
                </a:moveTo>
                <a:cubicBezTo>
                  <a:pt x="77" y="0"/>
                  <a:pt x="59" y="6"/>
                  <a:pt x="44" y="18"/>
                </a:cubicBezTo>
                <a:cubicBezTo>
                  <a:pt x="7" y="46"/>
                  <a:pt x="0" y="99"/>
                  <a:pt x="28" y="136"/>
                </a:cubicBezTo>
                <a:cubicBezTo>
                  <a:pt x="45" y="158"/>
                  <a:pt x="70" y="169"/>
                  <a:pt x="95" y="169"/>
                </a:cubicBezTo>
                <a:cubicBezTo>
                  <a:pt x="113" y="169"/>
                  <a:pt x="131" y="163"/>
                  <a:pt x="147" y="152"/>
                </a:cubicBezTo>
                <a:cubicBezTo>
                  <a:pt x="184" y="123"/>
                  <a:pt x="191" y="70"/>
                  <a:pt x="162" y="33"/>
                </a:cubicBezTo>
                <a:cubicBezTo>
                  <a:pt x="146" y="12"/>
                  <a:pt x="121" y="0"/>
                  <a:pt x="95" y="0"/>
                </a:cubicBezTo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8" name="Freeform 45"/>
          <p:cNvSpPr>
            <a:spLocks/>
          </p:cNvSpPr>
          <p:nvPr userDrawn="1"/>
        </p:nvSpPr>
        <p:spPr bwMode="auto">
          <a:xfrm>
            <a:off x="4139082" y="2024968"/>
            <a:ext cx="145709" cy="214237"/>
          </a:xfrm>
          <a:custGeom>
            <a:avLst/>
            <a:gdLst>
              <a:gd name="T0" fmla="*/ 0 w 623"/>
              <a:gd name="T1" fmla="*/ 0 h 687"/>
              <a:gd name="T2" fmla="*/ 56 w 623"/>
              <a:gd name="T3" fmla="*/ 687 h 687"/>
              <a:gd name="T4" fmla="*/ 623 w 623"/>
              <a:gd name="T5" fmla="*/ 292 h 687"/>
              <a:gd name="T6" fmla="*/ 0 w 623"/>
              <a:gd name="T7" fmla="*/ 0 h 6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23" h="687">
                <a:moveTo>
                  <a:pt x="0" y="0"/>
                </a:moveTo>
                <a:lnTo>
                  <a:pt x="56" y="687"/>
                </a:lnTo>
                <a:lnTo>
                  <a:pt x="623" y="292"/>
                </a:lnTo>
                <a:lnTo>
                  <a:pt x="0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9" name="Freeform 46"/>
          <p:cNvSpPr>
            <a:spLocks/>
          </p:cNvSpPr>
          <p:nvPr userDrawn="1"/>
        </p:nvSpPr>
        <p:spPr bwMode="auto">
          <a:xfrm>
            <a:off x="2668988" y="2226449"/>
            <a:ext cx="355400" cy="522547"/>
          </a:xfrm>
          <a:custGeom>
            <a:avLst/>
            <a:gdLst>
              <a:gd name="T0" fmla="*/ 0 w 623"/>
              <a:gd name="T1" fmla="*/ 0 h 687"/>
              <a:gd name="T2" fmla="*/ 56 w 623"/>
              <a:gd name="T3" fmla="*/ 687 h 687"/>
              <a:gd name="T4" fmla="*/ 623 w 623"/>
              <a:gd name="T5" fmla="*/ 292 h 687"/>
              <a:gd name="T6" fmla="*/ 0 w 623"/>
              <a:gd name="T7" fmla="*/ 0 h 6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23" h="687">
                <a:moveTo>
                  <a:pt x="0" y="0"/>
                </a:moveTo>
                <a:lnTo>
                  <a:pt x="56" y="687"/>
                </a:lnTo>
                <a:lnTo>
                  <a:pt x="623" y="29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1" name="Freeform 48"/>
          <p:cNvSpPr>
            <a:spLocks/>
          </p:cNvSpPr>
          <p:nvPr userDrawn="1"/>
        </p:nvSpPr>
        <p:spPr bwMode="auto">
          <a:xfrm>
            <a:off x="4197265" y="1162344"/>
            <a:ext cx="134630" cy="197761"/>
          </a:xfrm>
          <a:custGeom>
            <a:avLst/>
            <a:gdLst>
              <a:gd name="T0" fmla="*/ 0 w 236"/>
              <a:gd name="T1" fmla="*/ 0 h 260"/>
              <a:gd name="T2" fmla="*/ 21 w 236"/>
              <a:gd name="T3" fmla="*/ 260 h 260"/>
              <a:gd name="T4" fmla="*/ 236 w 236"/>
              <a:gd name="T5" fmla="*/ 112 h 260"/>
              <a:gd name="T6" fmla="*/ 0 w 236"/>
              <a:gd name="T7" fmla="*/ 0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6" h="260">
                <a:moveTo>
                  <a:pt x="0" y="0"/>
                </a:moveTo>
                <a:lnTo>
                  <a:pt x="21" y="260"/>
                </a:lnTo>
                <a:lnTo>
                  <a:pt x="236" y="11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2" name="Freeform 49"/>
          <p:cNvSpPr>
            <a:spLocks/>
          </p:cNvSpPr>
          <p:nvPr userDrawn="1"/>
        </p:nvSpPr>
        <p:spPr bwMode="auto">
          <a:xfrm>
            <a:off x="6140684" y="1923521"/>
            <a:ext cx="99399" cy="144835"/>
          </a:xfrm>
          <a:custGeom>
            <a:avLst/>
            <a:gdLst>
              <a:gd name="T0" fmla="*/ 0 w 237"/>
              <a:gd name="T1" fmla="*/ 0 h 259"/>
              <a:gd name="T2" fmla="*/ 22 w 237"/>
              <a:gd name="T3" fmla="*/ 259 h 259"/>
              <a:gd name="T4" fmla="*/ 237 w 237"/>
              <a:gd name="T5" fmla="*/ 111 h 259"/>
              <a:gd name="T6" fmla="*/ 0 w 237"/>
              <a:gd name="T7" fmla="*/ 0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7" h="259">
                <a:moveTo>
                  <a:pt x="0" y="0"/>
                </a:moveTo>
                <a:lnTo>
                  <a:pt x="22" y="259"/>
                </a:lnTo>
                <a:lnTo>
                  <a:pt x="237" y="111"/>
                </a:lnTo>
                <a:lnTo>
                  <a:pt x="0" y="0"/>
                </a:lnTo>
                <a:close/>
              </a:path>
            </a:pathLst>
          </a:custGeom>
          <a:solidFill>
            <a:srgbClr val="84A2C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3" name="Freeform 50"/>
          <p:cNvSpPr>
            <a:spLocks/>
          </p:cNvSpPr>
          <p:nvPr userDrawn="1"/>
        </p:nvSpPr>
        <p:spPr bwMode="auto">
          <a:xfrm>
            <a:off x="3244018" y="1843860"/>
            <a:ext cx="135200" cy="197001"/>
          </a:xfrm>
          <a:custGeom>
            <a:avLst/>
            <a:gdLst>
              <a:gd name="T0" fmla="*/ 0 w 237"/>
              <a:gd name="T1" fmla="*/ 0 h 259"/>
              <a:gd name="T2" fmla="*/ 22 w 237"/>
              <a:gd name="T3" fmla="*/ 259 h 259"/>
              <a:gd name="T4" fmla="*/ 237 w 237"/>
              <a:gd name="T5" fmla="*/ 111 h 259"/>
              <a:gd name="T6" fmla="*/ 0 w 237"/>
              <a:gd name="T7" fmla="*/ 0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7" h="259">
                <a:moveTo>
                  <a:pt x="0" y="0"/>
                </a:moveTo>
                <a:lnTo>
                  <a:pt x="22" y="259"/>
                </a:lnTo>
                <a:lnTo>
                  <a:pt x="237" y="111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4" name="Freeform 51"/>
          <p:cNvSpPr>
            <a:spLocks/>
          </p:cNvSpPr>
          <p:nvPr userDrawn="1"/>
        </p:nvSpPr>
        <p:spPr bwMode="auto">
          <a:xfrm>
            <a:off x="5248104" y="1942356"/>
            <a:ext cx="102684" cy="136912"/>
          </a:xfrm>
          <a:custGeom>
            <a:avLst/>
            <a:gdLst>
              <a:gd name="T0" fmla="*/ 373 w 435"/>
              <a:gd name="T1" fmla="*/ 0 h 435"/>
              <a:gd name="T2" fmla="*/ 0 w 435"/>
              <a:gd name="T3" fmla="*/ 64 h 435"/>
              <a:gd name="T4" fmla="*/ 61 w 435"/>
              <a:gd name="T5" fmla="*/ 435 h 435"/>
              <a:gd name="T6" fmla="*/ 435 w 435"/>
              <a:gd name="T7" fmla="*/ 374 h 435"/>
              <a:gd name="T8" fmla="*/ 373 w 435"/>
              <a:gd name="T9" fmla="*/ 0 h 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5" h="435">
                <a:moveTo>
                  <a:pt x="373" y="0"/>
                </a:moveTo>
                <a:lnTo>
                  <a:pt x="0" y="64"/>
                </a:lnTo>
                <a:lnTo>
                  <a:pt x="61" y="435"/>
                </a:lnTo>
                <a:lnTo>
                  <a:pt x="435" y="374"/>
                </a:lnTo>
                <a:lnTo>
                  <a:pt x="373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5" name="Freeform 52"/>
          <p:cNvSpPr>
            <a:spLocks/>
          </p:cNvSpPr>
          <p:nvPr userDrawn="1"/>
        </p:nvSpPr>
        <p:spPr bwMode="auto">
          <a:xfrm>
            <a:off x="4321055" y="2612084"/>
            <a:ext cx="248152" cy="330869"/>
          </a:xfrm>
          <a:custGeom>
            <a:avLst/>
            <a:gdLst>
              <a:gd name="T0" fmla="*/ 373 w 435"/>
              <a:gd name="T1" fmla="*/ 0 h 435"/>
              <a:gd name="T2" fmla="*/ 0 w 435"/>
              <a:gd name="T3" fmla="*/ 64 h 435"/>
              <a:gd name="T4" fmla="*/ 61 w 435"/>
              <a:gd name="T5" fmla="*/ 435 h 435"/>
              <a:gd name="T6" fmla="*/ 435 w 435"/>
              <a:gd name="T7" fmla="*/ 374 h 435"/>
              <a:gd name="T8" fmla="*/ 373 w 435"/>
              <a:gd name="T9" fmla="*/ 0 h 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5" h="435">
                <a:moveTo>
                  <a:pt x="373" y="0"/>
                </a:moveTo>
                <a:lnTo>
                  <a:pt x="0" y="64"/>
                </a:lnTo>
                <a:lnTo>
                  <a:pt x="61" y="435"/>
                </a:lnTo>
                <a:lnTo>
                  <a:pt x="435" y="374"/>
                </a:lnTo>
                <a:lnTo>
                  <a:pt x="373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7" name="Freeform 54"/>
          <p:cNvSpPr>
            <a:spLocks/>
          </p:cNvSpPr>
          <p:nvPr userDrawn="1"/>
        </p:nvSpPr>
        <p:spPr bwMode="auto">
          <a:xfrm>
            <a:off x="2558323" y="1531243"/>
            <a:ext cx="231609" cy="308812"/>
          </a:xfrm>
          <a:custGeom>
            <a:avLst/>
            <a:gdLst>
              <a:gd name="T0" fmla="*/ 31 w 406"/>
              <a:gd name="T1" fmla="*/ 0 h 406"/>
              <a:gd name="T2" fmla="*/ 0 w 406"/>
              <a:gd name="T3" fmla="*/ 375 h 406"/>
              <a:gd name="T4" fmla="*/ 376 w 406"/>
              <a:gd name="T5" fmla="*/ 406 h 406"/>
              <a:gd name="T6" fmla="*/ 406 w 406"/>
              <a:gd name="T7" fmla="*/ 30 h 406"/>
              <a:gd name="T8" fmla="*/ 31 w 406"/>
              <a:gd name="T9" fmla="*/ 0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6" h="406">
                <a:moveTo>
                  <a:pt x="31" y="0"/>
                </a:moveTo>
                <a:lnTo>
                  <a:pt x="0" y="375"/>
                </a:lnTo>
                <a:lnTo>
                  <a:pt x="376" y="406"/>
                </a:lnTo>
                <a:lnTo>
                  <a:pt x="406" y="30"/>
                </a:lnTo>
                <a:lnTo>
                  <a:pt x="31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9" name="Freeform 56"/>
          <p:cNvSpPr>
            <a:spLocks/>
          </p:cNvSpPr>
          <p:nvPr userDrawn="1"/>
        </p:nvSpPr>
        <p:spPr bwMode="auto">
          <a:xfrm>
            <a:off x="3629657" y="1243727"/>
            <a:ext cx="177985" cy="235032"/>
          </a:xfrm>
          <a:custGeom>
            <a:avLst/>
            <a:gdLst>
              <a:gd name="T0" fmla="*/ 90 w 312"/>
              <a:gd name="T1" fmla="*/ 0 h 309"/>
              <a:gd name="T2" fmla="*/ 0 w 312"/>
              <a:gd name="T3" fmla="*/ 219 h 309"/>
              <a:gd name="T4" fmla="*/ 222 w 312"/>
              <a:gd name="T5" fmla="*/ 309 h 309"/>
              <a:gd name="T6" fmla="*/ 312 w 312"/>
              <a:gd name="T7" fmla="*/ 90 h 309"/>
              <a:gd name="T8" fmla="*/ 90 w 312"/>
              <a:gd name="T9" fmla="*/ 0 h 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2" h="309">
                <a:moveTo>
                  <a:pt x="90" y="0"/>
                </a:moveTo>
                <a:lnTo>
                  <a:pt x="0" y="219"/>
                </a:lnTo>
                <a:lnTo>
                  <a:pt x="222" y="309"/>
                </a:lnTo>
                <a:lnTo>
                  <a:pt x="312" y="90"/>
                </a:lnTo>
                <a:lnTo>
                  <a:pt x="9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91" name="Freeform 58"/>
          <p:cNvSpPr>
            <a:spLocks/>
          </p:cNvSpPr>
          <p:nvPr userDrawn="1"/>
        </p:nvSpPr>
        <p:spPr bwMode="auto">
          <a:xfrm>
            <a:off x="3699823" y="1766272"/>
            <a:ext cx="116945" cy="154405"/>
          </a:xfrm>
          <a:custGeom>
            <a:avLst/>
            <a:gdLst>
              <a:gd name="T0" fmla="*/ 40 w 205"/>
              <a:gd name="T1" fmla="*/ 0 h 203"/>
              <a:gd name="T2" fmla="*/ 0 w 205"/>
              <a:gd name="T3" fmla="*/ 165 h 203"/>
              <a:gd name="T4" fmla="*/ 165 w 205"/>
              <a:gd name="T5" fmla="*/ 203 h 203"/>
              <a:gd name="T6" fmla="*/ 205 w 205"/>
              <a:gd name="T7" fmla="*/ 38 h 203"/>
              <a:gd name="T8" fmla="*/ 40 w 205"/>
              <a:gd name="T9" fmla="*/ 0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5" h="203">
                <a:moveTo>
                  <a:pt x="40" y="0"/>
                </a:moveTo>
                <a:lnTo>
                  <a:pt x="0" y="165"/>
                </a:lnTo>
                <a:lnTo>
                  <a:pt x="165" y="203"/>
                </a:lnTo>
                <a:lnTo>
                  <a:pt x="205" y="38"/>
                </a:lnTo>
                <a:lnTo>
                  <a:pt x="4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92" name="Freeform 59"/>
          <p:cNvSpPr>
            <a:spLocks/>
          </p:cNvSpPr>
          <p:nvPr userDrawn="1"/>
        </p:nvSpPr>
        <p:spPr bwMode="auto">
          <a:xfrm>
            <a:off x="3516704" y="2224172"/>
            <a:ext cx="143063" cy="191233"/>
          </a:xfrm>
          <a:custGeom>
            <a:avLst/>
            <a:gdLst>
              <a:gd name="T0" fmla="*/ 163 w 396"/>
              <a:gd name="T1" fmla="*/ 0 h 397"/>
              <a:gd name="T2" fmla="*/ 0 w 396"/>
              <a:gd name="T3" fmla="*/ 234 h 397"/>
              <a:gd name="T4" fmla="*/ 233 w 396"/>
              <a:gd name="T5" fmla="*/ 397 h 397"/>
              <a:gd name="T6" fmla="*/ 396 w 396"/>
              <a:gd name="T7" fmla="*/ 163 h 397"/>
              <a:gd name="T8" fmla="*/ 163 w 396"/>
              <a:gd name="T9" fmla="*/ 0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6" h="397">
                <a:moveTo>
                  <a:pt x="163" y="0"/>
                </a:moveTo>
                <a:lnTo>
                  <a:pt x="0" y="234"/>
                </a:lnTo>
                <a:lnTo>
                  <a:pt x="233" y="397"/>
                </a:lnTo>
                <a:lnTo>
                  <a:pt x="396" y="163"/>
                </a:lnTo>
                <a:lnTo>
                  <a:pt x="163" y="0"/>
                </a:lnTo>
                <a:close/>
              </a:path>
            </a:pathLst>
          </a:custGeom>
          <a:solidFill>
            <a:srgbClr val="4756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93" name="Freeform 60"/>
          <p:cNvSpPr>
            <a:spLocks/>
          </p:cNvSpPr>
          <p:nvPr userDrawn="1"/>
        </p:nvSpPr>
        <p:spPr bwMode="auto">
          <a:xfrm>
            <a:off x="3516704" y="2224170"/>
            <a:ext cx="225905" cy="301967"/>
          </a:xfrm>
          <a:custGeom>
            <a:avLst/>
            <a:gdLst>
              <a:gd name="T0" fmla="*/ 163 w 396"/>
              <a:gd name="T1" fmla="*/ 0 h 397"/>
              <a:gd name="T2" fmla="*/ 0 w 396"/>
              <a:gd name="T3" fmla="*/ 234 h 397"/>
              <a:gd name="T4" fmla="*/ 233 w 396"/>
              <a:gd name="T5" fmla="*/ 397 h 397"/>
              <a:gd name="T6" fmla="*/ 396 w 396"/>
              <a:gd name="T7" fmla="*/ 163 h 397"/>
              <a:gd name="T8" fmla="*/ 163 w 396"/>
              <a:gd name="T9" fmla="*/ 0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6" h="397">
                <a:moveTo>
                  <a:pt x="163" y="0"/>
                </a:moveTo>
                <a:lnTo>
                  <a:pt x="0" y="234"/>
                </a:lnTo>
                <a:lnTo>
                  <a:pt x="233" y="397"/>
                </a:lnTo>
                <a:lnTo>
                  <a:pt x="396" y="163"/>
                </a:lnTo>
                <a:lnTo>
                  <a:pt x="163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8" name="Freeform 55"/>
          <p:cNvSpPr>
            <a:spLocks/>
          </p:cNvSpPr>
          <p:nvPr userDrawn="1"/>
        </p:nvSpPr>
        <p:spPr bwMode="auto">
          <a:xfrm>
            <a:off x="4783158" y="1423233"/>
            <a:ext cx="96322" cy="127195"/>
          </a:xfrm>
          <a:custGeom>
            <a:avLst/>
            <a:gdLst>
              <a:gd name="T0" fmla="*/ 90 w 312"/>
              <a:gd name="T1" fmla="*/ 0 h 309"/>
              <a:gd name="T2" fmla="*/ 0 w 312"/>
              <a:gd name="T3" fmla="*/ 219 h 309"/>
              <a:gd name="T4" fmla="*/ 222 w 312"/>
              <a:gd name="T5" fmla="*/ 309 h 309"/>
              <a:gd name="T6" fmla="*/ 312 w 312"/>
              <a:gd name="T7" fmla="*/ 90 h 309"/>
              <a:gd name="T8" fmla="*/ 90 w 312"/>
              <a:gd name="T9" fmla="*/ 0 h 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2" h="309">
                <a:moveTo>
                  <a:pt x="90" y="0"/>
                </a:moveTo>
                <a:lnTo>
                  <a:pt x="0" y="219"/>
                </a:lnTo>
                <a:lnTo>
                  <a:pt x="222" y="309"/>
                </a:lnTo>
                <a:lnTo>
                  <a:pt x="312" y="90"/>
                </a:lnTo>
                <a:lnTo>
                  <a:pt x="90" y="0"/>
                </a:lnTo>
                <a:close/>
              </a:path>
            </a:pathLst>
          </a:custGeom>
          <a:solidFill>
            <a:srgbClr val="CFD5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9" name="Freeform 47"/>
          <p:cNvSpPr>
            <a:spLocks/>
          </p:cNvSpPr>
          <p:nvPr userDrawn="1"/>
        </p:nvSpPr>
        <p:spPr bwMode="auto">
          <a:xfrm>
            <a:off x="5462564" y="1659437"/>
            <a:ext cx="67315" cy="98881"/>
          </a:xfrm>
          <a:custGeom>
            <a:avLst/>
            <a:gdLst>
              <a:gd name="T0" fmla="*/ 0 w 236"/>
              <a:gd name="T1" fmla="*/ 0 h 260"/>
              <a:gd name="T2" fmla="*/ 21 w 236"/>
              <a:gd name="T3" fmla="*/ 260 h 260"/>
              <a:gd name="T4" fmla="*/ 236 w 236"/>
              <a:gd name="T5" fmla="*/ 112 h 260"/>
              <a:gd name="T6" fmla="*/ 0 w 236"/>
              <a:gd name="T7" fmla="*/ 0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6" h="260">
                <a:moveTo>
                  <a:pt x="0" y="0"/>
                </a:moveTo>
                <a:lnTo>
                  <a:pt x="21" y="260"/>
                </a:lnTo>
                <a:lnTo>
                  <a:pt x="236" y="112"/>
                </a:lnTo>
                <a:lnTo>
                  <a:pt x="0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0" name="Freeform 45"/>
          <p:cNvSpPr>
            <a:spLocks/>
          </p:cNvSpPr>
          <p:nvPr userDrawn="1"/>
        </p:nvSpPr>
        <p:spPr bwMode="auto">
          <a:xfrm rot="2134219">
            <a:off x="7168468" y="1661341"/>
            <a:ext cx="48680" cy="64907"/>
          </a:xfrm>
          <a:custGeom>
            <a:avLst/>
            <a:gdLst>
              <a:gd name="T0" fmla="*/ 28 w 41"/>
              <a:gd name="T1" fmla="*/ 0 h 41"/>
              <a:gd name="T2" fmla="*/ 28 w 41"/>
              <a:gd name="T3" fmla="*/ 0 h 41"/>
              <a:gd name="T4" fmla="*/ 0 w 41"/>
              <a:gd name="T5" fmla="*/ 13 h 41"/>
              <a:gd name="T6" fmla="*/ 13 w 41"/>
              <a:gd name="T7" fmla="*/ 41 h 41"/>
              <a:gd name="T8" fmla="*/ 13 w 41"/>
              <a:gd name="T9" fmla="*/ 41 h 41"/>
              <a:gd name="T10" fmla="*/ 41 w 41"/>
              <a:gd name="T11" fmla="*/ 28 h 41"/>
              <a:gd name="T12" fmla="*/ 41 w 41"/>
              <a:gd name="T13" fmla="*/ 28 h 41"/>
              <a:gd name="T14" fmla="*/ 28 w 41"/>
              <a:gd name="T15" fmla="*/ 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" h="41">
                <a:moveTo>
                  <a:pt x="28" y="0"/>
                </a:moveTo>
                <a:lnTo>
                  <a:pt x="28" y="0"/>
                </a:lnTo>
                <a:lnTo>
                  <a:pt x="0" y="13"/>
                </a:lnTo>
                <a:lnTo>
                  <a:pt x="13" y="41"/>
                </a:lnTo>
                <a:lnTo>
                  <a:pt x="13" y="41"/>
                </a:lnTo>
                <a:lnTo>
                  <a:pt x="41" y="28"/>
                </a:lnTo>
                <a:lnTo>
                  <a:pt x="41" y="28"/>
                </a:lnTo>
                <a:lnTo>
                  <a:pt x="28" y="0"/>
                </a:lnTo>
                <a:close/>
              </a:path>
            </a:pathLst>
          </a:custGeom>
          <a:solidFill>
            <a:srgbClr val="4C609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" name="Freeform 47"/>
          <p:cNvSpPr>
            <a:spLocks/>
          </p:cNvSpPr>
          <p:nvPr userDrawn="1"/>
        </p:nvSpPr>
        <p:spPr bwMode="auto">
          <a:xfrm rot="2741972">
            <a:off x="1933204" y="1872246"/>
            <a:ext cx="70596" cy="58331"/>
          </a:xfrm>
          <a:custGeom>
            <a:avLst/>
            <a:gdLst>
              <a:gd name="T0" fmla="*/ 0 w 236"/>
              <a:gd name="T1" fmla="*/ 0 h 260"/>
              <a:gd name="T2" fmla="*/ 21 w 236"/>
              <a:gd name="T3" fmla="*/ 260 h 260"/>
              <a:gd name="T4" fmla="*/ 236 w 236"/>
              <a:gd name="T5" fmla="*/ 112 h 260"/>
              <a:gd name="T6" fmla="*/ 0 w 236"/>
              <a:gd name="T7" fmla="*/ 0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6" h="260">
                <a:moveTo>
                  <a:pt x="0" y="0"/>
                </a:moveTo>
                <a:lnTo>
                  <a:pt x="21" y="260"/>
                </a:lnTo>
                <a:lnTo>
                  <a:pt x="236" y="112"/>
                </a:lnTo>
                <a:lnTo>
                  <a:pt x="0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75" name="Group 5"/>
          <p:cNvGrpSpPr>
            <a:grpSpLocks noChangeAspect="1"/>
          </p:cNvGrpSpPr>
          <p:nvPr userDrawn="1"/>
        </p:nvGrpSpPr>
        <p:grpSpPr bwMode="auto">
          <a:xfrm>
            <a:off x="7753091" y="5768524"/>
            <a:ext cx="959338" cy="678757"/>
            <a:chOff x="1640" y="963"/>
            <a:chExt cx="2480" cy="1316"/>
          </a:xfrm>
          <a:solidFill>
            <a:schemeClr val="bg1"/>
          </a:solidFill>
        </p:grpSpPr>
        <p:sp>
          <p:nvSpPr>
            <p:cNvPr id="76" name="Freeform 6"/>
            <p:cNvSpPr>
              <a:spLocks/>
            </p:cNvSpPr>
            <p:nvPr userDrawn="1"/>
          </p:nvSpPr>
          <p:spPr bwMode="auto">
            <a:xfrm>
              <a:off x="2025" y="1440"/>
              <a:ext cx="246" cy="359"/>
            </a:xfrm>
            <a:custGeom>
              <a:avLst/>
              <a:gdLst>
                <a:gd name="T0" fmla="*/ 246 w 246"/>
                <a:gd name="T1" fmla="*/ 359 h 359"/>
                <a:gd name="T2" fmla="*/ 0 w 246"/>
                <a:gd name="T3" fmla="*/ 359 h 359"/>
                <a:gd name="T4" fmla="*/ 0 w 246"/>
                <a:gd name="T5" fmla="*/ 0 h 359"/>
                <a:gd name="T6" fmla="*/ 92 w 246"/>
                <a:gd name="T7" fmla="*/ 0 h 359"/>
                <a:gd name="T8" fmla="*/ 92 w 246"/>
                <a:gd name="T9" fmla="*/ 277 h 359"/>
                <a:gd name="T10" fmla="*/ 246 w 246"/>
                <a:gd name="T11" fmla="*/ 277 h 359"/>
                <a:gd name="T12" fmla="*/ 246 w 246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359">
                  <a:moveTo>
                    <a:pt x="246" y="359"/>
                  </a:moveTo>
                  <a:lnTo>
                    <a:pt x="0" y="359"/>
                  </a:lnTo>
                  <a:lnTo>
                    <a:pt x="0" y="0"/>
                  </a:lnTo>
                  <a:lnTo>
                    <a:pt x="92" y="0"/>
                  </a:lnTo>
                  <a:lnTo>
                    <a:pt x="92" y="277"/>
                  </a:lnTo>
                  <a:lnTo>
                    <a:pt x="246" y="277"/>
                  </a:lnTo>
                  <a:lnTo>
                    <a:pt x="246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7"/>
            <p:cNvSpPr>
              <a:spLocks/>
            </p:cNvSpPr>
            <p:nvPr userDrawn="1"/>
          </p:nvSpPr>
          <p:spPr bwMode="auto">
            <a:xfrm>
              <a:off x="2318" y="1440"/>
              <a:ext cx="309" cy="364"/>
            </a:xfrm>
            <a:custGeom>
              <a:avLst/>
              <a:gdLst>
                <a:gd name="T0" fmla="*/ 39 w 131"/>
                <a:gd name="T1" fmla="*/ 0 h 154"/>
                <a:gd name="T2" fmla="*/ 39 w 131"/>
                <a:gd name="T3" fmla="*/ 95 h 154"/>
                <a:gd name="T4" fmla="*/ 66 w 131"/>
                <a:gd name="T5" fmla="*/ 121 h 154"/>
                <a:gd name="T6" fmla="*/ 92 w 131"/>
                <a:gd name="T7" fmla="*/ 95 h 154"/>
                <a:gd name="T8" fmla="*/ 92 w 131"/>
                <a:gd name="T9" fmla="*/ 0 h 154"/>
                <a:gd name="T10" fmla="*/ 131 w 131"/>
                <a:gd name="T11" fmla="*/ 0 h 154"/>
                <a:gd name="T12" fmla="*/ 131 w 131"/>
                <a:gd name="T13" fmla="*/ 95 h 154"/>
                <a:gd name="T14" fmla="*/ 65 w 131"/>
                <a:gd name="T15" fmla="*/ 154 h 154"/>
                <a:gd name="T16" fmla="*/ 0 w 131"/>
                <a:gd name="T17" fmla="*/ 95 h 154"/>
                <a:gd name="T18" fmla="*/ 0 w 131"/>
                <a:gd name="T19" fmla="*/ 0 h 154"/>
                <a:gd name="T20" fmla="*/ 39 w 131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154">
                  <a:moveTo>
                    <a:pt x="39" y="0"/>
                  </a:moveTo>
                  <a:cubicBezTo>
                    <a:pt x="39" y="95"/>
                    <a:pt x="39" y="95"/>
                    <a:pt x="39" y="95"/>
                  </a:cubicBezTo>
                  <a:cubicBezTo>
                    <a:pt x="39" y="108"/>
                    <a:pt x="51" y="121"/>
                    <a:pt x="66" y="121"/>
                  </a:cubicBezTo>
                  <a:cubicBezTo>
                    <a:pt x="80" y="121"/>
                    <a:pt x="92" y="108"/>
                    <a:pt x="92" y="95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95"/>
                    <a:pt x="131" y="95"/>
                    <a:pt x="131" y="95"/>
                  </a:cubicBezTo>
                  <a:cubicBezTo>
                    <a:pt x="131" y="134"/>
                    <a:pt x="94" y="154"/>
                    <a:pt x="65" y="154"/>
                  </a:cubicBezTo>
                  <a:cubicBezTo>
                    <a:pt x="36" y="154"/>
                    <a:pt x="0" y="135"/>
                    <a:pt x="0" y="9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8"/>
            <p:cNvSpPr>
              <a:spLocks noEditPoints="1"/>
            </p:cNvSpPr>
            <p:nvPr userDrawn="1"/>
          </p:nvSpPr>
          <p:spPr bwMode="auto">
            <a:xfrm>
              <a:off x="3085" y="1436"/>
              <a:ext cx="371" cy="371"/>
            </a:xfrm>
            <a:custGeom>
              <a:avLst/>
              <a:gdLst>
                <a:gd name="T0" fmla="*/ 157 w 157"/>
                <a:gd name="T1" fmla="*/ 79 h 157"/>
                <a:gd name="T2" fmla="*/ 79 w 157"/>
                <a:gd name="T3" fmla="*/ 157 h 157"/>
                <a:gd name="T4" fmla="*/ 0 w 157"/>
                <a:gd name="T5" fmla="*/ 79 h 157"/>
                <a:gd name="T6" fmla="*/ 79 w 157"/>
                <a:gd name="T7" fmla="*/ 0 h 157"/>
                <a:gd name="T8" fmla="*/ 157 w 157"/>
                <a:gd name="T9" fmla="*/ 79 h 157"/>
                <a:gd name="T10" fmla="*/ 79 w 157"/>
                <a:gd name="T11" fmla="*/ 122 h 157"/>
                <a:gd name="T12" fmla="*/ 118 w 157"/>
                <a:gd name="T13" fmla="*/ 79 h 157"/>
                <a:gd name="T14" fmla="*/ 78 w 157"/>
                <a:gd name="T15" fmla="*/ 35 h 157"/>
                <a:gd name="T16" fmla="*/ 39 w 157"/>
                <a:gd name="T17" fmla="*/ 79 h 157"/>
                <a:gd name="T18" fmla="*/ 79 w 157"/>
                <a:gd name="T19" fmla="*/ 12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157">
                  <a:moveTo>
                    <a:pt x="157" y="79"/>
                  </a:moveTo>
                  <a:cubicBezTo>
                    <a:pt x="157" y="126"/>
                    <a:pt x="121" y="157"/>
                    <a:pt x="79" y="157"/>
                  </a:cubicBezTo>
                  <a:cubicBezTo>
                    <a:pt x="36" y="157"/>
                    <a:pt x="0" y="126"/>
                    <a:pt x="0" y="79"/>
                  </a:cubicBezTo>
                  <a:cubicBezTo>
                    <a:pt x="0" y="31"/>
                    <a:pt x="36" y="0"/>
                    <a:pt x="79" y="0"/>
                  </a:cubicBezTo>
                  <a:cubicBezTo>
                    <a:pt x="121" y="0"/>
                    <a:pt x="157" y="32"/>
                    <a:pt x="157" y="79"/>
                  </a:cubicBezTo>
                  <a:close/>
                  <a:moveTo>
                    <a:pt x="79" y="122"/>
                  </a:moveTo>
                  <a:cubicBezTo>
                    <a:pt x="98" y="122"/>
                    <a:pt x="118" y="111"/>
                    <a:pt x="118" y="79"/>
                  </a:cubicBezTo>
                  <a:cubicBezTo>
                    <a:pt x="118" y="47"/>
                    <a:pt x="98" y="35"/>
                    <a:pt x="78" y="35"/>
                  </a:cubicBezTo>
                  <a:cubicBezTo>
                    <a:pt x="58" y="35"/>
                    <a:pt x="39" y="49"/>
                    <a:pt x="39" y="79"/>
                  </a:cubicBezTo>
                  <a:cubicBezTo>
                    <a:pt x="39" y="108"/>
                    <a:pt x="59" y="122"/>
                    <a:pt x="79" y="1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9"/>
            <p:cNvSpPr>
              <a:spLocks/>
            </p:cNvSpPr>
            <p:nvPr userDrawn="1"/>
          </p:nvSpPr>
          <p:spPr bwMode="auto">
            <a:xfrm>
              <a:off x="3520" y="1440"/>
              <a:ext cx="236" cy="359"/>
            </a:xfrm>
            <a:custGeom>
              <a:avLst/>
              <a:gdLst>
                <a:gd name="T0" fmla="*/ 236 w 236"/>
                <a:gd name="T1" fmla="*/ 81 h 359"/>
                <a:gd name="T2" fmla="*/ 90 w 236"/>
                <a:gd name="T3" fmla="*/ 81 h 359"/>
                <a:gd name="T4" fmla="*/ 90 w 236"/>
                <a:gd name="T5" fmla="*/ 147 h 359"/>
                <a:gd name="T6" fmla="*/ 234 w 236"/>
                <a:gd name="T7" fmla="*/ 147 h 359"/>
                <a:gd name="T8" fmla="*/ 234 w 236"/>
                <a:gd name="T9" fmla="*/ 227 h 359"/>
                <a:gd name="T10" fmla="*/ 90 w 236"/>
                <a:gd name="T11" fmla="*/ 227 h 359"/>
                <a:gd name="T12" fmla="*/ 90 w 236"/>
                <a:gd name="T13" fmla="*/ 359 h 359"/>
                <a:gd name="T14" fmla="*/ 0 w 236"/>
                <a:gd name="T15" fmla="*/ 359 h 359"/>
                <a:gd name="T16" fmla="*/ 0 w 236"/>
                <a:gd name="T17" fmla="*/ 0 h 359"/>
                <a:gd name="T18" fmla="*/ 236 w 236"/>
                <a:gd name="T19" fmla="*/ 0 h 359"/>
                <a:gd name="T20" fmla="*/ 236 w 236"/>
                <a:gd name="T21" fmla="*/ 81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6" h="359">
                  <a:moveTo>
                    <a:pt x="236" y="81"/>
                  </a:moveTo>
                  <a:lnTo>
                    <a:pt x="90" y="81"/>
                  </a:lnTo>
                  <a:lnTo>
                    <a:pt x="90" y="147"/>
                  </a:lnTo>
                  <a:lnTo>
                    <a:pt x="234" y="147"/>
                  </a:lnTo>
                  <a:lnTo>
                    <a:pt x="234" y="227"/>
                  </a:lnTo>
                  <a:lnTo>
                    <a:pt x="90" y="227"/>
                  </a:lnTo>
                  <a:lnTo>
                    <a:pt x="90" y="359"/>
                  </a:lnTo>
                  <a:lnTo>
                    <a:pt x="0" y="359"/>
                  </a:lnTo>
                  <a:lnTo>
                    <a:pt x="0" y="0"/>
                  </a:lnTo>
                  <a:lnTo>
                    <a:pt x="236" y="0"/>
                  </a:lnTo>
                  <a:lnTo>
                    <a:pt x="236" y="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10"/>
            <p:cNvSpPr>
              <a:spLocks/>
            </p:cNvSpPr>
            <p:nvPr userDrawn="1"/>
          </p:nvSpPr>
          <p:spPr bwMode="auto">
            <a:xfrm>
              <a:off x="3827" y="1440"/>
              <a:ext cx="293" cy="359"/>
            </a:xfrm>
            <a:custGeom>
              <a:avLst/>
              <a:gdLst>
                <a:gd name="T0" fmla="*/ 293 w 293"/>
                <a:gd name="T1" fmla="*/ 0 h 359"/>
                <a:gd name="T2" fmla="*/ 293 w 293"/>
                <a:gd name="T3" fmla="*/ 81 h 359"/>
                <a:gd name="T4" fmla="*/ 191 w 293"/>
                <a:gd name="T5" fmla="*/ 81 h 359"/>
                <a:gd name="T6" fmla="*/ 191 w 293"/>
                <a:gd name="T7" fmla="*/ 359 h 359"/>
                <a:gd name="T8" fmla="*/ 99 w 293"/>
                <a:gd name="T9" fmla="*/ 359 h 359"/>
                <a:gd name="T10" fmla="*/ 99 w 293"/>
                <a:gd name="T11" fmla="*/ 81 h 359"/>
                <a:gd name="T12" fmla="*/ 0 w 293"/>
                <a:gd name="T13" fmla="*/ 81 h 359"/>
                <a:gd name="T14" fmla="*/ 0 w 293"/>
                <a:gd name="T15" fmla="*/ 0 h 359"/>
                <a:gd name="T16" fmla="*/ 293 w 293"/>
                <a:gd name="T17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3" h="359">
                  <a:moveTo>
                    <a:pt x="293" y="0"/>
                  </a:moveTo>
                  <a:lnTo>
                    <a:pt x="293" y="81"/>
                  </a:lnTo>
                  <a:lnTo>
                    <a:pt x="191" y="81"/>
                  </a:lnTo>
                  <a:lnTo>
                    <a:pt x="191" y="359"/>
                  </a:lnTo>
                  <a:lnTo>
                    <a:pt x="99" y="359"/>
                  </a:lnTo>
                  <a:lnTo>
                    <a:pt x="99" y="81"/>
                  </a:lnTo>
                  <a:lnTo>
                    <a:pt x="0" y="81"/>
                  </a:lnTo>
                  <a:lnTo>
                    <a:pt x="0" y="0"/>
                  </a:lnTo>
                  <a:lnTo>
                    <a:pt x="2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11"/>
            <p:cNvSpPr>
              <a:spLocks/>
            </p:cNvSpPr>
            <p:nvPr userDrawn="1"/>
          </p:nvSpPr>
          <p:spPr bwMode="auto">
            <a:xfrm>
              <a:off x="2119" y="963"/>
              <a:ext cx="359" cy="293"/>
            </a:xfrm>
            <a:custGeom>
              <a:avLst/>
              <a:gdLst>
                <a:gd name="T0" fmla="*/ 0 w 359"/>
                <a:gd name="T1" fmla="*/ 293 h 293"/>
                <a:gd name="T2" fmla="*/ 180 w 359"/>
                <a:gd name="T3" fmla="*/ 114 h 293"/>
                <a:gd name="T4" fmla="*/ 359 w 359"/>
                <a:gd name="T5" fmla="*/ 293 h 293"/>
                <a:gd name="T6" fmla="*/ 359 w 359"/>
                <a:gd name="T7" fmla="*/ 178 h 293"/>
                <a:gd name="T8" fmla="*/ 180 w 359"/>
                <a:gd name="T9" fmla="*/ 0 h 293"/>
                <a:gd name="T10" fmla="*/ 0 w 359"/>
                <a:gd name="T11" fmla="*/ 180 h 293"/>
                <a:gd name="T12" fmla="*/ 0 w 359"/>
                <a:gd name="T13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3">
                  <a:moveTo>
                    <a:pt x="0" y="293"/>
                  </a:moveTo>
                  <a:lnTo>
                    <a:pt x="180" y="114"/>
                  </a:lnTo>
                  <a:lnTo>
                    <a:pt x="359" y="293"/>
                  </a:lnTo>
                  <a:lnTo>
                    <a:pt x="359" y="178"/>
                  </a:lnTo>
                  <a:lnTo>
                    <a:pt x="180" y="0"/>
                  </a:lnTo>
                  <a:lnTo>
                    <a:pt x="0" y="180"/>
                  </a:lnTo>
                  <a:lnTo>
                    <a:pt x="0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12"/>
            <p:cNvSpPr>
              <a:spLocks/>
            </p:cNvSpPr>
            <p:nvPr userDrawn="1"/>
          </p:nvSpPr>
          <p:spPr bwMode="auto">
            <a:xfrm>
              <a:off x="1640" y="1440"/>
              <a:ext cx="295" cy="359"/>
            </a:xfrm>
            <a:custGeom>
              <a:avLst/>
              <a:gdLst>
                <a:gd name="T0" fmla="*/ 295 w 295"/>
                <a:gd name="T1" fmla="*/ 359 h 359"/>
                <a:gd name="T2" fmla="*/ 116 w 295"/>
                <a:gd name="T3" fmla="*/ 180 h 359"/>
                <a:gd name="T4" fmla="*/ 295 w 295"/>
                <a:gd name="T5" fmla="*/ 0 h 359"/>
                <a:gd name="T6" fmla="*/ 182 w 295"/>
                <a:gd name="T7" fmla="*/ 0 h 359"/>
                <a:gd name="T8" fmla="*/ 0 w 295"/>
                <a:gd name="T9" fmla="*/ 180 h 359"/>
                <a:gd name="T10" fmla="*/ 179 w 295"/>
                <a:gd name="T11" fmla="*/ 359 h 359"/>
                <a:gd name="T12" fmla="*/ 295 w 295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359">
                  <a:moveTo>
                    <a:pt x="295" y="359"/>
                  </a:moveTo>
                  <a:lnTo>
                    <a:pt x="116" y="180"/>
                  </a:lnTo>
                  <a:lnTo>
                    <a:pt x="295" y="0"/>
                  </a:lnTo>
                  <a:lnTo>
                    <a:pt x="182" y="0"/>
                  </a:lnTo>
                  <a:lnTo>
                    <a:pt x="0" y="180"/>
                  </a:lnTo>
                  <a:lnTo>
                    <a:pt x="179" y="359"/>
                  </a:lnTo>
                  <a:lnTo>
                    <a:pt x="295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13"/>
            <p:cNvSpPr>
              <a:spLocks/>
            </p:cNvSpPr>
            <p:nvPr userDrawn="1"/>
          </p:nvSpPr>
          <p:spPr bwMode="auto">
            <a:xfrm>
              <a:off x="2119" y="1984"/>
              <a:ext cx="359" cy="295"/>
            </a:xfrm>
            <a:custGeom>
              <a:avLst/>
              <a:gdLst>
                <a:gd name="T0" fmla="*/ 359 w 359"/>
                <a:gd name="T1" fmla="*/ 2 h 295"/>
                <a:gd name="T2" fmla="*/ 180 w 359"/>
                <a:gd name="T3" fmla="*/ 182 h 295"/>
                <a:gd name="T4" fmla="*/ 0 w 359"/>
                <a:gd name="T5" fmla="*/ 0 h 295"/>
                <a:gd name="T6" fmla="*/ 0 w 359"/>
                <a:gd name="T7" fmla="*/ 115 h 295"/>
                <a:gd name="T8" fmla="*/ 180 w 359"/>
                <a:gd name="T9" fmla="*/ 295 h 295"/>
                <a:gd name="T10" fmla="*/ 359 w 359"/>
                <a:gd name="T11" fmla="*/ 118 h 295"/>
                <a:gd name="T12" fmla="*/ 359 w 359"/>
                <a:gd name="T13" fmla="*/ 2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5">
                  <a:moveTo>
                    <a:pt x="359" y="2"/>
                  </a:moveTo>
                  <a:lnTo>
                    <a:pt x="180" y="182"/>
                  </a:lnTo>
                  <a:lnTo>
                    <a:pt x="0" y="0"/>
                  </a:lnTo>
                  <a:lnTo>
                    <a:pt x="0" y="115"/>
                  </a:lnTo>
                  <a:lnTo>
                    <a:pt x="180" y="295"/>
                  </a:lnTo>
                  <a:lnTo>
                    <a:pt x="359" y="118"/>
                  </a:lnTo>
                  <a:lnTo>
                    <a:pt x="359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14"/>
            <p:cNvSpPr>
              <a:spLocks/>
            </p:cNvSpPr>
            <p:nvPr userDrawn="1"/>
          </p:nvSpPr>
          <p:spPr bwMode="auto">
            <a:xfrm>
              <a:off x="2908" y="1672"/>
              <a:ext cx="187" cy="127"/>
            </a:xfrm>
            <a:custGeom>
              <a:avLst/>
              <a:gdLst>
                <a:gd name="T0" fmla="*/ 0 w 187"/>
                <a:gd name="T1" fmla="*/ 57 h 127"/>
                <a:gd name="T2" fmla="*/ 71 w 187"/>
                <a:gd name="T3" fmla="*/ 127 h 127"/>
                <a:gd name="T4" fmla="*/ 187 w 187"/>
                <a:gd name="T5" fmla="*/ 127 h 127"/>
                <a:gd name="T6" fmla="*/ 57 w 187"/>
                <a:gd name="T7" fmla="*/ 0 h 127"/>
                <a:gd name="T8" fmla="*/ 0 w 187"/>
                <a:gd name="T9" fmla="*/ 5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7">
                  <a:moveTo>
                    <a:pt x="0" y="57"/>
                  </a:moveTo>
                  <a:lnTo>
                    <a:pt x="71" y="127"/>
                  </a:lnTo>
                  <a:lnTo>
                    <a:pt x="187" y="127"/>
                  </a:lnTo>
                  <a:lnTo>
                    <a:pt x="57" y="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15"/>
            <p:cNvSpPr>
              <a:spLocks/>
            </p:cNvSpPr>
            <p:nvPr userDrawn="1"/>
          </p:nvSpPr>
          <p:spPr bwMode="auto">
            <a:xfrm>
              <a:off x="2908" y="1440"/>
              <a:ext cx="187" cy="130"/>
            </a:xfrm>
            <a:custGeom>
              <a:avLst/>
              <a:gdLst>
                <a:gd name="T0" fmla="*/ 57 w 187"/>
                <a:gd name="T1" fmla="*/ 130 h 130"/>
                <a:gd name="T2" fmla="*/ 187 w 187"/>
                <a:gd name="T3" fmla="*/ 0 h 130"/>
                <a:gd name="T4" fmla="*/ 74 w 187"/>
                <a:gd name="T5" fmla="*/ 0 h 130"/>
                <a:gd name="T6" fmla="*/ 0 w 187"/>
                <a:gd name="T7" fmla="*/ 74 h 130"/>
                <a:gd name="T8" fmla="*/ 57 w 187"/>
                <a:gd name="T9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30">
                  <a:moveTo>
                    <a:pt x="57" y="130"/>
                  </a:moveTo>
                  <a:lnTo>
                    <a:pt x="187" y="0"/>
                  </a:lnTo>
                  <a:lnTo>
                    <a:pt x="74" y="0"/>
                  </a:lnTo>
                  <a:lnTo>
                    <a:pt x="0" y="74"/>
                  </a:lnTo>
                  <a:lnTo>
                    <a:pt x="57" y="1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16"/>
            <p:cNvSpPr>
              <a:spLocks/>
            </p:cNvSpPr>
            <p:nvPr userDrawn="1"/>
          </p:nvSpPr>
          <p:spPr bwMode="auto">
            <a:xfrm>
              <a:off x="2665" y="1443"/>
              <a:ext cx="293" cy="356"/>
            </a:xfrm>
            <a:custGeom>
              <a:avLst/>
              <a:gdLst>
                <a:gd name="T0" fmla="*/ 0 w 293"/>
                <a:gd name="T1" fmla="*/ 0 h 356"/>
                <a:gd name="T2" fmla="*/ 177 w 293"/>
                <a:gd name="T3" fmla="*/ 177 h 356"/>
                <a:gd name="T4" fmla="*/ 0 w 293"/>
                <a:gd name="T5" fmla="*/ 356 h 356"/>
                <a:gd name="T6" fmla="*/ 113 w 293"/>
                <a:gd name="T7" fmla="*/ 356 h 356"/>
                <a:gd name="T8" fmla="*/ 293 w 293"/>
                <a:gd name="T9" fmla="*/ 177 h 356"/>
                <a:gd name="T10" fmla="*/ 113 w 293"/>
                <a:gd name="T11" fmla="*/ 0 h 356"/>
                <a:gd name="T12" fmla="*/ 0 w 293"/>
                <a:gd name="T13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3" h="356">
                  <a:moveTo>
                    <a:pt x="0" y="0"/>
                  </a:moveTo>
                  <a:lnTo>
                    <a:pt x="177" y="177"/>
                  </a:lnTo>
                  <a:lnTo>
                    <a:pt x="0" y="356"/>
                  </a:lnTo>
                  <a:lnTo>
                    <a:pt x="113" y="356"/>
                  </a:lnTo>
                  <a:lnTo>
                    <a:pt x="293" y="177"/>
                  </a:lnTo>
                  <a:lnTo>
                    <a:pt x="11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5471630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Empty +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5"/>
          <p:cNvGrpSpPr>
            <a:grpSpLocks noChangeAspect="1"/>
          </p:cNvGrpSpPr>
          <p:nvPr userDrawn="1"/>
        </p:nvGrpSpPr>
        <p:grpSpPr bwMode="auto">
          <a:xfrm>
            <a:off x="0" y="3"/>
            <a:ext cx="5491870" cy="6773332"/>
            <a:chOff x="-2080" y="-2433"/>
            <a:chExt cx="6947" cy="6426"/>
          </a:xfrm>
        </p:grpSpPr>
        <p:sp>
          <p:nvSpPr>
            <p:cNvPr id="27" name="Freeform 26"/>
            <p:cNvSpPr>
              <a:spLocks/>
            </p:cNvSpPr>
            <p:nvPr/>
          </p:nvSpPr>
          <p:spPr bwMode="auto">
            <a:xfrm>
              <a:off x="-2080" y="-2433"/>
              <a:ext cx="6947" cy="6426"/>
            </a:xfrm>
            <a:custGeom>
              <a:avLst/>
              <a:gdLst>
                <a:gd name="T0" fmla="*/ 6947 w 6947"/>
                <a:gd name="T1" fmla="*/ 0 h 6426"/>
                <a:gd name="T2" fmla="*/ 4916 w 6947"/>
                <a:gd name="T3" fmla="*/ 0 h 6426"/>
                <a:gd name="T4" fmla="*/ 0 w 6947"/>
                <a:gd name="T5" fmla="*/ 1335 h 6426"/>
                <a:gd name="T6" fmla="*/ 0 w 6947"/>
                <a:gd name="T7" fmla="*/ 4089 h 6426"/>
                <a:gd name="T8" fmla="*/ 2350 w 6947"/>
                <a:gd name="T9" fmla="*/ 6426 h 6426"/>
                <a:gd name="T10" fmla="*/ 5249 w 6947"/>
                <a:gd name="T11" fmla="*/ 6426 h 6426"/>
                <a:gd name="T12" fmla="*/ 6947 w 6947"/>
                <a:gd name="T13" fmla="*/ 0 h 6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47" h="6426">
                  <a:moveTo>
                    <a:pt x="6947" y="0"/>
                  </a:moveTo>
                  <a:lnTo>
                    <a:pt x="4916" y="0"/>
                  </a:lnTo>
                  <a:lnTo>
                    <a:pt x="0" y="1335"/>
                  </a:lnTo>
                  <a:lnTo>
                    <a:pt x="0" y="4089"/>
                  </a:lnTo>
                  <a:lnTo>
                    <a:pt x="2350" y="6426"/>
                  </a:lnTo>
                  <a:lnTo>
                    <a:pt x="5249" y="6426"/>
                  </a:lnTo>
                  <a:lnTo>
                    <a:pt x="6947" y="0"/>
                  </a:lnTo>
                  <a:close/>
                </a:path>
              </a:pathLst>
            </a:custGeom>
            <a:solidFill>
              <a:srgbClr val="EBF5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7"/>
            <p:cNvSpPr>
              <a:spLocks/>
            </p:cNvSpPr>
            <p:nvPr/>
          </p:nvSpPr>
          <p:spPr bwMode="auto">
            <a:xfrm>
              <a:off x="-2080" y="-2433"/>
              <a:ext cx="6947" cy="6426"/>
            </a:xfrm>
            <a:custGeom>
              <a:avLst/>
              <a:gdLst>
                <a:gd name="T0" fmla="*/ 6947 w 6947"/>
                <a:gd name="T1" fmla="*/ 0 h 6426"/>
                <a:gd name="T2" fmla="*/ 4916 w 6947"/>
                <a:gd name="T3" fmla="*/ 0 h 6426"/>
                <a:gd name="T4" fmla="*/ 0 w 6947"/>
                <a:gd name="T5" fmla="*/ 1335 h 6426"/>
                <a:gd name="T6" fmla="*/ 0 w 6947"/>
                <a:gd name="T7" fmla="*/ 4089 h 6426"/>
                <a:gd name="T8" fmla="*/ 2350 w 6947"/>
                <a:gd name="T9" fmla="*/ 6426 h 6426"/>
                <a:gd name="T10" fmla="*/ 5249 w 6947"/>
                <a:gd name="T11" fmla="*/ 6426 h 6426"/>
                <a:gd name="T12" fmla="*/ 6947 w 6947"/>
                <a:gd name="T13" fmla="*/ 0 h 6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47" h="6426">
                  <a:moveTo>
                    <a:pt x="6947" y="0"/>
                  </a:moveTo>
                  <a:lnTo>
                    <a:pt x="4916" y="0"/>
                  </a:lnTo>
                  <a:lnTo>
                    <a:pt x="0" y="1335"/>
                  </a:lnTo>
                  <a:lnTo>
                    <a:pt x="0" y="4089"/>
                  </a:lnTo>
                  <a:lnTo>
                    <a:pt x="2350" y="6426"/>
                  </a:lnTo>
                  <a:lnTo>
                    <a:pt x="5249" y="6426"/>
                  </a:lnTo>
                  <a:lnTo>
                    <a:pt x="694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9" name="Tytuł 1"/>
          <p:cNvSpPr>
            <a:spLocks noGrp="1"/>
          </p:cNvSpPr>
          <p:nvPr>
            <p:ph type="title" hasCustomPrompt="1"/>
          </p:nvPr>
        </p:nvSpPr>
        <p:spPr>
          <a:xfrm>
            <a:off x="833644" y="3668324"/>
            <a:ext cx="7470096" cy="1719533"/>
          </a:xfrm>
        </p:spPr>
        <p:txBody>
          <a:bodyPr anchor="t"/>
          <a:lstStyle>
            <a:lvl1pPr algn="ctr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2800" b="1">
                <a:solidFill>
                  <a:schemeClr val="accent3"/>
                </a:solidFill>
              </a:defRPr>
            </a:lvl1pPr>
          </a:lstStyle>
          <a:p>
            <a:r>
              <a:rPr lang="pl-PL" dirty="0" smtClean="0"/>
              <a:t>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63525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1"/>
          <p:cNvSpPr>
            <a:spLocks noGrp="1"/>
          </p:cNvSpPr>
          <p:nvPr>
            <p:ph type="title" hasCustomPrompt="1"/>
          </p:nvPr>
        </p:nvSpPr>
        <p:spPr>
          <a:xfrm>
            <a:off x="833644" y="3668324"/>
            <a:ext cx="7470096" cy="1719533"/>
          </a:xfrm>
        </p:spPr>
        <p:txBody>
          <a:bodyPr anchor="t"/>
          <a:lstStyle>
            <a:lvl1pPr algn="ctr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2800" b="1">
                <a:solidFill>
                  <a:schemeClr val="accent3"/>
                </a:solidFill>
              </a:defRPr>
            </a:lvl1pPr>
          </a:lstStyle>
          <a:p>
            <a:r>
              <a:rPr lang="pl-PL" dirty="0" smtClean="0"/>
              <a:t>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236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ytuł 1"/>
          <p:cNvSpPr>
            <a:spLocks noGrp="1"/>
          </p:cNvSpPr>
          <p:nvPr>
            <p:ph type="title" hasCustomPrompt="1"/>
          </p:nvPr>
        </p:nvSpPr>
        <p:spPr>
          <a:xfrm>
            <a:off x="3933825" y="1995500"/>
            <a:ext cx="4953436" cy="3055667"/>
          </a:xfrm>
        </p:spPr>
        <p:txBody>
          <a:bodyPr anchor="ctr"/>
          <a:lstStyle>
            <a:lvl1pPr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lang="en-US" dirty="0">
                <a:solidFill>
                  <a:schemeClr val="accent2"/>
                </a:solidFill>
              </a:defRPr>
            </a:lvl1pPr>
          </a:lstStyle>
          <a:p>
            <a:r>
              <a:rPr lang="pl-PL" dirty="0" smtClean="0"/>
              <a:t>EDIT TITLE</a:t>
            </a:r>
            <a:endParaRPr lang="en-US" dirty="0"/>
          </a:p>
        </p:txBody>
      </p:sp>
      <p:grpSp>
        <p:nvGrpSpPr>
          <p:cNvPr id="95" name="Group 35"/>
          <p:cNvGrpSpPr>
            <a:grpSpLocks noChangeAspect="1"/>
          </p:cNvGrpSpPr>
          <p:nvPr/>
        </p:nvGrpSpPr>
        <p:grpSpPr bwMode="auto">
          <a:xfrm>
            <a:off x="609601" y="1132226"/>
            <a:ext cx="2507458" cy="4035181"/>
            <a:chOff x="2363" y="293"/>
            <a:chExt cx="1208" cy="1458"/>
          </a:xfrm>
        </p:grpSpPr>
        <p:sp>
          <p:nvSpPr>
            <p:cNvPr id="96" name="Freeform 36"/>
            <p:cNvSpPr>
              <a:spLocks/>
            </p:cNvSpPr>
            <p:nvPr userDrawn="1"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124F9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37"/>
            <p:cNvSpPr>
              <a:spLocks/>
            </p:cNvSpPr>
            <p:nvPr userDrawn="1"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38"/>
            <p:cNvSpPr>
              <a:spLocks/>
            </p:cNvSpPr>
            <p:nvPr userDrawn="1"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3D649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39"/>
            <p:cNvSpPr>
              <a:spLocks/>
            </p:cNvSpPr>
            <p:nvPr userDrawn="1"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41"/>
            <p:cNvSpPr>
              <a:spLocks/>
            </p:cNvSpPr>
            <p:nvPr userDrawn="1"/>
          </p:nvSpPr>
          <p:spPr bwMode="auto">
            <a:xfrm>
              <a:off x="2796" y="1709"/>
              <a:ext cx="43" cy="42"/>
            </a:xfrm>
            <a:custGeom>
              <a:avLst/>
              <a:gdLst>
                <a:gd name="T0" fmla="*/ 5 w 43"/>
                <a:gd name="T1" fmla="*/ 0 h 42"/>
                <a:gd name="T2" fmla="*/ 5 w 43"/>
                <a:gd name="T3" fmla="*/ 0 h 42"/>
                <a:gd name="T4" fmla="*/ 0 w 43"/>
                <a:gd name="T5" fmla="*/ 38 h 42"/>
                <a:gd name="T6" fmla="*/ 38 w 43"/>
                <a:gd name="T7" fmla="*/ 42 h 42"/>
                <a:gd name="T8" fmla="*/ 43 w 43"/>
                <a:gd name="T9" fmla="*/ 5 h 42"/>
                <a:gd name="T10" fmla="*/ 43 w 43"/>
                <a:gd name="T11" fmla="*/ 5 h 42"/>
                <a:gd name="T12" fmla="*/ 5 w 43"/>
                <a:gd name="T1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42">
                  <a:moveTo>
                    <a:pt x="5" y="0"/>
                  </a:moveTo>
                  <a:lnTo>
                    <a:pt x="5" y="0"/>
                  </a:lnTo>
                  <a:lnTo>
                    <a:pt x="0" y="38"/>
                  </a:lnTo>
                  <a:lnTo>
                    <a:pt x="38" y="42"/>
                  </a:lnTo>
                  <a:lnTo>
                    <a:pt x="43" y="5"/>
                  </a:lnTo>
                  <a:lnTo>
                    <a:pt x="43" y="5"/>
                  </a:lnTo>
                  <a:lnTo>
                    <a:pt x="5" y="0"/>
                  </a:lnTo>
                </a:path>
              </a:pathLst>
            </a:custGeom>
            <a:solidFill>
              <a:srgbClr val="14509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42"/>
            <p:cNvSpPr>
              <a:spLocks/>
            </p:cNvSpPr>
            <p:nvPr userDrawn="1"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458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43"/>
            <p:cNvSpPr>
              <a:spLocks/>
            </p:cNvSpPr>
            <p:nvPr userDrawn="1"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44"/>
            <p:cNvSpPr>
              <a:spLocks/>
            </p:cNvSpPr>
            <p:nvPr userDrawn="1"/>
          </p:nvSpPr>
          <p:spPr bwMode="auto">
            <a:xfrm>
              <a:off x="2771" y="366"/>
              <a:ext cx="66" cy="62"/>
            </a:xfrm>
            <a:custGeom>
              <a:avLst/>
              <a:gdLst>
                <a:gd name="T0" fmla="*/ 48 w 90"/>
                <a:gd name="T1" fmla="*/ 0 h 84"/>
                <a:gd name="T2" fmla="*/ 30 w 90"/>
                <a:gd name="T3" fmla="*/ 4 h 84"/>
                <a:gd name="T4" fmla="*/ 10 w 90"/>
                <a:gd name="T5" fmla="*/ 60 h 84"/>
                <a:gd name="T6" fmla="*/ 48 w 90"/>
                <a:gd name="T7" fmla="*/ 84 h 84"/>
                <a:gd name="T8" fmla="*/ 49 w 90"/>
                <a:gd name="T9" fmla="*/ 84 h 84"/>
                <a:gd name="T10" fmla="*/ 66 w 90"/>
                <a:gd name="T11" fmla="*/ 80 h 84"/>
                <a:gd name="T12" fmla="*/ 90 w 90"/>
                <a:gd name="T13" fmla="*/ 43 h 84"/>
                <a:gd name="T14" fmla="*/ 90 w 90"/>
                <a:gd name="T15" fmla="*/ 41 h 84"/>
                <a:gd name="T16" fmla="*/ 86 w 90"/>
                <a:gd name="T17" fmla="*/ 24 h 84"/>
                <a:gd name="T18" fmla="*/ 48 w 90"/>
                <a:gd name="T1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84">
                  <a:moveTo>
                    <a:pt x="48" y="0"/>
                  </a:moveTo>
                  <a:cubicBezTo>
                    <a:pt x="42" y="0"/>
                    <a:pt x="36" y="1"/>
                    <a:pt x="30" y="4"/>
                  </a:cubicBezTo>
                  <a:cubicBezTo>
                    <a:pt x="9" y="14"/>
                    <a:pt x="0" y="39"/>
                    <a:pt x="10" y="60"/>
                  </a:cubicBezTo>
                  <a:cubicBezTo>
                    <a:pt x="17" y="75"/>
                    <a:pt x="32" y="84"/>
                    <a:pt x="48" y="84"/>
                  </a:cubicBezTo>
                  <a:cubicBezTo>
                    <a:pt x="49" y="84"/>
                    <a:pt x="49" y="84"/>
                    <a:pt x="49" y="84"/>
                  </a:cubicBezTo>
                  <a:cubicBezTo>
                    <a:pt x="55" y="84"/>
                    <a:pt x="61" y="83"/>
                    <a:pt x="66" y="80"/>
                  </a:cubicBezTo>
                  <a:cubicBezTo>
                    <a:pt x="81" y="73"/>
                    <a:pt x="90" y="59"/>
                    <a:pt x="90" y="43"/>
                  </a:cubicBezTo>
                  <a:cubicBezTo>
                    <a:pt x="90" y="41"/>
                    <a:pt x="90" y="41"/>
                    <a:pt x="90" y="41"/>
                  </a:cubicBezTo>
                  <a:cubicBezTo>
                    <a:pt x="90" y="35"/>
                    <a:pt x="89" y="30"/>
                    <a:pt x="86" y="24"/>
                  </a:cubicBezTo>
                  <a:cubicBezTo>
                    <a:pt x="79" y="9"/>
                    <a:pt x="64" y="0"/>
                    <a:pt x="48" y="0"/>
                  </a:cubicBezTo>
                </a:path>
              </a:pathLst>
            </a:custGeom>
            <a:solidFill>
              <a:srgbClr val="5988C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45"/>
            <p:cNvSpPr>
              <a:spLocks/>
            </p:cNvSpPr>
            <p:nvPr userDrawn="1"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4C609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46"/>
            <p:cNvSpPr>
              <a:spLocks/>
            </p:cNvSpPr>
            <p:nvPr userDrawn="1"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</a:path>
              </a:pathLst>
            </a:custGeom>
            <a:solidFill>
              <a:srgbClr val="1A63B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47"/>
            <p:cNvSpPr>
              <a:spLocks/>
            </p:cNvSpPr>
            <p:nvPr userDrawn="1"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1E69B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48"/>
            <p:cNvSpPr>
              <a:spLocks/>
            </p:cNvSpPr>
            <p:nvPr userDrawn="1"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49"/>
            <p:cNvSpPr>
              <a:spLocks/>
            </p:cNvSpPr>
            <p:nvPr userDrawn="1"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15559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50"/>
            <p:cNvSpPr>
              <a:spLocks/>
            </p:cNvSpPr>
            <p:nvPr userDrawn="1"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51"/>
            <p:cNvSpPr>
              <a:spLocks noEditPoints="1"/>
            </p:cNvSpPr>
            <p:nvPr userDrawn="1"/>
          </p:nvSpPr>
          <p:spPr bwMode="auto">
            <a:xfrm>
              <a:off x="3034" y="648"/>
              <a:ext cx="109" cy="101"/>
            </a:xfrm>
            <a:custGeom>
              <a:avLst/>
              <a:gdLst>
                <a:gd name="T0" fmla="*/ 92 w 147"/>
                <a:gd name="T1" fmla="*/ 102 h 137"/>
                <a:gd name="T2" fmla="*/ 90 w 147"/>
                <a:gd name="T3" fmla="*/ 94 h 137"/>
                <a:gd name="T4" fmla="*/ 100 w 147"/>
                <a:gd name="T5" fmla="*/ 88 h 137"/>
                <a:gd name="T6" fmla="*/ 104 w 147"/>
                <a:gd name="T7" fmla="*/ 110 h 137"/>
                <a:gd name="T8" fmla="*/ 66 w 147"/>
                <a:gd name="T9" fmla="*/ 115 h 137"/>
                <a:gd name="T10" fmla="*/ 44 w 147"/>
                <a:gd name="T11" fmla="*/ 79 h 137"/>
                <a:gd name="T12" fmla="*/ 56 w 147"/>
                <a:gd name="T13" fmla="*/ 81 h 137"/>
                <a:gd name="T14" fmla="*/ 77 w 147"/>
                <a:gd name="T15" fmla="*/ 97 h 137"/>
                <a:gd name="T16" fmla="*/ 84 w 147"/>
                <a:gd name="T17" fmla="*/ 107 h 137"/>
                <a:gd name="T18" fmla="*/ 101 w 147"/>
                <a:gd name="T19" fmla="*/ 112 h 137"/>
                <a:gd name="T20" fmla="*/ 79 w 147"/>
                <a:gd name="T21" fmla="*/ 93 h 137"/>
                <a:gd name="T22" fmla="*/ 54 w 147"/>
                <a:gd name="T23" fmla="*/ 74 h 137"/>
                <a:gd name="T24" fmla="*/ 77 w 147"/>
                <a:gd name="T25" fmla="*/ 76 h 137"/>
                <a:gd name="T26" fmla="*/ 85 w 147"/>
                <a:gd name="T27" fmla="*/ 74 h 137"/>
                <a:gd name="T28" fmla="*/ 92 w 147"/>
                <a:gd name="T29" fmla="*/ 86 h 137"/>
                <a:gd name="T30" fmla="*/ 86 w 147"/>
                <a:gd name="T31" fmla="*/ 92 h 137"/>
                <a:gd name="T32" fmla="*/ 79 w 147"/>
                <a:gd name="T33" fmla="*/ 93 h 137"/>
                <a:gd name="T34" fmla="*/ 86 w 147"/>
                <a:gd name="T35" fmla="*/ 70 h 137"/>
                <a:gd name="T36" fmla="*/ 93 w 147"/>
                <a:gd name="T37" fmla="*/ 58 h 137"/>
                <a:gd name="T38" fmla="*/ 97 w 147"/>
                <a:gd name="T39" fmla="*/ 59 h 137"/>
                <a:gd name="T40" fmla="*/ 93 w 147"/>
                <a:gd name="T41" fmla="*/ 73 h 137"/>
                <a:gd name="T42" fmla="*/ 52 w 147"/>
                <a:gd name="T43" fmla="*/ 69 h 137"/>
                <a:gd name="T44" fmla="*/ 63 w 147"/>
                <a:gd name="T45" fmla="*/ 46 h 137"/>
                <a:gd name="T46" fmla="*/ 75 w 147"/>
                <a:gd name="T47" fmla="*/ 44 h 137"/>
                <a:gd name="T48" fmla="*/ 91 w 147"/>
                <a:gd name="T49" fmla="*/ 55 h 137"/>
                <a:gd name="T50" fmla="*/ 81 w 147"/>
                <a:gd name="T51" fmla="*/ 61 h 137"/>
                <a:gd name="T52" fmla="*/ 71 w 147"/>
                <a:gd name="T53" fmla="*/ 67 h 137"/>
                <a:gd name="T54" fmla="*/ 53 w 147"/>
                <a:gd name="T55" fmla="*/ 71 h 137"/>
                <a:gd name="T56" fmla="*/ 100 w 147"/>
                <a:gd name="T57" fmla="*/ 59 h 137"/>
                <a:gd name="T58" fmla="*/ 104 w 147"/>
                <a:gd name="T59" fmla="*/ 44 h 137"/>
                <a:gd name="T60" fmla="*/ 125 w 147"/>
                <a:gd name="T61" fmla="*/ 81 h 137"/>
                <a:gd name="T62" fmla="*/ 104 w 147"/>
                <a:gd name="T63" fmla="*/ 87 h 137"/>
                <a:gd name="T64" fmla="*/ 106 w 147"/>
                <a:gd name="T65" fmla="*/ 72 h 137"/>
                <a:gd name="T66" fmla="*/ 91 w 147"/>
                <a:gd name="T67" fmla="*/ 46 h 137"/>
                <a:gd name="T68" fmla="*/ 75 w 147"/>
                <a:gd name="T69" fmla="*/ 35 h 137"/>
                <a:gd name="T70" fmla="*/ 108 w 147"/>
                <a:gd name="T71" fmla="*/ 31 h 137"/>
                <a:gd name="T72" fmla="*/ 101 w 147"/>
                <a:gd name="T73" fmla="*/ 42 h 137"/>
                <a:gd name="T74" fmla="*/ 91 w 147"/>
                <a:gd name="T75" fmla="*/ 46 h 137"/>
                <a:gd name="T76" fmla="*/ 32 w 147"/>
                <a:gd name="T77" fmla="*/ 56 h 137"/>
                <a:gd name="T78" fmla="*/ 59 w 147"/>
                <a:gd name="T79" fmla="*/ 30 h 137"/>
                <a:gd name="T80" fmla="*/ 59 w 147"/>
                <a:gd name="T81" fmla="*/ 46 h 137"/>
                <a:gd name="T82" fmla="*/ 51 w 147"/>
                <a:gd name="T83" fmla="*/ 65 h 137"/>
                <a:gd name="T84" fmla="*/ 38 w 147"/>
                <a:gd name="T85" fmla="*/ 78 h 137"/>
                <a:gd name="T86" fmla="*/ 34 w 147"/>
                <a:gd name="T87" fmla="*/ 86 h 137"/>
                <a:gd name="T88" fmla="*/ 60 w 147"/>
                <a:gd name="T89" fmla="*/ 24 h 137"/>
                <a:gd name="T90" fmla="*/ 91 w 147"/>
                <a:gd name="T91" fmla="*/ 22 h 137"/>
                <a:gd name="T92" fmla="*/ 74 w 147"/>
                <a:gd name="T93" fmla="*/ 31 h 137"/>
                <a:gd name="T94" fmla="*/ 63 w 147"/>
                <a:gd name="T95" fmla="*/ 29 h 137"/>
                <a:gd name="T96" fmla="*/ 16 w 147"/>
                <a:gd name="T97" fmla="*/ 39 h 137"/>
                <a:gd name="T98" fmla="*/ 77 w 147"/>
                <a:gd name="T99" fmla="*/ 137 h 137"/>
                <a:gd name="T100" fmla="*/ 140 w 147"/>
                <a:gd name="T101" fmla="*/ 98 h 137"/>
                <a:gd name="T102" fmla="*/ 147 w 147"/>
                <a:gd name="T103" fmla="*/ 68 h 137"/>
                <a:gd name="T104" fmla="*/ 78 w 147"/>
                <a:gd name="T105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7" h="137">
                  <a:moveTo>
                    <a:pt x="104" y="110"/>
                  </a:moveTo>
                  <a:cubicBezTo>
                    <a:pt x="92" y="102"/>
                    <a:pt x="92" y="102"/>
                    <a:pt x="92" y="102"/>
                  </a:cubicBezTo>
                  <a:cubicBezTo>
                    <a:pt x="92" y="101"/>
                    <a:pt x="92" y="101"/>
                    <a:pt x="92" y="101"/>
                  </a:cubicBezTo>
                  <a:cubicBezTo>
                    <a:pt x="93" y="99"/>
                    <a:pt x="92" y="96"/>
                    <a:pt x="90" y="94"/>
                  </a:cubicBezTo>
                  <a:cubicBezTo>
                    <a:pt x="95" y="88"/>
                    <a:pt x="95" y="88"/>
                    <a:pt x="95" y="88"/>
                  </a:cubicBezTo>
                  <a:cubicBezTo>
                    <a:pt x="100" y="88"/>
                    <a:pt x="100" y="88"/>
                    <a:pt x="100" y="88"/>
                  </a:cubicBezTo>
                  <a:cubicBezTo>
                    <a:pt x="108" y="107"/>
                    <a:pt x="108" y="107"/>
                    <a:pt x="108" y="107"/>
                  </a:cubicBezTo>
                  <a:cubicBezTo>
                    <a:pt x="107" y="108"/>
                    <a:pt x="105" y="109"/>
                    <a:pt x="104" y="110"/>
                  </a:cubicBezTo>
                  <a:moveTo>
                    <a:pt x="79" y="117"/>
                  </a:moveTo>
                  <a:cubicBezTo>
                    <a:pt x="75" y="117"/>
                    <a:pt x="70" y="116"/>
                    <a:pt x="66" y="115"/>
                  </a:cubicBezTo>
                  <a:cubicBezTo>
                    <a:pt x="52" y="111"/>
                    <a:pt x="41" y="101"/>
                    <a:pt x="35" y="8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56" y="82"/>
                    <a:pt x="56" y="82"/>
                    <a:pt x="56" y="82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77" y="96"/>
                    <a:pt x="77" y="96"/>
                    <a:pt x="77" y="96"/>
                  </a:cubicBezTo>
                  <a:cubicBezTo>
                    <a:pt x="77" y="97"/>
                    <a:pt x="77" y="97"/>
                    <a:pt x="77" y="97"/>
                  </a:cubicBezTo>
                  <a:cubicBezTo>
                    <a:pt x="76" y="101"/>
                    <a:pt x="78" y="106"/>
                    <a:pt x="82" y="107"/>
                  </a:cubicBezTo>
                  <a:cubicBezTo>
                    <a:pt x="83" y="107"/>
                    <a:pt x="84" y="107"/>
                    <a:pt x="84" y="107"/>
                  </a:cubicBezTo>
                  <a:cubicBezTo>
                    <a:pt x="87" y="107"/>
                    <a:pt x="89" y="106"/>
                    <a:pt x="90" y="105"/>
                  </a:cubicBezTo>
                  <a:cubicBezTo>
                    <a:pt x="101" y="112"/>
                    <a:pt x="101" y="112"/>
                    <a:pt x="101" y="112"/>
                  </a:cubicBezTo>
                  <a:cubicBezTo>
                    <a:pt x="94" y="115"/>
                    <a:pt x="86" y="117"/>
                    <a:pt x="79" y="117"/>
                  </a:cubicBezTo>
                  <a:moveTo>
                    <a:pt x="79" y="93"/>
                  </a:moveTo>
                  <a:cubicBezTo>
                    <a:pt x="54" y="75"/>
                    <a:pt x="54" y="75"/>
                    <a:pt x="54" y="75"/>
                  </a:cubicBezTo>
                  <a:cubicBezTo>
                    <a:pt x="54" y="74"/>
                    <a:pt x="54" y="74"/>
                    <a:pt x="54" y="74"/>
                  </a:cubicBezTo>
                  <a:cubicBezTo>
                    <a:pt x="71" y="71"/>
                    <a:pt x="71" y="71"/>
                    <a:pt x="71" y="71"/>
                  </a:cubicBezTo>
                  <a:cubicBezTo>
                    <a:pt x="72" y="74"/>
                    <a:pt x="74" y="76"/>
                    <a:pt x="77" y="76"/>
                  </a:cubicBezTo>
                  <a:cubicBezTo>
                    <a:pt x="77" y="76"/>
                    <a:pt x="78" y="76"/>
                    <a:pt x="79" y="76"/>
                  </a:cubicBezTo>
                  <a:cubicBezTo>
                    <a:pt x="81" y="76"/>
                    <a:pt x="83" y="75"/>
                    <a:pt x="85" y="74"/>
                  </a:cubicBezTo>
                  <a:cubicBezTo>
                    <a:pt x="92" y="77"/>
                    <a:pt x="92" y="77"/>
                    <a:pt x="92" y="77"/>
                  </a:cubicBezTo>
                  <a:cubicBezTo>
                    <a:pt x="92" y="86"/>
                    <a:pt x="92" y="86"/>
                    <a:pt x="92" y="86"/>
                  </a:cubicBezTo>
                  <a:cubicBezTo>
                    <a:pt x="88" y="92"/>
                    <a:pt x="88" y="92"/>
                    <a:pt x="88" y="92"/>
                  </a:cubicBezTo>
                  <a:cubicBezTo>
                    <a:pt x="87" y="92"/>
                    <a:pt x="87" y="92"/>
                    <a:pt x="86" y="92"/>
                  </a:cubicBezTo>
                  <a:cubicBezTo>
                    <a:pt x="86" y="92"/>
                    <a:pt x="85" y="92"/>
                    <a:pt x="84" y="92"/>
                  </a:cubicBezTo>
                  <a:cubicBezTo>
                    <a:pt x="83" y="92"/>
                    <a:pt x="81" y="92"/>
                    <a:pt x="79" y="93"/>
                  </a:cubicBezTo>
                  <a:moveTo>
                    <a:pt x="93" y="73"/>
                  </a:moveTo>
                  <a:cubicBezTo>
                    <a:pt x="86" y="70"/>
                    <a:pt x="86" y="70"/>
                    <a:pt x="86" y="70"/>
                  </a:cubicBezTo>
                  <a:cubicBezTo>
                    <a:pt x="87" y="68"/>
                    <a:pt x="86" y="66"/>
                    <a:pt x="85" y="65"/>
                  </a:cubicBezTo>
                  <a:cubicBezTo>
                    <a:pt x="93" y="58"/>
                    <a:pt x="93" y="58"/>
                    <a:pt x="93" y="58"/>
                  </a:cubicBezTo>
                  <a:cubicBezTo>
                    <a:pt x="94" y="58"/>
                    <a:pt x="95" y="59"/>
                    <a:pt x="96" y="59"/>
                  </a:cubicBezTo>
                  <a:cubicBezTo>
                    <a:pt x="97" y="59"/>
                    <a:pt x="97" y="59"/>
                    <a:pt x="97" y="59"/>
                  </a:cubicBezTo>
                  <a:cubicBezTo>
                    <a:pt x="97" y="73"/>
                    <a:pt x="97" y="73"/>
                    <a:pt x="97" y="73"/>
                  </a:cubicBezTo>
                  <a:cubicBezTo>
                    <a:pt x="93" y="73"/>
                    <a:pt x="93" y="73"/>
                    <a:pt x="93" y="73"/>
                  </a:cubicBezTo>
                  <a:moveTo>
                    <a:pt x="53" y="71"/>
                  </a:moveTo>
                  <a:cubicBezTo>
                    <a:pt x="52" y="69"/>
                    <a:pt x="52" y="69"/>
                    <a:pt x="52" y="69"/>
                  </a:cubicBezTo>
                  <a:cubicBezTo>
                    <a:pt x="53" y="69"/>
                    <a:pt x="53" y="69"/>
                    <a:pt x="53" y="68"/>
                  </a:cubicBezTo>
                  <a:cubicBezTo>
                    <a:pt x="63" y="46"/>
                    <a:pt x="63" y="46"/>
                    <a:pt x="63" y="46"/>
                  </a:cubicBezTo>
                  <a:cubicBezTo>
                    <a:pt x="76" y="45"/>
                    <a:pt x="76" y="45"/>
                    <a:pt x="76" y="45"/>
                  </a:cubicBezTo>
                  <a:cubicBezTo>
                    <a:pt x="75" y="44"/>
                    <a:pt x="75" y="44"/>
                    <a:pt x="75" y="44"/>
                  </a:cubicBezTo>
                  <a:cubicBezTo>
                    <a:pt x="90" y="49"/>
                    <a:pt x="90" y="49"/>
                    <a:pt x="90" y="49"/>
                  </a:cubicBezTo>
                  <a:cubicBezTo>
                    <a:pt x="89" y="51"/>
                    <a:pt x="90" y="53"/>
                    <a:pt x="91" y="55"/>
                  </a:cubicBezTo>
                  <a:cubicBezTo>
                    <a:pt x="83" y="62"/>
                    <a:pt x="83" y="62"/>
                    <a:pt x="83" y="62"/>
                  </a:cubicBezTo>
                  <a:cubicBezTo>
                    <a:pt x="82" y="62"/>
                    <a:pt x="82" y="62"/>
                    <a:pt x="81" y="61"/>
                  </a:cubicBezTo>
                  <a:cubicBezTo>
                    <a:pt x="80" y="61"/>
                    <a:pt x="79" y="61"/>
                    <a:pt x="79" y="61"/>
                  </a:cubicBezTo>
                  <a:cubicBezTo>
                    <a:pt x="75" y="61"/>
                    <a:pt x="72" y="63"/>
                    <a:pt x="71" y="67"/>
                  </a:cubicBezTo>
                  <a:cubicBezTo>
                    <a:pt x="71" y="67"/>
                    <a:pt x="71" y="67"/>
                    <a:pt x="71" y="68"/>
                  </a:cubicBezTo>
                  <a:cubicBezTo>
                    <a:pt x="53" y="71"/>
                    <a:pt x="53" y="71"/>
                    <a:pt x="53" y="71"/>
                  </a:cubicBezTo>
                  <a:moveTo>
                    <a:pt x="100" y="73"/>
                  </a:moveTo>
                  <a:cubicBezTo>
                    <a:pt x="100" y="59"/>
                    <a:pt x="100" y="59"/>
                    <a:pt x="100" y="59"/>
                  </a:cubicBezTo>
                  <a:cubicBezTo>
                    <a:pt x="103" y="58"/>
                    <a:pt x="106" y="56"/>
                    <a:pt x="107" y="53"/>
                  </a:cubicBezTo>
                  <a:cubicBezTo>
                    <a:pt x="108" y="50"/>
                    <a:pt x="107" y="46"/>
                    <a:pt x="104" y="44"/>
                  </a:cubicBezTo>
                  <a:cubicBezTo>
                    <a:pt x="111" y="33"/>
                    <a:pt x="111" y="33"/>
                    <a:pt x="111" y="33"/>
                  </a:cubicBezTo>
                  <a:cubicBezTo>
                    <a:pt x="124" y="45"/>
                    <a:pt x="130" y="63"/>
                    <a:pt x="125" y="81"/>
                  </a:cubicBezTo>
                  <a:cubicBezTo>
                    <a:pt x="123" y="91"/>
                    <a:pt x="118" y="99"/>
                    <a:pt x="111" y="105"/>
                  </a:cubicBezTo>
                  <a:cubicBezTo>
                    <a:pt x="104" y="87"/>
                    <a:pt x="104" y="87"/>
                    <a:pt x="104" y="87"/>
                  </a:cubicBezTo>
                  <a:cubicBezTo>
                    <a:pt x="107" y="87"/>
                    <a:pt x="107" y="87"/>
                    <a:pt x="107" y="87"/>
                  </a:cubicBezTo>
                  <a:cubicBezTo>
                    <a:pt x="106" y="72"/>
                    <a:pt x="106" y="72"/>
                    <a:pt x="106" y="72"/>
                  </a:cubicBezTo>
                  <a:cubicBezTo>
                    <a:pt x="100" y="73"/>
                    <a:pt x="100" y="73"/>
                    <a:pt x="100" y="73"/>
                  </a:cubicBezTo>
                  <a:moveTo>
                    <a:pt x="91" y="46"/>
                  </a:moveTo>
                  <a:cubicBezTo>
                    <a:pt x="75" y="40"/>
                    <a:pt x="75" y="40"/>
                    <a:pt x="75" y="40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105" y="28"/>
                    <a:pt x="105" y="28"/>
                    <a:pt x="105" y="28"/>
                  </a:cubicBezTo>
                  <a:cubicBezTo>
                    <a:pt x="106" y="29"/>
                    <a:pt x="107" y="30"/>
                    <a:pt x="108" y="31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0" y="42"/>
                    <a:pt x="99" y="42"/>
                    <a:pt x="98" y="42"/>
                  </a:cubicBezTo>
                  <a:cubicBezTo>
                    <a:pt x="95" y="42"/>
                    <a:pt x="92" y="44"/>
                    <a:pt x="91" y="46"/>
                  </a:cubicBezTo>
                  <a:moveTo>
                    <a:pt x="34" y="86"/>
                  </a:moveTo>
                  <a:cubicBezTo>
                    <a:pt x="30" y="76"/>
                    <a:pt x="29" y="66"/>
                    <a:pt x="32" y="56"/>
                  </a:cubicBezTo>
                  <a:cubicBezTo>
                    <a:pt x="36" y="42"/>
                    <a:pt x="45" y="32"/>
                    <a:pt x="57" y="26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57" y="30"/>
                    <a:pt x="57" y="30"/>
                    <a:pt x="57" y="30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1" y="65"/>
                    <a:pt x="51" y="65"/>
                    <a:pt x="51" y="65"/>
                  </a:cubicBezTo>
                  <a:cubicBezTo>
                    <a:pt x="51" y="64"/>
                    <a:pt x="51" y="64"/>
                    <a:pt x="51" y="64"/>
                  </a:cubicBezTo>
                  <a:cubicBezTo>
                    <a:pt x="38" y="78"/>
                    <a:pt x="38" y="78"/>
                    <a:pt x="38" y="78"/>
                  </a:cubicBezTo>
                  <a:cubicBezTo>
                    <a:pt x="40" y="78"/>
                    <a:pt x="40" y="78"/>
                    <a:pt x="40" y="78"/>
                  </a:cubicBezTo>
                  <a:cubicBezTo>
                    <a:pt x="34" y="86"/>
                    <a:pt x="34" y="86"/>
                    <a:pt x="34" y="86"/>
                  </a:cubicBezTo>
                  <a:moveTo>
                    <a:pt x="63" y="29"/>
                  </a:moveTo>
                  <a:cubicBezTo>
                    <a:pt x="60" y="24"/>
                    <a:pt x="60" y="24"/>
                    <a:pt x="60" y="24"/>
                  </a:cubicBezTo>
                  <a:cubicBezTo>
                    <a:pt x="66" y="22"/>
                    <a:pt x="72" y="21"/>
                    <a:pt x="79" y="21"/>
                  </a:cubicBezTo>
                  <a:cubicBezTo>
                    <a:pt x="83" y="21"/>
                    <a:pt x="87" y="21"/>
                    <a:pt x="91" y="22"/>
                  </a:cubicBezTo>
                  <a:cubicBezTo>
                    <a:pt x="94" y="23"/>
                    <a:pt x="97" y="24"/>
                    <a:pt x="100" y="26"/>
                  </a:cubicBezTo>
                  <a:cubicBezTo>
                    <a:pt x="74" y="31"/>
                    <a:pt x="74" y="31"/>
                    <a:pt x="74" y="31"/>
                  </a:cubicBezTo>
                  <a:cubicBezTo>
                    <a:pt x="74" y="28"/>
                    <a:pt x="74" y="28"/>
                    <a:pt x="74" y="28"/>
                  </a:cubicBezTo>
                  <a:cubicBezTo>
                    <a:pt x="63" y="29"/>
                    <a:pt x="63" y="29"/>
                    <a:pt x="63" y="29"/>
                  </a:cubicBezTo>
                  <a:moveTo>
                    <a:pt x="78" y="0"/>
                  </a:moveTo>
                  <a:cubicBezTo>
                    <a:pt x="52" y="0"/>
                    <a:pt x="28" y="14"/>
                    <a:pt x="16" y="39"/>
                  </a:cubicBezTo>
                  <a:cubicBezTo>
                    <a:pt x="0" y="74"/>
                    <a:pt x="15" y="115"/>
                    <a:pt x="49" y="131"/>
                  </a:cubicBezTo>
                  <a:cubicBezTo>
                    <a:pt x="58" y="135"/>
                    <a:pt x="67" y="137"/>
                    <a:pt x="77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105" y="137"/>
                    <a:pt x="129" y="122"/>
                    <a:pt x="140" y="98"/>
                  </a:cubicBezTo>
                  <a:cubicBezTo>
                    <a:pt x="145" y="89"/>
                    <a:pt x="147" y="79"/>
                    <a:pt x="147" y="70"/>
                  </a:cubicBezTo>
                  <a:cubicBezTo>
                    <a:pt x="147" y="68"/>
                    <a:pt x="147" y="68"/>
                    <a:pt x="147" y="68"/>
                  </a:cubicBezTo>
                  <a:cubicBezTo>
                    <a:pt x="147" y="42"/>
                    <a:pt x="132" y="18"/>
                    <a:pt x="108" y="6"/>
                  </a:cubicBezTo>
                  <a:cubicBezTo>
                    <a:pt x="98" y="2"/>
                    <a:pt x="88" y="0"/>
                    <a:pt x="78" y="0"/>
                  </a:cubicBezTo>
                </a:path>
              </a:pathLst>
            </a:custGeom>
            <a:solidFill>
              <a:srgbClr val="84A2C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52"/>
            <p:cNvSpPr>
              <a:spLocks/>
            </p:cNvSpPr>
            <p:nvPr userDrawn="1"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53"/>
            <p:cNvSpPr>
              <a:spLocks/>
            </p:cNvSpPr>
            <p:nvPr userDrawn="1"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113" name="Freeform 54"/>
            <p:cNvSpPr>
              <a:spLocks/>
            </p:cNvSpPr>
            <p:nvPr userDrawn="1"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55"/>
            <p:cNvSpPr>
              <a:spLocks/>
            </p:cNvSpPr>
            <p:nvPr userDrawn="1"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115" name="Freeform 56"/>
            <p:cNvSpPr>
              <a:spLocks noEditPoints="1"/>
            </p:cNvSpPr>
            <p:nvPr userDrawn="1"/>
          </p:nvSpPr>
          <p:spPr bwMode="auto">
            <a:xfrm>
              <a:off x="3442" y="583"/>
              <a:ext cx="129" cy="127"/>
            </a:xfrm>
            <a:custGeom>
              <a:avLst/>
              <a:gdLst>
                <a:gd name="T0" fmla="*/ 110 w 175"/>
                <a:gd name="T1" fmla="*/ 101 h 171"/>
                <a:gd name="T2" fmla="*/ 117 w 175"/>
                <a:gd name="T3" fmla="*/ 108 h 171"/>
                <a:gd name="T4" fmla="*/ 121 w 175"/>
                <a:gd name="T5" fmla="*/ 110 h 171"/>
                <a:gd name="T6" fmla="*/ 124 w 175"/>
                <a:gd name="T7" fmla="*/ 120 h 171"/>
                <a:gd name="T8" fmla="*/ 122 w 175"/>
                <a:gd name="T9" fmla="*/ 126 h 171"/>
                <a:gd name="T10" fmla="*/ 117 w 175"/>
                <a:gd name="T11" fmla="*/ 129 h 171"/>
                <a:gd name="T12" fmla="*/ 111 w 175"/>
                <a:gd name="T13" fmla="*/ 135 h 171"/>
                <a:gd name="T14" fmla="*/ 103 w 175"/>
                <a:gd name="T15" fmla="*/ 135 h 171"/>
                <a:gd name="T16" fmla="*/ 96 w 175"/>
                <a:gd name="T17" fmla="*/ 129 h 171"/>
                <a:gd name="T18" fmla="*/ 92 w 175"/>
                <a:gd name="T19" fmla="*/ 127 h 171"/>
                <a:gd name="T20" fmla="*/ 89 w 175"/>
                <a:gd name="T21" fmla="*/ 116 h 171"/>
                <a:gd name="T22" fmla="*/ 91 w 175"/>
                <a:gd name="T23" fmla="*/ 110 h 171"/>
                <a:gd name="T24" fmla="*/ 96 w 175"/>
                <a:gd name="T25" fmla="*/ 108 h 171"/>
                <a:gd name="T26" fmla="*/ 103 w 175"/>
                <a:gd name="T27" fmla="*/ 102 h 171"/>
                <a:gd name="T28" fmla="*/ 65 w 175"/>
                <a:gd name="T29" fmla="*/ 59 h 171"/>
                <a:gd name="T30" fmla="*/ 79 w 175"/>
                <a:gd name="T31" fmla="*/ 54 h 171"/>
                <a:gd name="T32" fmla="*/ 90 w 175"/>
                <a:gd name="T33" fmla="*/ 61 h 171"/>
                <a:gd name="T34" fmla="*/ 100 w 175"/>
                <a:gd name="T35" fmla="*/ 78 h 171"/>
                <a:gd name="T36" fmla="*/ 101 w 175"/>
                <a:gd name="T37" fmla="*/ 85 h 171"/>
                <a:gd name="T38" fmla="*/ 96 w 175"/>
                <a:gd name="T39" fmla="*/ 103 h 171"/>
                <a:gd name="T40" fmla="*/ 86 w 175"/>
                <a:gd name="T41" fmla="*/ 112 h 171"/>
                <a:gd name="T42" fmla="*/ 73 w 175"/>
                <a:gd name="T43" fmla="*/ 111 h 171"/>
                <a:gd name="T44" fmla="*/ 59 w 175"/>
                <a:gd name="T45" fmla="*/ 116 h 171"/>
                <a:gd name="T46" fmla="*/ 48 w 175"/>
                <a:gd name="T47" fmla="*/ 109 h 171"/>
                <a:gd name="T48" fmla="*/ 38 w 175"/>
                <a:gd name="T49" fmla="*/ 92 h 171"/>
                <a:gd name="T50" fmla="*/ 37 w 175"/>
                <a:gd name="T51" fmla="*/ 85 h 171"/>
                <a:gd name="T52" fmla="*/ 39 w 175"/>
                <a:gd name="T53" fmla="*/ 73 h 171"/>
                <a:gd name="T54" fmla="*/ 47 w 175"/>
                <a:gd name="T55" fmla="*/ 68 h 171"/>
                <a:gd name="T56" fmla="*/ 58 w 175"/>
                <a:gd name="T57" fmla="*/ 55 h 171"/>
                <a:gd name="T58" fmla="*/ 54 w 175"/>
                <a:gd name="T59" fmla="*/ 0 h 171"/>
                <a:gd name="T60" fmla="*/ 0 w 175"/>
                <a:gd name="T61" fmla="*/ 171 h 171"/>
                <a:gd name="T62" fmla="*/ 175 w 175"/>
                <a:gd name="T63" fmla="*/ 132 h 171"/>
                <a:gd name="T64" fmla="*/ 54 w 175"/>
                <a:gd name="T6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171">
                  <a:moveTo>
                    <a:pt x="106" y="104"/>
                  </a:moveTo>
                  <a:cubicBezTo>
                    <a:pt x="108" y="104"/>
                    <a:pt x="109" y="103"/>
                    <a:pt x="110" y="101"/>
                  </a:cubicBezTo>
                  <a:cubicBezTo>
                    <a:pt x="111" y="102"/>
                    <a:pt x="112" y="102"/>
                    <a:pt x="114" y="103"/>
                  </a:cubicBezTo>
                  <a:cubicBezTo>
                    <a:pt x="113" y="105"/>
                    <a:pt x="115" y="108"/>
                    <a:pt x="117" y="108"/>
                  </a:cubicBezTo>
                  <a:cubicBezTo>
                    <a:pt x="118" y="108"/>
                    <a:pt x="119" y="107"/>
                    <a:pt x="119" y="107"/>
                  </a:cubicBezTo>
                  <a:cubicBezTo>
                    <a:pt x="120" y="108"/>
                    <a:pt x="121" y="109"/>
                    <a:pt x="121" y="110"/>
                  </a:cubicBezTo>
                  <a:cubicBezTo>
                    <a:pt x="119" y="112"/>
                    <a:pt x="119" y="116"/>
                    <a:pt x="124" y="116"/>
                  </a:cubicBezTo>
                  <a:cubicBezTo>
                    <a:pt x="124" y="118"/>
                    <a:pt x="124" y="119"/>
                    <a:pt x="124" y="120"/>
                  </a:cubicBezTo>
                  <a:cubicBezTo>
                    <a:pt x="124" y="120"/>
                    <a:pt x="123" y="120"/>
                    <a:pt x="123" y="120"/>
                  </a:cubicBezTo>
                  <a:cubicBezTo>
                    <a:pt x="120" y="120"/>
                    <a:pt x="119" y="125"/>
                    <a:pt x="122" y="126"/>
                  </a:cubicBezTo>
                  <a:cubicBezTo>
                    <a:pt x="121" y="128"/>
                    <a:pt x="120" y="129"/>
                    <a:pt x="119" y="130"/>
                  </a:cubicBezTo>
                  <a:cubicBezTo>
                    <a:pt x="119" y="129"/>
                    <a:pt x="118" y="129"/>
                    <a:pt x="117" y="129"/>
                  </a:cubicBezTo>
                  <a:cubicBezTo>
                    <a:pt x="115" y="129"/>
                    <a:pt x="113" y="131"/>
                    <a:pt x="114" y="133"/>
                  </a:cubicBezTo>
                  <a:cubicBezTo>
                    <a:pt x="113" y="135"/>
                    <a:pt x="112" y="134"/>
                    <a:pt x="111" y="135"/>
                  </a:cubicBezTo>
                  <a:cubicBezTo>
                    <a:pt x="110" y="133"/>
                    <a:pt x="108" y="132"/>
                    <a:pt x="107" y="132"/>
                  </a:cubicBezTo>
                  <a:cubicBezTo>
                    <a:pt x="105" y="132"/>
                    <a:pt x="104" y="133"/>
                    <a:pt x="103" y="135"/>
                  </a:cubicBezTo>
                  <a:cubicBezTo>
                    <a:pt x="102" y="135"/>
                    <a:pt x="101" y="134"/>
                    <a:pt x="99" y="134"/>
                  </a:cubicBezTo>
                  <a:cubicBezTo>
                    <a:pt x="101" y="131"/>
                    <a:pt x="98" y="129"/>
                    <a:pt x="96" y="129"/>
                  </a:cubicBezTo>
                  <a:cubicBezTo>
                    <a:pt x="95" y="129"/>
                    <a:pt x="95" y="129"/>
                    <a:pt x="94" y="129"/>
                  </a:cubicBezTo>
                  <a:cubicBezTo>
                    <a:pt x="93" y="129"/>
                    <a:pt x="92" y="128"/>
                    <a:pt x="92" y="127"/>
                  </a:cubicBezTo>
                  <a:cubicBezTo>
                    <a:pt x="94" y="125"/>
                    <a:pt x="94" y="120"/>
                    <a:pt x="90" y="120"/>
                  </a:cubicBezTo>
                  <a:cubicBezTo>
                    <a:pt x="89" y="119"/>
                    <a:pt x="89" y="118"/>
                    <a:pt x="89" y="116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93" y="116"/>
                    <a:pt x="94" y="112"/>
                    <a:pt x="91" y="110"/>
                  </a:cubicBezTo>
                  <a:cubicBezTo>
                    <a:pt x="92" y="109"/>
                    <a:pt x="93" y="108"/>
                    <a:pt x="94" y="107"/>
                  </a:cubicBezTo>
                  <a:cubicBezTo>
                    <a:pt x="95" y="107"/>
                    <a:pt x="95" y="108"/>
                    <a:pt x="96" y="108"/>
                  </a:cubicBezTo>
                  <a:cubicBezTo>
                    <a:pt x="99" y="108"/>
                    <a:pt x="100" y="105"/>
                    <a:pt x="99" y="103"/>
                  </a:cubicBezTo>
                  <a:cubicBezTo>
                    <a:pt x="100" y="102"/>
                    <a:pt x="101" y="102"/>
                    <a:pt x="103" y="102"/>
                  </a:cubicBezTo>
                  <a:cubicBezTo>
                    <a:pt x="103" y="103"/>
                    <a:pt x="105" y="104"/>
                    <a:pt x="106" y="104"/>
                  </a:cubicBezTo>
                  <a:moveTo>
                    <a:pt x="65" y="59"/>
                  </a:moveTo>
                  <a:cubicBezTo>
                    <a:pt x="68" y="59"/>
                    <a:pt x="71" y="57"/>
                    <a:pt x="71" y="53"/>
                  </a:cubicBezTo>
                  <a:cubicBezTo>
                    <a:pt x="74" y="53"/>
                    <a:pt x="77" y="54"/>
                    <a:pt x="79" y="54"/>
                  </a:cubicBezTo>
                  <a:cubicBezTo>
                    <a:pt x="78" y="59"/>
                    <a:pt x="82" y="63"/>
                    <a:pt x="86" y="63"/>
                  </a:cubicBezTo>
                  <a:cubicBezTo>
                    <a:pt x="87" y="63"/>
                    <a:pt x="89" y="62"/>
                    <a:pt x="90" y="61"/>
                  </a:cubicBezTo>
                  <a:cubicBezTo>
                    <a:pt x="93" y="62"/>
                    <a:pt x="94" y="64"/>
                    <a:pt x="95" y="66"/>
                  </a:cubicBezTo>
                  <a:cubicBezTo>
                    <a:pt x="91" y="70"/>
                    <a:pt x="92" y="78"/>
                    <a:pt x="100" y="78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101" y="80"/>
                    <a:pt x="101" y="83"/>
                    <a:pt x="101" y="85"/>
                  </a:cubicBezTo>
                  <a:cubicBezTo>
                    <a:pt x="94" y="85"/>
                    <a:pt x="93" y="94"/>
                    <a:pt x="99" y="97"/>
                  </a:cubicBezTo>
                  <a:cubicBezTo>
                    <a:pt x="98" y="99"/>
                    <a:pt x="97" y="101"/>
                    <a:pt x="96" y="103"/>
                  </a:cubicBezTo>
                  <a:cubicBezTo>
                    <a:pt x="94" y="103"/>
                    <a:pt x="93" y="102"/>
                    <a:pt x="92" y="102"/>
                  </a:cubicBezTo>
                  <a:cubicBezTo>
                    <a:pt x="87" y="102"/>
                    <a:pt x="84" y="107"/>
                    <a:pt x="86" y="112"/>
                  </a:cubicBezTo>
                  <a:cubicBezTo>
                    <a:pt x="85" y="114"/>
                    <a:pt x="83" y="114"/>
                    <a:pt x="80" y="115"/>
                  </a:cubicBezTo>
                  <a:cubicBezTo>
                    <a:pt x="79" y="113"/>
                    <a:pt x="76" y="111"/>
                    <a:pt x="73" y="111"/>
                  </a:cubicBezTo>
                  <a:cubicBezTo>
                    <a:pt x="70" y="111"/>
                    <a:pt x="67" y="113"/>
                    <a:pt x="67" y="117"/>
                  </a:cubicBezTo>
                  <a:cubicBezTo>
                    <a:pt x="64" y="117"/>
                    <a:pt x="62" y="116"/>
                    <a:pt x="59" y="116"/>
                  </a:cubicBezTo>
                  <a:cubicBezTo>
                    <a:pt x="61" y="111"/>
                    <a:pt x="57" y="107"/>
                    <a:pt x="53" y="107"/>
                  </a:cubicBezTo>
                  <a:cubicBezTo>
                    <a:pt x="51" y="107"/>
                    <a:pt x="49" y="108"/>
                    <a:pt x="48" y="109"/>
                  </a:cubicBezTo>
                  <a:cubicBezTo>
                    <a:pt x="46" y="108"/>
                    <a:pt x="44" y="106"/>
                    <a:pt x="43" y="104"/>
                  </a:cubicBezTo>
                  <a:cubicBezTo>
                    <a:pt x="48" y="100"/>
                    <a:pt x="46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7" y="90"/>
                    <a:pt x="37" y="87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44" y="85"/>
                    <a:pt x="45" y="75"/>
                    <a:pt x="39" y="73"/>
                  </a:cubicBezTo>
                  <a:cubicBezTo>
                    <a:pt x="40" y="71"/>
                    <a:pt x="42" y="69"/>
                    <a:pt x="43" y="67"/>
                  </a:cubicBezTo>
                  <a:cubicBezTo>
                    <a:pt x="44" y="67"/>
                    <a:pt x="46" y="68"/>
                    <a:pt x="47" y="68"/>
                  </a:cubicBezTo>
                  <a:cubicBezTo>
                    <a:pt x="52" y="68"/>
                    <a:pt x="54" y="63"/>
                    <a:pt x="52" y="58"/>
                  </a:cubicBezTo>
                  <a:cubicBezTo>
                    <a:pt x="53" y="56"/>
                    <a:pt x="56" y="56"/>
                    <a:pt x="58" y="55"/>
                  </a:cubicBezTo>
                  <a:cubicBezTo>
                    <a:pt x="59" y="57"/>
                    <a:pt x="62" y="59"/>
                    <a:pt x="65" y="59"/>
                  </a:cubicBezTo>
                  <a:moveTo>
                    <a:pt x="5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57"/>
            <p:cNvSpPr>
              <a:spLocks noEditPoints="1"/>
            </p:cNvSpPr>
            <p:nvPr userDrawn="1"/>
          </p:nvSpPr>
          <p:spPr bwMode="auto">
            <a:xfrm>
              <a:off x="2777" y="983"/>
              <a:ext cx="215" cy="198"/>
            </a:xfrm>
            <a:custGeom>
              <a:avLst/>
              <a:gdLst>
                <a:gd name="T0" fmla="*/ 183 w 291"/>
                <a:gd name="T1" fmla="*/ 227 h 268"/>
                <a:gd name="T2" fmla="*/ 150 w 291"/>
                <a:gd name="T3" fmla="*/ 226 h 268"/>
                <a:gd name="T4" fmla="*/ 151 w 291"/>
                <a:gd name="T5" fmla="*/ 190 h 268"/>
                <a:gd name="T6" fmla="*/ 184 w 291"/>
                <a:gd name="T7" fmla="*/ 191 h 268"/>
                <a:gd name="T8" fmla="*/ 183 w 291"/>
                <a:gd name="T9" fmla="*/ 227 h 268"/>
                <a:gd name="T10" fmla="*/ 154 w 291"/>
                <a:gd name="T11" fmla="*/ 91 h 268"/>
                <a:gd name="T12" fmla="*/ 155 w 291"/>
                <a:gd name="T13" fmla="*/ 47 h 268"/>
                <a:gd name="T14" fmla="*/ 163 w 291"/>
                <a:gd name="T15" fmla="*/ 46 h 268"/>
                <a:gd name="T16" fmla="*/ 164 w 291"/>
                <a:gd name="T17" fmla="*/ 46 h 268"/>
                <a:gd name="T18" fmla="*/ 218 w 291"/>
                <a:gd name="T19" fmla="*/ 102 h 268"/>
                <a:gd name="T20" fmla="*/ 208 w 291"/>
                <a:gd name="T21" fmla="*/ 132 h 268"/>
                <a:gd name="T22" fmla="*/ 201 w 291"/>
                <a:gd name="T23" fmla="*/ 145 h 268"/>
                <a:gd name="T24" fmla="*/ 195 w 291"/>
                <a:gd name="T25" fmla="*/ 155 h 268"/>
                <a:gd name="T26" fmla="*/ 190 w 291"/>
                <a:gd name="T27" fmla="*/ 174 h 268"/>
                <a:gd name="T28" fmla="*/ 187 w 291"/>
                <a:gd name="T29" fmla="*/ 182 h 268"/>
                <a:gd name="T30" fmla="*/ 182 w 291"/>
                <a:gd name="T31" fmla="*/ 185 h 268"/>
                <a:gd name="T32" fmla="*/ 181 w 291"/>
                <a:gd name="T33" fmla="*/ 185 h 268"/>
                <a:gd name="T34" fmla="*/ 177 w 291"/>
                <a:gd name="T35" fmla="*/ 185 h 268"/>
                <a:gd name="T36" fmla="*/ 172 w 291"/>
                <a:gd name="T37" fmla="*/ 185 h 268"/>
                <a:gd name="T38" fmla="*/ 151 w 291"/>
                <a:gd name="T39" fmla="*/ 184 h 268"/>
                <a:gd name="T40" fmla="*/ 153 w 291"/>
                <a:gd name="T41" fmla="*/ 118 h 268"/>
                <a:gd name="T42" fmla="*/ 178 w 291"/>
                <a:gd name="T43" fmla="*/ 139 h 268"/>
                <a:gd name="T44" fmla="*/ 189 w 291"/>
                <a:gd name="T45" fmla="*/ 78 h 268"/>
                <a:gd name="T46" fmla="*/ 154 w 291"/>
                <a:gd name="T47" fmla="*/ 91 h 268"/>
                <a:gd name="T48" fmla="*/ 113 w 291"/>
                <a:gd name="T49" fmla="*/ 75 h 268"/>
                <a:gd name="T50" fmla="*/ 124 w 291"/>
                <a:gd name="T51" fmla="*/ 71 h 268"/>
                <a:gd name="T52" fmla="*/ 135 w 291"/>
                <a:gd name="T53" fmla="*/ 46 h 268"/>
                <a:gd name="T54" fmla="*/ 135 w 291"/>
                <a:gd name="T55" fmla="*/ 46 h 268"/>
                <a:gd name="T56" fmla="*/ 145 w 291"/>
                <a:gd name="T57" fmla="*/ 46 h 268"/>
                <a:gd name="T58" fmla="*/ 144 w 291"/>
                <a:gd name="T59" fmla="*/ 108 h 268"/>
                <a:gd name="T60" fmla="*/ 143 w 291"/>
                <a:gd name="T61" fmla="*/ 108 h 268"/>
                <a:gd name="T62" fmla="*/ 114 w 291"/>
                <a:gd name="T63" fmla="*/ 136 h 268"/>
                <a:gd name="T64" fmla="*/ 143 w 291"/>
                <a:gd name="T65" fmla="*/ 165 h 268"/>
                <a:gd name="T66" fmla="*/ 143 w 291"/>
                <a:gd name="T67" fmla="*/ 165 h 268"/>
                <a:gd name="T68" fmla="*/ 141 w 291"/>
                <a:gd name="T69" fmla="*/ 227 h 268"/>
                <a:gd name="T70" fmla="*/ 131 w 291"/>
                <a:gd name="T71" fmla="*/ 227 h 268"/>
                <a:gd name="T72" fmla="*/ 120 w 291"/>
                <a:gd name="T73" fmla="*/ 201 h 268"/>
                <a:gd name="T74" fmla="*/ 109 w 291"/>
                <a:gd name="T75" fmla="*/ 197 h 268"/>
                <a:gd name="T76" fmla="*/ 84 w 291"/>
                <a:gd name="T77" fmla="*/ 206 h 268"/>
                <a:gd name="T78" fmla="*/ 84 w 291"/>
                <a:gd name="T79" fmla="*/ 206 h 268"/>
                <a:gd name="T80" fmla="*/ 70 w 291"/>
                <a:gd name="T81" fmla="*/ 192 h 268"/>
                <a:gd name="T82" fmla="*/ 80 w 291"/>
                <a:gd name="T83" fmla="*/ 167 h 268"/>
                <a:gd name="T84" fmla="*/ 76 w 291"/>
                <a:gd name="T85" fmla="*/ 155 h 268"/>
                <a:gd name="T86" fmla="*/ 51 w 291"/>
                <a:gd name="T87" fmla="*/ 144 h 268"/>
                <a:gd name="T88" fmla="*/ 51 w 291"/>
                <a:gd name="T89" fmla="*/ 124 h 268"/>
                <a:gd name="T90" fmla="*/ 77 w 291"/>
                <a:gd name="T91" fmla="*/ 114 h 268"/>
                <a:gd name="T92" fmla="*/ 82 w 291"/>
                <a:gd name="T93" fmla="*/ 103 h 268"/>
                <a:gd name="T94" fmla="*/ 72 w 291"/>
                <a:gd name="T95" fmla="*/ 78 h 268"/>
                <a:gd name="T96" fmla="*/ 87 w 291"/>
                <a:gd name="T97" fmla="*/ 64 h 268"/>
                <a:gd name="T98" fmla="*/ 87 w 291"/>
                <a:gd name="T99" fmla="*/ 64 h 268"/>
                <a:gd name="T100" fmla="*/ 113 w 291"/>
                <a:gd name="T101" fmla="*/ 75 h 268"/>
                <a:gd name="T102" fmla="*/ 145 w 291"/>
                <a:gd name="T103" fmla="*/ 0 h 268"/>
                <a:gd name="T104" fmla="*/ 14 w 291"/>
                <a:gd name="T105" fmla="*/ 108 h 268"/>
                <a:gd name="T106" fmla="*/ 119 w 291"/>
                <a:gd name="T107" fmla="*/ 265 h 268"/>
                <a:gd name="T108" fmla="*/ 144 w 291"/>
                <a:gd name="T109" fmla="*/ 268 h 268"/>
                <a:gd name="T110" fmla="*/ 147 w 291"/>
                <a:gd name="T111" fmla="*/ 268 h 268"/>
                <a:gd name="T112" fmla="*/ 276 w 291"/>
                <a:gd name="T113" fmla="*/ 160 h 268"/>
                <a:gd name="T114" fmla="*/ 171 w 291"/>
                <a:gd name="T115" fmla="*/ 3 h 268"/>
                <a:gd name="T116" fmla="*/ 145 w 291"/>
                <a:gd name="T117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91" h="268">
                  <a:moveTo>
                    <a:pt x="183" y="227"/>
                  </a:moveTo>
                  <a:cubicBezTo>
                    <a:pt x="150" y="226"/>
                    <a:pt x="150" y="226"/>
                    <a:pt x="150" y="226"/>
                  </a:cubicBezTo>
                  <a:cubicBezTo>
                    <a:pt x="151" y="190"/>
                    <a:pt x="151" y="190"/>
                    <a:pt x="151" y="190"/>
                  </a:cubicBezTo>
                  <a:cubicBezTo>
                    <a:pt x="184" y="191"/>
                    <a:pt x="184" y="191"/>
                    <a:pt x="184" y="191"/>
                  </a:cubicBezTo>
                  <a:cubicBezTo>
                    <a:pt x="183" y="227"/>
                    <a:pt x="183" y="227"/>
                    <a:pt x="183" y="227"/>
                  </a:cubicBezTo>
                  <a:moveTo>
                    <a:pt x="154" y="91"/>
                  </a:moveTo>
                  <a:cubicBezTo>
                    <a:pt x="155" y="47"/>
                    <a:pt x="155" y="47"/>
                    <a:pt x="155" y="47"/>
                  </a:cubicBezTo>
                  <a:cubicBezTo>
                    <a:pt x="157" y="46"/>
                    <a:pt x="160" y="46"/>
                    <a:pt x="163" y="46"/>
                  </a:cubicBezTo>
                  <a:cubicBezTo>
                    <a:pt x="163" y="46"/>
                    <a:pt x="164" y="46"/>
                    <a:pt x="164" y="46"/>
                  </a:cubicBezTo>
                  <a:cubicBezTo>
                    <a:pt x="194" y="47"/>
                    <a:pt x="218" y="72"/>
                    <a:pt x="218" y="102"/>
                  </a:cubicBezTo>
                  <a:cubicBezTo>
                    <a:pt x="217" y="113"/>
                    <a:pt x="214" y="123"/>
                    <a:pt x="208" y="132"/>
                  </a:cubicBezTo>
                  <a:cubicBezTo>
                    <a:pt x="201" y="145"/>
                    <a:pt x="201" y="145"/>
                    <a:pt x="201" y="145"/>
                  </a:cubicBezTo>
                  <a:cubicBezTo>
                    <a:pt x="195" y="155"/>
                    <a:pt x="195" y="155"/>
                    <a:pt x="195" y="155"/>
                  </a:cubicBezTo>
                  <a:cubicBezTo>
                    <a:pt x="194" y="157"/>
                    <a:pt x="190" y="166"/>
                    <a:pt x="190" y="174"/>
                  </a:cubicBezTo>
                  <a:cubicBezTo>
                    <a:pt x="190" y="177"/>
                    <a:pt x="189" y="180"/>
                    <a:pt x="187" y="182"/>
                  </a:cubicBezTo>
                  <a:cubicBezTo>
                    <a:pt x="186" y="185"/>
                    <a:pt x="184" y="185"/>
                    <a:pt x="182" y="185"/>
                  </a:cubicBezTo>
                  <a:cubicBezTo>
                    <a:pt x="182" y="185"/>
                    <a:pt x="182" y="185"/>
                    <a:pt x="181" y="185"/>
                  </a:cubicBezTo>
                  <a:cubicBezTo>
                    <a:pt x="180" y="185"/>
                    <a:pt x="179" y="185"/>
                    <a:pt x="177" y="185"/>
                  </a:cubicBezTo>
                  <a:cubicBezTo>
                    <a:pt x="176" y="185"/>
                    <a:pt x="174" y="185"/>
                    <a:pt x="172" y="185"/>
                  </a:cubicBezTo>
                  <a:cubicBezTo>
                    <a:pt x="165" y="184"/>
                    <a:pt x="158" y="184"/>
                    <a:pt x="151" y="184"/>
                  </a:cubicBezTo>
                  <a:cubicBezTo>
                    <a:pt x="153" y="118"/>
                    <a:pt x="153" y="118"/>
                    <a:pt x="153" y="118"/>
                  </a:cubicBezTo>
                  <a:cubicBezTo>
                    <a:pt x="178" y="139"/>
                    <a:pt x="178" y="139"/>
                    <a:pt x="178" y="139"/>
                  </a:cubicBezTo>
                  <a:cubicBezTo>
                    <a:pt x="189" y="78"/>
                    <a:pt x="189" y="78"/>
                    <a:pt x="189" y="78"/>
                  </a:cubicBezTo>
                  <a:cubicBezTo>
                    <a:pt x="154" y="91"/>
                    <a:pt x="154" y="91"/>
                    <a:pt x="154" y="91"/>
                  </a:cubicBezTo>
                  <a:moveTo>
                    <a:pt x="113" y="75"/>
                  </a:moveTo>
                  <a:cubicBezTo>
                    <a:pt x="124" y="71"/>
                    <a:pt x="124" y="71"/>
                    <a:pt x="124" y="71"/>
                  </a:cubicBezTo>
                  <a:cubicBezTo>
                    <a:pt x="124" y="71"/>
                    <a:pt x="134" y="46"/>
                    <a:pt x="135" y="46"/>
                  </a:cubicBezTo>
                  <a:cubicBezTo>
                    <a:pt x="135" y="46"/>
                    <a:pt x="135" y="46"/>
                    <a:pt x="135" y="46"/>
                  </a:cubicBezTo>
                  <a:cubicBezTo>
                    <a:pt x="145" y="46"/>
                    <a:pt x="145" y="46"/>
                    <a:pt x="145" y="46"/>
                  </a:cubicBezTo>
                  <a:cubicBezTo>
                    <a:pt x="144" y="108"/>
                    <a:pt x="144" y="108"/>
                    <a:pt x="144" y="108"/>
                  </a:cubicBezTo>
                  <a:cubicBezTo>
                    <a:pt x="144" y="108"/>
                    <a:pt x="143" y="108"/>
                    <a:pt x="143" y="108"/>
                  </a:cubicBezTo>
                  <a:cubicBezTo>
                    <a:pt x="127" y="108"/>
                    <a:pt x="114" y="120"/>
                    <a:pt x="114" y="136"/>
                  </a:cubicBezTo>
                  <a:cubicBezTo>
                    <a:pt x="113" y="152"/>
                    <a:pt x="126" y="165"/>
                    <a:pt x="143" y="165"/>
                  </a:cubicBezTo>
                  <a:cubicBezTo>
                    <a:pt x="143" y="165"/>
                    <a:pt x="143" y="165"/>
                    <a:pt x="143" y="165"/>
                  </a:cubicBezTo>
                  <a:cubicBezTo>
                    <a:pt x="141" y="227"/>
                    <a:pt x="141" y="227"/>
                    <a:pt x="141" y="227"/>
                  </a:cubicBezTo>
                  <a:cubicBezTo>
                    <a:pt x="131" y="227"/>
                    <a:pt x="131" y="227"/>
                    <a:pt x="131" y="227"/>
                  </a:cubicBezTo>
                  <a:cubicBezTo>
                    <a:pt x="130" y="226"/>
                    <a:pt x="120" y="201"/>
                    <a:pt x="120" y="201"/>
                  </a:cubicBezTo>
                  <a:cubicBezTo>
                    <a:pt x="109" y="197"/>
                    <a:pt x="109" y="197"/>
                    <a:pt x="109" y="197"/>
                  </a:cubicBezTo>
                  <a:cubicBezTo>
                    <a:pt x="109" y="197"/>
                    <a:pt x="87" y="206"/>
                    <a:pt x="84" y="206"/>
                  </a:cubicBezTo>
                  <a:cubicBezTo>
                    <a:pt x="84" y="206"/>
                    <a:pt x="84" y="206"/>
                    <a:pt x="84" y="206"/>
                  </a:cubicBezTo>
                  <a:cubicBezTo>
                    <a:pt x="70" y="192"/>
                    <a:pt x="70" y="192"/>
                    <a:pt x="70" y="192"/>
                  </a:cubicBezTo>
                  <a:cubicBezTo>
                    <a:pt x="69" y="191"/>
                    <a:pt x="80" y="167"/>
                    <a:pt x="80" y="167"/>
                  </a:cubicBezTo>
                  <a:cubicBezTo>
                    <a:pt x="76" y="155"/>
                    <a:pt x="76" y="155"/>
                    <a:pt x="76" y="155"/>
                  </a:cubicBezTo>
                  <a:cubicBezTo>
                    <a:pt x="76" y="155"/>
                    <a:pt x="51" y="146"/>
                    <a:pt x="51" y="144"/>
                  </a:cubicBezTo>
                  <a:cubicBezTo>
                    <a:pt x="51" y="124"/>
                    <a:pt x="51" y="124"/>
                    <a:pt x="51" y="124"/>
                  </a:cubicBezTo>
                  <a:cubicBezTo>
                    <a:pt x="51" y="123"/>
                    <a:pt x="77" y="114"/>
                    <a:pt x="77" y="114"/>
                  </a:cubicBezTo>
                  <a:cubicBezTo>
                    <a:pt x="82" y="103"/>
                    <a:pt x="82" y="103"/>
                    <a:pt x="82" y="103"/>
                  </a:cubicBezTo>
                  <a:cubicBezTo>
                    <a:pt x="82" y="103"/>
                    <a:pt x="71" y="79"/>
                    <a:pt x="72" y="78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90" y="64"/>
                    <a:pt x="113" y="75"/>
                    <a:pt x="113" y="75"/>
                  </a:cubicBezTo>
                  <a:moveTo>
                    <a:pt x="145" y="0"/>
                  </a:moveTo>
                  <a:cubicBezTo>
                    <a:pt x="83" y="0"/>
                    <a:pt x="27" y="44"/>
                    <a:pt x="14" y="108"/>
                  </a:cubicBezTo>
                  <a:cubicBezTo>
                    <a:pt x="0" y="180"/>
                    <a:pt x="47" y="250"/>
                    <a:pt x="119" y="265"/>
                  </a:cubicBezTo>
                  <a:cubicBezTo>
                    <a:pt x="127" y="267"/>
                    <a:pt x="135" y="267"/>
                    <a:pt x="144" y="268"/>
                  </a:cubicBezTo>
                  <a:cubicBezTo>
                    <a:pt x="147" y="268"/>
                    <a:pt x="147" y="268"/>
                    <a:pt x="147" y="268"/>
                  </a:cubicBezTo>
                  <a:cubicBezTo>
                    <a:pt x="209" y="267"/>
                    <a:pt x="264" y="223"/>
                    <a:pt x="276" y="160"/>
                  </a:cubicBezTo>
                  <a:cubicBezTo>
                    <a:pt x="291" y="88"/>
                    <a:pt x="244" y="18"/>
                    <a:pt x="171" y="3"/>
                  </a:cubicBezTo>
                  <a:cubicBezTo>
                    <a:pt x="163" y="1"/>
                    <a:pt x="154" y="0"/>
                    <a:pt x="145" y="0"/>
                  </a:cubicBezTo>
                </a:path>
              </a:pathLst>
            </a:custGeom>
            <a:solidFill>
              <a:srgbClr val="216BB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8320122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ize 1 contai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dirty="0" smtClean="0"/>
              <a:t>Edit Title</a:t>
            </a:r>
            <a:endParaRPr lang="en-US" dirty="0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6" y="1196977"/>
            <a:ext cx="8593931" cy="500856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dirty="0" smtClean="0"/>
              <a:t>Click to edit content</a:t>
            </a:r>
          </a:p>
          <a:p>
            <a:pPr lvl="1"/>
            <a:r>
              <a:rPr lang="pl-PL" dirty="0" smtClean="0"/>
              <a:t>Click to edit content</a:t>
            </a:r>
          </a:p>
          <a:p>
            <a:pPr lvl="2"/>
            <a:r>
              <a:rPr lang="pl-PL" dirty="0" smtClean="0"/>
              <a:t>Click to edit content</a:t>
            </a:r>
          </a:p>
          <a:p>
            <a:pPr lvl="3"/>
            <a:r>
              <a:rPr lang="pl-PL" dirty="0" smtClean="0"/>
              <a:t>Click to edit content</a:t>
            </a:r>
          </a:p>
          <a:p>
            <a:pPr lvl="4"/>
            <a:r>
              <a:rPr lang="pl-PL" dirty="0" smtClean="0"/>
              <a:t>Click to edit 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46947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ize 1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480" y="1196977"/>
            <a:ext cx="8593931" cy="500856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pl-PL" smtClean="0"/>
              <a:t>Up to seven lines of text.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42284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2" y="1196977"/>
            <a:ext cx="4184754" cy="500856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</a:p>
        </p:txBody>
      </p:sp>
      <p:sp>
        <p:nvSpPr>
          <p:cNvPr id="7" name="Symbol zastępczy zawartości 4"/>
          <p:cNvSpPr>
            <a:spLocks noGrp="1"/>
          </p:cNvSpPr>
          <p:nvPr>
            <p:ph sz="quarter" idx="12" hasCustomPrompt="1"/>
          </p:nvPr>
        </p:nvSpPr>
        <p:spPr>
          <a:xfrm>
            <a:off x="4695656" y="1196977"/>
            <a:ext cx="4184754" cy="500856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272444508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3" hasCustomPrompt="1"/>
          </p:nvPr>
        </p:nvSpPr>
        <p:spPr>
          <a:xfrm>
            <a:off x="286921" y="1196977"/>
            <a:ext cx="4185047" cy="500856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pl-PL" smtClean="0"/>
              <a:t>Up to seven lines of text.</a:t>
            </a:r>
            <a:endParaRPr lang="en-US"/>
          </a:p>
        </p:txBody>
      </p:sp>
      <p:sp>
        <p:nvSpPr>
          <p:cNvPr id="8" name="Symbol zastępczy tekstu 3"/>
          <p:cNvSpPr>
            <a:spLocks noGrp="1"/>
          </p:cNvSpPr>
          <p:nvPr>
            <p:ph type="body" sz="quarter" idx="14" hasCustomPrompt="1"/>
          </p:nvPr>
        </p:nvSpPr>
        <p:spPr>
          <a:xfrm>
            <a:off x="4695368" y="1196977"/>
            <a:ext cx="4185047" cy="500856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pl-PL" smtClean="0"/>
              <a:t>Up to seven lines of text.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32152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286942" y="1196977"/>
            <a:ext cx="2762088" cy="500856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3202619" y="1196977"/>
            <a:ext cx="2762088" cy="500856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7" name="Symbol zastępczy zawartości 4"/>
          <p:cNvSpPr>
            <a:spLocks noGrp="1"/>
          </p:cNvSpPr>
          <p:nvPr>
            <p:ph sz="quarter" idx="16" hasCustomPrompt="1"/>
          </p:nvPr>
        </p:nvSpPr>
        <p:spPr>
          <a:xfrm>
            <a:off x="6118322" y="1196977"/>
            <a:ext cx="2762088" cy="500856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357376981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+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2" y="1196975"/>
            <a:ext cx="4184754" cy="243591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10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3744097"/>
            <a:ext cx="4184754" cy="2461440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11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4695656" y="1196975"/>
            <a:ext cx="4184754" cy="243591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12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4695656" y="3744097"/>
            <a:ext cx="4184754" cy="2461440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105658206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+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4695656" y="1196975"/>
            <a:ext cx="4184754" cy="243591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4695656" y="3744097"/>
            <a:ext cx="4184754" cy="2461440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2" hasCustomPrompt="1"/>
          </p:nvPr>
        </p:nvSpPr>
        <p:spPr>
          <a:xfrm>
            <a:off x="286916" y="1196977"/>
            <a:ext cx="4184754" cy="500856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137033882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+1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2" y="1196975"/>
            <a:ext cx="4184754" cy="243591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3744097"/>
            <a:ext cx="4184754" cy="2461440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2" hasCustomPrompt="1"/>
          </p:nvPr>
        </p:nvSpPr>
        <p:spPr>
          <a:xfrm>
            <a:off x="4695656" y="1196977"/>
            <a:ext cx="4184754" cy="500856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41370579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ubtitle Full size contai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6" y="1878230"/>
            <a:ext cx="8593931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947" y="1004156"/>
            <a:ext cx="8593469" cy="490537"/>
          </a:xfrm>
          <a:solidFill>
            <a:schemeClr val="accent3"/>
          </a:solidFill>
        </p:spPr>
        <p:txBody>
          <a:bodyPr>
            <a:noAutofit/>
          </a:bodyPr>
          <a:lstStyle>
            <a:lvl1pPr marL="0" indent="0">
              <a:buNone/>
              <a:defRPr sz="1500" b="1">
                <a:solidFill>
                  <a:schemeClr val="bg1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smtClean="0"/>
              <a:t>EDIT SUBTITLE</a:t>
            </a:r>
          </a:p>
        </p:txBody>
      </p:sp>
    </p:spTree>
    <p:extLst>
      <p:ext uri="{BB962C8B-B14F-4D97-AF65-F5344CB8AC3E}">
        <p14:creationId xmlns:p14="http://schemas.microsoft.com/office/powerpoint/2010/main" val="40257212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947" y="1004156"/>
            <a:ext cx="8593469" cy="490537"/>
          </a:xfrm>
          <a:solidFill>
            <a:schemeClr val="accent3"/>
          </a:solidFill>
        </p:spPr>
        <p:txBody>
          <a:bodyPr>
            <a:noAutofit/>
          </a:bodyPr>
          <a:lstStyle>
            <a:lvl1pPr marL="0" indent="0">
              <a:buNone/>
              <a:defRPr sz="1500" b="1">
                <a:solidFill>
                  <a:schemeClr val="bg1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smtClean="0"/>
              <a:t>EDIT SUBTITLE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878230"/>
            <a:ext cx="4184754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  <p:sp>
        <p:nvSpPr>
          <p:cNvPr id="7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4660646" y="1878230"/>
            <a:ext cx="4219769" cy="4327311"/>
          </a:xfrm>
        </p:spPr>
        <p:txBody>
          <a:bodyPr/>
          <a:lstStyle>
            <a:lvl1pPr marL="270000">
              <a:defRPr lang="pl-PL" smtClean="0"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284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rostoką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71" name="Freeform 37"/>
          <p:cNvSpPr>
            <a:spLocks/>
          </p:cNvSpPr>
          <p:nvPr/>
        </p:nvSpPr>
        <p:spPr bwMode="auto">
          <a:xfrm>
            <a:off x="10739803" y="4204277"/>
            <a:ext cx="269842" cy="323811"/>
          </a:xfrm>
          <a:custGeom>
            <a:avLst/>
            <a:gdLst>
              <a:gd name="T0" fmla="*/ 130 w 130"/>
              <a:gd name="T1" fmla="*/ 0 h 117"/>
              <a:gd name="T2" fmla="*/ 129 w 130"/>
              <a:gd name="T3" fmla="*/ 0 h 117"/>
              <a:gd name="T4" fmla="*/ 0 w 130"/>
              <a:gd name="T5" fmla="*/ 11 h 117"/>
              <a:gd name="T6" fmla="*/ 74 w 130"/>
              <a:gd name="T7" fmla="*/ 117 h 117"/>
              <a:gd name="T8" fmla="*/ 74 w 130"/>
              <a:gd name="T9" fmla="*/ 117 h 117"/>
              <a:gd name="T10" fmla="*/ 130 w 130"/>
              <a:gd name="T11" fmla="*/ 0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0" h="117">
                <a:moveTo>
                  <a:pt x="130" y="0"/>
                </a:moveTo>
                <a:lnTo>
                  <a:pt x="129" y="0"/>
                </a:lnTo>
                <a:lnTo>
                  <a:pt x="0" y="11"/>
                </a:lnTo>
                <a:lnTo>
                  <a:pt x="74" y="117"/>
                </a:lnTo>
                <a:lnTo>
                  <a:pt x="74" y="117"/>
                </a:lnTo>
                <a:lnTo>
                  <a:pt x="13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68" name="Group 19"/>
          <p:cNvGrpSpPr>
            <a:grpSpLocks noChangeAspect="1"/>
          </p:cNvGrpSpPr>
          <p:nvPr/>
        </p:nvGrpSpPr>
        <p:grpSpPr bwMode="auto">
          <a:xfrm>
            <a:off x="614562" y="5834059"/>
            <a:ext cx="438164" cy="564684"/>
            <a:chOff x="2074" y="843"/>
            <a:chExt cx="1615" cy="1561"/>
          </a:xfrm>
        </p:grpSpPr>
        <p:sp>
          <p:nvSpPr>
            <p:cNvPr id="108" name="Freeform 20"/>
            <p:cNvSpPr>
              <a:spLocks noEditPoints="1"/>
            </p:cNvSpPr>
            <p:nvPr userDrawn="1"/>
          </p:nvSpPr>
          <p:spPr bwMode="auto">
            <a:xfrm>
              <a:off x="2074" y="1379"/>
              <a:ext cx="1525" cy="442"/>
            </a:xfrm>
            <a:custGeom>
              <a:avLst/>
              <a:gdLst>
                <a:gd name="T0" fmla="*/ 646 w 646"/>
                <a:gd name="T1" fmla="*/ 0 h 187"/>
                <a:gd name="T2" fmla="*/ 0 w 646"/>
                <a:gd name="T3" fmla="*/ 187 h 187"/>
                <a:gd name="T4" fmla="*/ 0 w 646"/>
                <a:gd name="T5" fmla="*/ 0 h 187"/>
                <a:gd name="T6" fmla="*/ 334 w 646"/>
                <a:gd name="T7" fmla="*/ 41 h 187"/>
                <a:gd name="T8" fmla="*/ 298 w 646"/>
                <a:gd name="T9" fmla="*/ 41 h 187"/>
                <a:gd name="T10" fmla="*/ 289 w 646"/>
                <a:gd name="T11" fmla="*/ 66 h 187"/>
                <a:gd name="T12" fmla="*/ 325 w 646"/>
                <a:gd name="T13" fmla="*/ 48 h 187"/>
                <a:gd name="T14" fmla="*/ 316 w 646"/>
                <a:gd name="T15" fmla="*/ 140 h 187"/>
                <a:gd name="T16" fmla="*/ 358 w 646"/>
                <a:gd name="T17" fmla="*/ 144 h 187"/>
                <a:gd name="T18" fmla="*/ 343 w 646"/>
                <a:gd name="T19" fmla="*/ 130 h 187"/>
                <a:gd name="T20" fmla="*/ 343 w 646"/>
                <a:gd name="T21" fmla="*/ 47 h 187"/>
                <a:gd name="T22" fmla="*/ 375 w 646"/>
                <a:gd name="T23" fmla="*/ 66 h 187"/>
                <a:gd name="T24" fmla="*/ 377 w 646"/>
                <a:gd name="T25" fmla="*/ 37 h 187"/>
                <a:gd name="T26" fmla="*/ 207 w 646"/>
                <a:gd name="T27" fmla="*/ 69 h 187"/>
                <a:gd name="T28" fmla="*/ 233 w 646"/>
                <a:gd name="T29" fmla="*/ 141 h 187"/>
                <a:gd name="T30" fmla="*/ 204 w 646"/>
                <a:gd name="T31" fmla="*/ 116 h 187"/>
                <a:gd name="T32" fmla="*/ 270 w 646"/>
                <a:gd name="T33" fmla="*/ 119 h 187"/>
                <a:gd name="T34" fmla="*/ 225 w 646"/>
                <a:gd name="T35" fmla="*/ 69 h 187"/>
                <a:gd name="T36" fmla="*/ 258 w 646"/>
                <a:gd name="T37" fmla="*/ 56 h 187"/>
                <a:gd name="T38" fmla="*/ 266 w 646"/>
                <a:gd name="T39" fmla="*/ 64 h 187"/>
                <a:gd name="T40" fmla="*/ 207 w 646"/>
                <a:gd name="T41" fmla="*/ 69 h 187"/>
                <a:gd name="T42" fmla="*/ 44 w 646"/>
                <a:gd name="T43" fmla="*/ 45 h 187"/>
                <a:gd name="T44" fmla="*/ 58 w 646"/>
                <a:gd name="T45" fmla="*/ 93 h 187"/>
                <a:gd name="T46" fmla="*/ 43 w 646"/>
                <a:gd name="T47" fmla="*/ 144 h 187"/>
                <a:gd name="T48" fmla="*/ 124 w 646"/>
                <a:gd name="T49" fmla="*/ 119 h 187"/>
                <a:gd name="T50" fmla="*/ 93 w 646"/>
                <a:gd name="T51" fmla="*/ 139 h 187"/>
                <a:gd name="T52" fmla="*/ 76 w 646"/>
                <a:gd name="T53" fmla="*/ 92 h 187"/>
                <a:gd name="T54" fmla="*/ 85 w 646"/>
                <a:gd name="T55" fmla="*/ 45 h 187"/>
                <a:gd name="T56" fmla="*/ 44 w 646"/>
                <a:gd name="T57" fmla="*/ 41 h 187"/>
                <a:gd name="T58" fmla="*/ 139 w 646"/>
                <a:gd name="T59" fmla="*/ 42 h 187"/>
                <a:gd name="T60" fmla="*/ 152 w 646"/>
                <a:gd name="T61" fmla="*/ 56 h 187"/>
                <a:gd name="T62" fmla="*/ 152 w 646"/>
                <a:gd name="T63" fmla="*/ 130 h 187"/>
                <a:gd name="T64" fmla="*/ 139 w 646"/>
                <a:gd name="T65" fmla="*/ 142 h 187"/>
                <a:gd name="T66" fmla="*/ 173 w 646"/>
                <a:gd name="T67" fmla="*/ 145 h 187"/>
                <a:gd name="T68" fmla="*/ 173 w 646"/>
                <a:gd name="T69" fmla="*/ 138 h 187"/>
                <a:gd name="T70" fmla="*/ 170 w 646"/>
                <a:gd name="T71" fmla="*/ 94 h 187"/>
                <a:gd name="T72" fmla="*/ 184 w 646"/>
                <a:gd name="T73" fmla="*/ 41 h 187"/>
                <a:gd name="T74" fmla="*/ 139 w 646"/>
                <a:gd name="T75" fmla="*/ 42 h 187"/>
                <a:gd name="T76" fmla="*/ 411 w 646"/>
                <a:gd name="T77" fmla="*/ 67 h 187"/>
                <a:gd name="T78" fmla="*/ 408 w 646"/>
                <a:gd name="T79" fmla="*/ 137 h 187"/>
                <a:gd name="T80" fmla="*/ 395 w 646"/>
                <a:gd name="T81" fmla="*/ 144 h 187"/>
                <a:gd name="T82" fmla="*/ 479 w 646"/>
                <a:gd name="T83" fmla="*/ 119 h 187"/>
                <a:gd name="T84" fmla="*/ 447 w 646"/>
                <a:gd name="T85" fmla="*/ 139 h 187"/>
                <a:gd name="T86" fmla="*/ 428 w 646"/>
                <a:gd name="T87" fmla="*/ 118 h 187"/>
                <a:gd name="T88" fmla="*/ 455 w 646"/>
                <a:gd name="T89" fmla="*/ 96 h 187"/>
                <a:gd name="T90" fmla="*/ 463 w 646"/>
                <a:gd name="T91" fmla="*/ 108 h 187"/>
                <a:gd name="T92" fmla="*/ 458 w 646"/>
                <a:gd name="T93" fmla="*/ 74 h 187"/>
                <a:gd name="T94" fmla="*/ 428 w 646"/>
                <a:gd name="T95" fmla="*/ 87 h 187"/>
                <a:gd name="T96" fmla="*/ 460 w 646"/>
                <a:gd name="T97" fmla="*/ 50 h 187"/>
                <a:gd name="T98" fmla="*/ 471 w 646"/>
                <a:gd name="T99" fmla="*/ 65 h 187"/>
                <a:gd name="T100" fmla="*/ 397 w 646"/>
                <a:gd name="T101" fmla="*/ 41 h 187"/>
                <a:gd name="T102" fmla="*/ 495 w 646"/>
                <a:gd name="T103" fmla="*/ 42 h 187"/>
                <a:gd name="T104" fmla="*/ 506 w 646"/>
                <a:gd name="T105" fmla="*/ 48 h 187"/>
                <a:gd name="T106" fmla="*/ 508 w 646"/>
                <a:gd name="T107" fmla="*/ 117 h 187"/>
                <a:gd name="T108" fmla="*/ 494 w 646"/>
                <a:gd name="T109" fmla="*/ 143 h 187"/>
                <a:gd name="T110" fmla="*/ 533 w 646"/>
                <a:gd name="T111" fmla="*/ 145 h 187"/>
                <a:gd name="T112" fmla="*/ 584 w 646"/>
                <a:gd name="T113" fmla="*/ 51 h 187"/>
                <a:gd name="T114" fmla="*/ 495 w 646"/>
                <a:gd name="T115" fmla="*/ 42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46" h="187">
                  <a:moveTo>
                    <a:pt x="0" y="0"/>
                  </a:moveTo>
                  <a:cubicBezTo>
                    <a:pt x="646" y="0"/>
                    <a:pt x="646" y="0"/>
                    <a:pt x="646" y="0"/>
                  </a:cubicBezTo>
                  <a:cubicBezTo>
                    <a:pt x="646" y="186"/>
                    <a:pt x="646" y="186"/>
                    <a:pt x="646" y="186"/>
                  </a:cubicBezTo>
                  <a:cubicBezTo>
                    <a:pt x="431" y="187"/>
                    <a:pt x="215" y="186"/>
                    <a:pt x="0" y="18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369" y="41"/>
                  </a:moveTo>
                  <a:cubicBezTo>
                    <a:pt x="361" y="43"/>
                    <a:pt x="346" y="41"/>
                    <a:pt x="334" y="41"/>
                  </a:cubicBezTo>
                  <a:cubicBezTo>
                    <a:pt x="316" y="41"/>
                    <a:pt x="316" y="41"/>
                    <a:pt x="316" y="41"/>
                  </a:cubicBezTo>
                  <a:cubicBezTo>
                    <a:pt x="309" y="41"/>
                    <a:pt x="302" y="42"/>
                    <a:pt x="298" y="41"/>
                  </a:cubicBezTo>
                  <a:cubicBezTo>
                    <a:pt x="295" y="40"/>
                    <a:pt x="293" y="36"/>
                    <a:pt x="290" y="37"/>
                  </a:cubicBezTo>
                  <a:cubicBezTo>
                    <a:pt x="289" y="45"/>
                    <a:pt x="288" y="58"/>
                    <a:pt x="289" y="66"/>
                  </a:cubicBezTo>
                  <a:cubicBezTo>
                    <a:pt x="292" y="66"/>
                    <a:pt x="292" y="66"/>
                    <a:pt x="292" y="66"/>
                  </a:cubicBezTo>
                  <a:cubicBezTo>
                    <a:pt x="294" y="50"/>
                    <a:pt x="306" y="44"/>
                    <a:pt x="325" y="48"/>
                  </a:cubicBezTo>
                  <a:cubicBezTo>
                    <a:pt x="325" y="117"/>
                    <a:pt x="325" y="117"/>
                    <a:pt x="325" y="117"/>
                  </a:cubicBezTo>
                  <a:cubicBezTo>
                    <a:pt x="325" y="129"/>
                    <a:pt x="326" y="138"/>
                    <a:pt x="316" y="140"/>
                  </a:cubicBezTo>
                  <a:cubicBezTo>
                    <a:pt x="312" y="141"/>
                    <a:pt x="307" y="139"/>
                    <a:pt x="309" y="144"/>
                  </a:cubicBezTo>
                  <a:cubicBezTo>
                    <a:pt x="324" y="145"/>
                    <a:pt x="344" y="146"/>
                    <a:pt x="358" y="144"/>
                  </a:cubicBezTo>
                  <a:cubicBezTo>
                    <a:pt x="358" y="141"/>
                    <a:pt x="358" y="141"/>
                    <a:pt x="358" y="141"/>
                  </a:cubicBezTo>
                  <a:cubicBezTo>
                    <a:pt x="350" y="140"/>
                    <a:pt x="344" y="139"/>
                    <a:pt x="343" y="130"/>
                  </a:cubicBezTo>
                  <a:cubicBezTo>
                    <a:pt x="341" y="119"/>
                    <a:pt x="343" y="103"/>
                    <a:pt x="343" y="89"/>
                  </a:cubicBezTo>
                  <a:cubicBezTo>
                    <a:pt x="343" y="47"/>
                    <a:pt x="343" y="47"/>
                    <a:pt x="343" y="47"/>
                  </a:cubicBezTo>
                  <a:cubicBezTo>
                    <a:pt x="353" y="48"/>
                    <a:pt x="362" y="46"/>
                    <a:pt x="368" y="50"/>
                  </a:cubicBezTo>
                  <a:cubicBezTo>
                    <a:pt x="373" y="53"/>
                    <a:pt x="372" y="60"/>
                    <a:pt x="375" y="66"/>
                  </a:cubicBezTo>
                  <a:cubicBezTo>
                    <a:pt x="379" y="66"/>
                    <a:pt x="379" y="66"/>
                    <a:pt x="379" y="66"/>
                  </a:cubicBezTo>
                  <a:cubicBezTo>
                    <a:pt x="379" y="57"/>
                    <a:pt x="377" y="45"/>
                    <a:pt x="377" y="37"/>
                  </a:cubicBezTo>
                  <a:cubicBezTo>
                    <a:pt x="375" y="36"/>
                    <a:pt x="373" y="40"/>
                    <a:pt x="369" y="41"/>
                  </a:cubicBezTo>
                  <a:moveTo>
                    <a:pt x="207" y="69"/>
                  </a:moveTo>
                  <a:cubicBezTo>
                    <a:pt x="208" y="96"/>
                    <a:pt x="243" y="97"/>
                    <a:pt x="252" y="113"/>
                  </a:cubicBezTo>
                  <a:cubicBezTo>
                    <a:pt x="259" y="127"/>
                    <a:pt x="250" y="143"/>
                    <a:pt x="233" y="141"/>
                  </a:cubicBezTo>
                  <a:cubicBezTo>
                    <a:pt x="219" y="139"/>
                    <a:pt x="214" y="126"/>
                    <a:pt x="208" y="115"/>
                  </a:cubicBezTo>
                  <a:cubicBezTo>
                    <a:pt x="207" y="116"/>
                    <a:pt x="205" y="116"/>
                    <a:pt x="204" y="116"/>
                  </a:cubicBezTo>
                  <a:cubicBezTo>
                    <a:pt x="204" y="124"/>
                    <a:pt x="207" y="133"/>
                    <a:pt x="208" y="141"/>
                  </a:cubicBezTo>
                  <a:cubicBezTo>
                    <a:pt x="235" y="155"/>
                    <a:pt x="268" y="145"/>
                    <a:pt x="270" y="119"/>
                  </a:cubicBezTo>
                  <a:cubicBezTo>
                    <a:pt x="272" y="106"/>
                    <a:pt x="266" y="97"/>
                    <a:pt x="260" y="92"/>
                  </a:cubicBezTo>
                  <a:cubicBezTo>
                    <a:pt x="249" y="83"/>
                    <a:pt x="232" y="81"/>
                    <a:pt x="225" y="69"/>
                  </a:cubicBezTo>
                  <a:cubicBezTo>
                    <a:pt x="221" y="61"/>
                    <a:pt x="224" y="51"/>
                    <a:pt x="231" y="47"/>
                  </a:cubicBezTo>
                  <a:cubicBezTo>
                    <a:pt x="243" y="40"/>
                    <a:pt x="253" y="48"/>
                    <a:pt x="258" y="56"/>
                  </a:cubicBezTo>
                  <a:cubicBezTo>
                    <a:pt x="258" y="58"/>
                    <a:pt x="260" y="65"/>
                    <a:pt x="262" y="65"/>
                  </a:cubicBezTo>
                  <a:cubicBezTo>
                    <a:pt x="263" y="65"/>
                    <a:pt x="264" y="64"/>
                    <a:pt x="266" y="64"/>
                  </a:cubicBezTo>
                  <a:cubicBezTo>
                    <a:pt x="266" y="58"/>
                    <a:pt x="263" y="50"/>
                    <a:pt x="263" y="42"/>
                  </a:cubicBezTo>
                  <a:cubicBezTo>
                    <a:pt x="238" y="32"/>
                    <a:pt x="207" y="41"/>
                    <a:pt x="207" y="69"/>
                  </a:cubicBezTo>
                  <a:moveTo>
                    <a:pt x="44" y="42"/>
                  </a:moveTo>
                  <a:cubicBezTo>
                    <a:pt x="44" y="45"/>
                    <a:pt x="44" y="45"/>
                    <a:pt x="44" y="45"/>
                  </a:cubicBezTo>
                  <a:cubicBezTo>
                    <a:pt x="59" y="43"/>
                    <a:pt x="58" y="57"/>
                    <a:pt x="58" y="71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106"/>
                    <a:pt x="61" y="135"/>
                    <a:pt x="53" y="139"/>
                  </a:cubicBezTo>
                  <a:cubicBezTo>
                    <a:pt x="49" y="141"/>
                    <a:pt x="42" y="138"/>
                    <a:pt x="43" y="144"/>
                  </a:cubicBezTo>
                  <a:cubicBezTo>
                    <a:pt x="67" y="146"/>
                    <a:pt x="94" y="144"/>
                    <a:pt x="118" y="145"/>
                  </a:cubicBezTo>
                  <a:cubicBezTo>
                    <a:pt x="120" y="136"/>
                    <a:pt x="123" y="128"/>
                    <a:pt x="124" y="119"/>
                  </a:cubicBezTo>
                  <a:cubicBezTo>
                    <a:pt x="118" y="116"/>
                    <a:pt x="118" y="121"/>
                    <a:pt x="117" y="124"/>
                  </a:cubicBezTo>
                  <a:cubicBezTo>
                    <a:pt x="113" y="135"/>
                    <a:pt x="107" y="139"/>
                    <a:pt x="93" y="139"/>
                  </a:cubicBezTo>
                  <a:cubicBezTo>
                    <a:pt x="84" y="139"/>
                    <a:pt x="77" y="138"/>
                    <a:pt x="76" y="127"/>
                  </a:cubicBezTo>
                  <a:cubicBezTo>
                    <a:pt x="75" y="117"/>
                    <a:pt x="76" y="104"/>
                    <a:pt x="76" y="92"/>
                  </a:cubicBezTo>
                  <a:cubicBezTo>
                    <a:pt x="76" y="79"/>
                    <a:pt x="75" y="66"/>
                    <a:pt x="76" y="56"/>
                  </a:cubicBezTo>
                  <a:cubicBezTo>
                    <a:pt x="76" y="48"/>
                    <a:pt x="79" y="47"/>
                    <a:pt x="85" y="45"/>
                  </a:cubicBezTo>
                  <a:cubicBezTo>
                    <a:pt x="87" y="45"/>
                    <a:pt x="91" y="47"/>
                    <a:pt x="90" y="42"/>
                  </a:cubicBezTo>
                  <a:cubicBezTo>
                    <a:pt x="76" y="40"/>
                    <a:pt x="59" y="41"/>
                    <a:pt x="44" y="41"/>
                  </a:cubicBezTo>
                  <a:cubicBezTo>
                    <a:pt x="44" y="41"/>
                    <a:pt x="44" y="41"/>
                    <a:pt x="44" y="42"/>
                  </a:cubicBezTo>
                  <a:moveTo>
                    <a:pt x="139" y="42"/>
                  </a:moveTo>
                  <a:cubicBezTo>
                    <a:pt x="139" y="45"/>
                    <a:pt x="139" y="45"/>
                    <a:pt x="139" y="45"/>
                  </a:cubicBezTo>
                  <a:cubicBezTo>
                    <a:pt x="147" y="45"/>
                    <a:pt x="151" y="47"/>
                    <a:pt x="152" y="56"/>
                  </a:cubicBezTo>
                  <a:cubicBezTo>
                    <a:pt x="153" y="66"/>
                    <a:pt x="152" y="78"/>
                    <a:pt x="152" y="93"/>
                  </a:cubicBezTo>
                  <a:cubicBezTo>
                    <a:pt x="152" y="106"/>
                    <a:pt x="153" y="120"/>
                    <a:pt x="152" y="130"/>
                  </a:cubicBezTo>
                  <a:cubicBezTo>
                    <a:pt x="152" y="132"/>
                    <a:pt x="151" y="136"/>
                    <a:pt x="151" y="137"/>
                  </a:cubicBezTo>
                  <a:cubicBezTo>
                    <a:pt x="148" y="140"/>
                    <a:pt x="139" y="140"/>
                    <a:pt x="139" y="142"/>
                  </a:cubicBezTo>
                  <a:cubicBezTo>
                    <a:pt x="138" y="143"/>
                    <a:pt x="139" y="143"/>
                    <a:pt x="139" y="144"/>
                  </a:cubicBezTo>
                  <a:cubicBezTo>
                    <a:pt x="146" y="146"/>
                    <a:pt x="162" y="145"/>
                    <a:pt x="173" y="145"/>
                  </a:cubicBezTo>
                  <a:cubicBezTo>
                    <a:pt x="177" y="145"/>
                    <a:pt x="186" y="147"/>
                    <a:pt x="184" y="141"/>
                  </a:cubicBezTo>
                  <a:cubicBezTo>
                    <a:pt x="181" y="140"/>
                    <a:pt x="175" y="140"/>
                    <a:pt x="173" y="138"/>
                  </a:cubicBezTo>
                  <a:cubicBezTo>
                    <a:pt x="170" y="135"/>
                    <a:pt x="170" y="124"/>
                    <a:pt x="170" y="118"/>
                  </a:cubicBezTo>
                  <a:cubicBezTo>
                    <a:pt x="170" y="94"/>
                    <a:pt x="170" y="94"/>
                    <a:pt x="170" y="94"/>
                  </a:cubicBezTo>
                  <a:cubicBezTo>
                    <a:pt x="170" y="82"/>
                    <a:pt x="167" y="53"/>
                    <a:pt x="173" y="48"/>
                  </a:cubicBezTo>
                  <a:cubicBezTo>
                    <a:pt x="176" y="44"/>
                    <a:pt x="186" y="47"/>
                    <a:pt x="184" y="41"/>
                  </a:cubicBezTo>
                  <a:cubicBezTo>
                    <a:pt x="170" y="40"/>
                    <a:pt x="154" y="41"/>
                    <a:pt x="139" y="41"/>
                  </a:cubicBezTo>
                  <a:cubicBezTo>
                    <a:pt x="139" y="41"/>
                    <a:pt x="139" y="41"/>
                    <a:pt x="139" y="42"/>
                  </a:cubicBezTo>
                  <a:moveTo>
                    <a:pt x="397" y="45"/>
                  </a:moveTo>
                  <a:cubicBezTo>
                    <a:pt x="410" y="44"/>
                    <a:pt x="410" y="53"/>
                    <a:pt x="411" y="67"/>
                  </a:cubicBezTo>
                  <a:cubicBezTo>
                    <a:pt x="411" y="83"/>
                    <a:pt x="411" y="99"/>
                    <a:pt x="411" y="115"/>
                  </a:cubicBezTo>
                  <a:cubicBezTo>
                    <a:pt x="411" y="123"/>
                    <a:pt x="411" y="134"/>
                    <a:pt x="408" y="137"/>
                  </a:cubicBezTo>
                  <a:cubicBezTo>
                    <a:pt x="405" y="141"/>
                    <a:pt x="398" y="139"/>
                    <a:pt x="395" y="141"/>
                  </a:cubicBezTo>
                  <a:cubicBezTo>
                    <a:pt x="395" y="144"/>
                    <a:pt x="395" y="144"/>
                    <a:pt x="395" y="144"/>
                  </a:cubicBezTo>
                  <a:cubicBezTo>
                    <a:pt x="421" y="145"/>
                    <a:pt x="448" y="145"/>
                    <a:pt x="474" y="145"/>
                  </a:cubicBezTo>
                  <a:cubicBezTo>
                    <a:pt x="476" y="137"/>
                    <a:pt x="478" y="128"/>
                    <a:pt x="479" y="119"/>
                  </a:cubicBezTo>
                  <a:cubicBezTo>
                    <a:pt x="473" y="116"/>
                    <a:pt x="473" y="123"/>
                    <a:pt x="471" y="127"/>
                  </a:cubicBezTo>
                  <a:cubicBezTo>
                    <a:pt x="467" y="136"/>
                    <a:pt x="460" y="139"/>
                    <a:pt x="447" y="139"/>
                  </a:cubicBezTo>
                  <a:cubicBezTo>
                    <a:pt x="444" y="139"/>
                    <a:pt x="436" y="139"/>
                    <a:pt x="432" y="137"/>
                  </a:cubicBezTo>
                  <a:cubicBezTo>
                    <a:pt x="428" y="135"/>
                    <a:pt x="428" y="125"/>
                    <a:pt x="428" y="118"/>
                  </a:cubicBezTo>
                  <a:cubicBezTo>
                    <a:pt x="428" y="109"/>
                    <a:pt x="428" y="101"/>
                    <a:pt x="428" y="94"/>
                  </a:cubicBezTo>
                  <a:cubicBezTo>
                    <a:pt x="437" y="96"/>
                    <a:pt x="449" y="92"/>
                    <a:pt x="455" y="96"/>
                  </a:cubicBezTo>
                  <a:cubicBezTo>
                    <a:pt x="458" y="99"/>
                    <a:pt x="456" y="104"/>
                    <a:pt x="459" y="108"/>
                  </a:cubicBezTo>
                  <a:cubicBezTo>
                    <a:pt x="463" y="108"/>
                    <a:pt x="463" y="108"/>
                    <a:pt x="463" y="108"/>
                  </a:cubicBezTo>
                  <a:cubicBezTo>
                    <a:pt x="463" y="74"/>
                    <a:pt x="463" y="74"/>
                    <a:pt x="463" y="74"/>
                  </a:cubicBezTo>
                  <a:cubicBezTo>
                    <a:pt x="458" y="74"/>
                    <a:pt x="458" y="74"/>
                    <a:pt x="458" y="74"/>
                  </a:cubicBezTo>
                  <a:cubicBezTo>
                    <a:pt x="457" y="79"/>
                    <a:pt x="458" y="84"/>
                    <a:pt x="454" y="86"/>
                  </a:cubicBezTo>
                  <a:cubicBezTo>
                    <a:pt x="448" y="89"/>
                    <a:pt x="436" y="86"/>
                    <a:pt x="428" y="87"/>
                  </a:cubicBezTo>
                  <a:cubicBezTo>
                    <a:pt x="429" y="76"/>
                    <a:pt x="426" y="57"/>
                    <a:pt x="430" y="47"/>
                  </a:cubicBezTo>
                  <a:cubicBezTo>
                    <a:pt x="441" y="48"/>
                    <a:pt x="453" y="45"/>
                    <a:pt x="460" y="50"/>
                  </a:cubicBezTo>
                  <a:cubicBezTo>
                    <a:pt x="465" y="53"/>
                    <a:pt x="464" y="60"/>
                    <a:pt x="468" y="65"/>
                  </a:cubicBezTo>
                  <a:cubicBezTo>
                    <a:pt x="469" y="66"/>
                    <a:pt x="469" y="65"/>
                    <a:pt x="471" y="65"/>
                  </a:cubicBezTo>
                  <a:cubicBezTo>
                    <a:pt x="471" y="58"/>
                    <a:pt x="470" y="48"/>
                    <a:pt x="469" y="41"/>
                  </a:cubicBezTo>
                  <a:cubicBezTo>
                    <a:pt x="397" y="41"/>
                    <a:pt x="397" y="41"/>
                    <a:pt x="397" y="41"/>
                  </a:cubicBezTo>
                  <a:cubicBezTo>
                    <a:pt x="396" y="41"/>
                    <a:pt x="397" y="44"/>
                    <a:pt x="397" y="45"/>
                  </a:cubicBezTo>
                  <a:moveTo>
                    <a:pt x="495" y="42"/>
                  </a:moveTo>
                  <a:cubicBezTo>
                    <a:pt x="495" y="45"/>
                    <a:pt x="495" y="45"/>
                    <a:pt x="495" y="45"/>
                  </a:cubicBezTo>
                  <a:cubicBezTo>
                    <a:pt x="498" y="46"/>
                    <a:pt x="504" y="45"/>
                    <a:pt x="506" y="48"/>
                  </a:cubicBezTo>
                  <a:cubicBezTo>
                    <a:pt x="509" y="52"/>
                    <a:pt x="508" y="62"/>
                    <a:pt x="508" y="70"/>
                  </a:cubicBezTo>
                  <a:cubicBezTo>
                    <a:pt x="508" y="117"/>
                    <a:pt x="508" y="117"/>
                    <a:pt x="508" y="117"/>
                  </a:cubicBezTo>
                  <a:cubicBezTo>
                    <a:pt x="508" y="131"/>
                    <a:pt x="509" y="138"/>
                    <a:pt x="499" y="140"/>
                  </a:cubicBezTo>
                  <a:cubicBezTo>
                    <a:pt x="498" y="141"/>
                    <a:pt x="493" y="139"/>
                    <a:pt x="494" y="143"/>
                  </a:cubicBezTo>
                  <a:cubicBezTo>
                    <a:pt x="494" y="146"/>
                    <a:pt x="495" y="145"/>
                    <a:pt x="497" y="145"/>
                  </a:cubicBezTo>
                  <a:cubicBezTo>
                    <a:pt x="508" y="146"/>
                    <a:pt x="523" y="145"/>
                    <a:pt x="533" y="145"/>
                  </a:cubicBezTo>
                  <a:cubicBezTo>
                    <a:pt x="573" y="145"/>
                    <a:pt x="602" y="127"/>
                    <a:pt x="601" y="88"/>
                  </a:cubicBezTo>
                  <a:cubicBezTo>
                    <a:pt x="601" y="71"/>
                    <a:pt x="593" y="58"/>
                    <a:pt x="584" y="51"/>
                  </a:cubicBezTo>
                  <a:cubicBezTo>
                    <a:pt x="564" y="37"/>
                    <a:pt x="530" y="42"/>
                    <a:pt x="496" y="41"/>
                  </a:cubicBezTo>
                  <a:cubicBezTo>
                    <a:pt x="495" y="41"/>
                    <a:pt x="495" y="41"/>
                    <a:pt x="495" y="42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21"/>
            <p:cNvSpPr>
              <a:spLocks/>
            </p:cNvSpPr>
            <p:nvPr userDrawn="1"/>
          </p:nvSpPr>
          <p:spPr bwMode="auto">
            <a:xfrm>
              <a:off x="3311" y="1478"/>
              <a:ext cx="135" cy="229"/>
            </a:xfrm>
            <a:custGeom>
              <a:avLst/>
              <a:gdLst>
                <a:gd name="T0" fmla="*/ 3 w 57"/>
                <a:gd name="T1" fmla="*/ 6 h 97"/>
                <a:gd name="T2" fmla="*/ 57 w 57"/>
                <a:gd name="T3" fmla="*/ 51 h 97"/>
                <a:gd name="T4" fmla="*/ 22 w 57"/>
                <a:gd name="T5" fmla="*/ 97 h 97"/>
                <a:gd name="T6" fmla="*/ 6 w 57"/>
                <a:gd name="T7" fmla="*/ 94 h 97"/>
                <a:gd name="T8" fmla="*/ 2 w 57"/>
                <a:gd name="T9" fmla="*/ 51 h 97"/>
                <a:gd name="T10" fmla="*/ 3 w 57"/>
                <a:gd name="T11" fmla="*/ 6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97">
                  <a:moveTo>
                    <a:pt x="3" y="6"/>
                  </a:moveTo>
                  <a:cubicBezTo>
                    <a:pt x="38" y="0"/>
                    <a:pt x="57" y="18"/>
                    <a:pt x="57" y="51"/>
                  </a:cubicBezTo>
                  <a:cubicBezTo>
                    <a:pt x="57" y="74"/>
                    <a:pt x="46" y="94"/>
                    <a:pt x="22" y="97"/>
                  </a:cubicBezTo>
                  <a:cubicBezTo>
                    <a:pt x="16" y="97"/>
                    <a:pt x="9" y="97"/>
                    <a:pt x="6" y="94"/>
                  </a:cubicBezTo>
                  <a:cubicBezTo>
                    <a:pt x="0" y="89"/>
                    <a:pt x="2" y="62"/>
                    <a:pt x="2" y="51"/>
                  </a:cubicBezTo>
                  <a:cubicBezTo>
                    <a:pt x="2" y="35"/>
                    <a:pt x="1" y="20"/>
                    <a:pt x="3" y="6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22"/>
            <p:cNvSpPr>
              <a:spLocks/>
            </p:cNvSpPr>
            <p:nvPr userDrawn="1"/>
          </p:nvSpPr>
          <p:spPr bwMode="auto">
            <a:xfrm>
              <a:off x="2914" y="1903"/>
              <a:ext cx="321" cy="501"/>
            </a:xfrm>
            <a:custGeom>
              <a:avLst/>
              <a:gdLst>
                <a:gd name="T0" fmla="*/ 123 w 136"/>
                <a:gd name="T1" fmla="*/ 13 h 212"/>
                <a:gd name="T2" fmla="*/ 123 w 136"/>
                <a:gd name="T3" fmla="*/ 43 h 212"/>
                <a:gd name="T4" fmla="*/ 46 w 136"/>
                <a:gd name="T5" fmla="*/ 44 h 212"/>
                <a:gd name="T6" fmla="*/ 44 w 136"/>
                <a:gd name="T7" fmla="*/ 64 h 212"/>
                <a:gd name="T8" fmla="*/ 75 w 136"/>
                <a:gd name="T9" fmla="*/ 85 h 212"/>
                <a:gd name="T10" fmla="*/ 132 w 136"/>
                <a:gd name="T11" fmla="*/ 133 h 212"/>
                <a:gd name="T12" fmla="*/ 129 w 136"/>
                <a:gd name="T13" fmla="*/ 176 h 212"/>
                <a:gd name="T14" fmla="*/ 77 w 136"/>
                <a:gd name="T15" fmla="*/ 209 h 212"/>
                <a:gd name="T16" fmla="*/ 5 w 136"/>
                <a:gd name="T17" fmla="*/ 200 h 212"/>
                <a:gd name="T18" fmla="*/ 5 w 136"/>
                <a:gd name="T19" fmla="*/ 170 h 212"/>
                <a:gd name="T20" fmla="*/ 90 w 136"/>
                <a:gd name="T21" fmla="*/ 166 h 212"/>
                <a:gd name="T22" fmla="*/ 91 w 136"/>
                <a:gd name="T23" fmla="*/ 146 h 212"/>
                <a:gd name="T24" fmla="*/ 51 w 136"/>
                <a:gd name="T25" fmla="*/ 119 h 212"/>
                <a:gd name="T26" fmla="*/ 2 w 136"/>
                <a:gd name="T27" fmla="*/ 57 h 212"/>
                <a:gd name="T28" fmla="*/ 24 w 136"/>
                <a:gd name="T29" fmla="*/ 18 h 212"/>
                <a:gd name="T30" fmla="*/ 123 w 136"/>
                <a:gd name="T31" fmla="*/ 13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6" h="212">
                  <a:moveTo>
                    <a:pt x="123" y="13"/>
                  </a:moveTo>
                  <a:cubicBezTo>
                    <a:pt x="123" y="43"/>
                    <a:pt x="123" y="43"/>
                    <a:pt x="123" y="43"/>
                  </a:cubicBezTo>
                  <a:cubicBezTo>
                    <a:pt x="104" y="36"/>
                    <a:pt x="59" y="24"/>
                    <a:pt x="46" y="44"/>
                  </a:cubicBezTo>
                  <a:cubicBezTo>
                    <a:pt x="43" y="49"/>
                    <a:pt x="42" y="57"/>
                    <a:pt x="44" y="64"/>
                  </a:cubicBezTo>
                  <a:cubicBezTo>
                    <a:pt x="48" y="74"/>
                    <a:pt x="64" y="80"/>
                    <a:pt x="75" y="85"/>
                  </a:cubicBezTo>
                  <a:cubicBezTo>
                    <a:pt x="99" y="96"/>
                    <a:pt x="124" y="106"/>
                    <a:pt x="132" y="133"/>
                  </a:cubicBezTo>
                  <a:cubicBezTo>
                    <a:pt x="136" y="145"/>
                    <a:pt x="135" y="163"/>
                    <a:pt x="129" y="176"/>
                  </a:cubicBezTo>
                  <a:cubicBezTo>
                    <a:pt x="120" y="194"/>
                    <a:pt x="100" y="206"/>
                    <a:pt x="77" y="209"/>
                  </a:cubicBezTo>
                  <a:cubicBezTo>
                    <a:pt x="52" y="212"/>
                    <a:pt x="27" y="207"/>
                    <a:pt x="5" y="200"/>
                  </a:cubicBezTo>
                  <a:cubicBezTo>
                    <a:pt x="5" y="170"/>
                    <a:pt x="5" y="170"/>
                    <a:pt x="5" y="170"/>
                  </a:cubicBezTo>
                  <a:cubicBezTo>
                    <a:pt x="27" y="178"/>
                    <a:pt x="79" y="190"/>
                    <a:pt x="90" y="166"/>
                  </a:cubicBezTo>
                  <a:cubicBezTo>
                    <a:pt x="93" y="161"/>
                    <a:pt x="94" y="153"/>
                    <a:pt x="91" y="146"/>
                  </a:cubicBezTo>
                  <a:cubicBezTo>
                    <a:pt x="86" y="133"/>
                    <a:pt x="64" y="126"/>
                    <a:pt x="51" y="119"/>
                  </a:cubicBezTo>
                  <a:cubicBezTo>
                    <a:pt x="26" y="107"/>
                    <a:pt x="0" y="94"/>
                    <a:pt x="2" y="57"/>
                  </a:cubicBezTo>
                  <a:cubicBezTo>
                    <a:pt x="3" y="38"/>
                    <a:pt x="12" y="27"/>
                    <a:pt x="24" y="18"/>
                  </a:cubicBezTo>
                  <a:cubicBezTo>
                    <a:pt x="47" y="2"/>
                    <a:pt x="94" y="0"/>
                    <a:pt x="123" y="13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23"/>
            <p:cNvSpPr>
              <a:spLocks/>
            </p:cNvSpPr>
            <p:nvPr userDrawn="1"/>
          </p:nvSpPr>
          <p:spPr bwMode="auto">
            <a:xfrm>
              <a:off x="2074" y="1920"/>
              <a:ext cx="377" cy="472"/>
            </a:xfrm>
            <a:custGeom>
              <a:avLst/>
              <a:gdLst>
                <a:gd name="T0" fmla="*/ 0 w 160"/>
                <a:gd name="T1" fmla="*/ 0 h 200"/>
                <a:gd name="T2" fmla="*/ 60 w 160"/>
                <a:gd name="T3" fmla="*/ 0 h 200"/>
                <a:gd name="T4" fmla="*/ 122 w 160"/>
                <a:gd name="T5" fmla="*/ 144 h 200"/>
                <a:gd name="T6" fmla="*/ 123 w 160"/>
                <a:gd name="T7" fmla="*/ 0 h 200"/>
                <a:gd name="T8" fmla="*/ 160 w 160"/>
                <a:gd name="T9" fmla="*/ 0 h 200"/>
                <a:gd name="T10" fmla="*/ 160 w 160"/>
                <a:gd name="T11" fmla="*/ 200 h 200"/>
                <a:gd name="T12" fmla="*/ 107 w 160"/>
                <a:gd name="T13" fmla="*/ 200 h 200"/>
                <a:gd name="T14" fmla="*/ 37 w 160"/>
                <a:gd name="T15" fmla="*/ 43 h 200"/>
                <a:gd name="T16" fmla="*/ 37 w 160"/>
                <a:gd name="T17" fmla="*/ 200 h 200"/>
                <a:gd name="T18" fmla="*/ 0 w 160"/>
                <a:gd name="T19" fmla="*/ 200 h 200"/>
                <a:gd name="T20" fmla="*/ 0 w 160"/>
                <a:gd name="T21" fmla="*/ 1 h 200"/>
                <a:gd name="T22" fmla="*/ 0 w 160"/>
                <a:gd name="T23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0" h="200">
                  <a:moveTo>
                    <a:pt x="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81" y="48"/>
                    <a:pt x="102" y="95"/>
                    <a:pt x="122" y="144"/>
                  </a:cubicBezTo>
                  <a:cubicBezTo>
                    <a:pt x="123" y="97"/>
                    <a:pt x="123" y="48"/>
                    <a:pt x="123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0" y="200"/>
                    <a:pt x="160" y="200"/>
                    <a:pt x="160" y="200"/>
                  </a:cubicBezTo>
                  <a:cubicBezTo>
                    <a:pt x="107" y="200"/>
                    <a:pt x="107" y="200"/>
                    <a:pt x="107" y="200"/>
                  </a:cubicBezTo>
                  <a:cubicBezTo>
                    <a:pt x="83" y="149"/>
                    <a:pt x="61" y="95"/>
                    <a:pt x="37" y="43"/>
                  </a:cubicBezTo>
                  <a:cubicBezTo>
                    <a:pt x="37" y="200"/>
                    <a:pt x="37" y="200"/>
                    <a:pt x="37" y="200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24"/>
            <p:cNvSpPr>
              <a:spLocks/>
            </p:cNvSpPr>
            <p:nvPr userDrawn="1"/>
          </p:nvSpPr>
          <p:spPr bwMode="auto">
            <a:xfrm>
              <a:off x="2489" y="1920"/>
              <a:ext cx="416" cy="472"/>
            </a:xfrm>
            <a:custGeom>
              <a:avLst/>
              <a:gdLst>
                <a:gd name="T0" fmla="*/ 48 w 176"/>
                <a:gd name="T1" fmla="*/ 0 h 200"/>
                <a:gd name="T2" fmla="*/ 92 w 176"/>
                <a:gd name="T3" fmla="*/ 88 h 200"/>
                <a:gd name="T4" fmla="*/ 136 w 176"/>
                <a:gd name="T5" fmla="*/ 0 h 200"/>
                <a:gd name="T6" fmla="*/ 176 w 176"/>
                <a:gd name="T7" fmla="*/ 0 h 200"/>
                <a:gd name="T8" fmla="*/ 117 w 176"/>
                <a:gd name="T9" fmla="*/ 109 h 200"/>
                <a:gd name="T10" fmla="*/ 109 w 176"/>
                <a:gd name="T11" fmla="*/ 125 h 200"/>
                <a:gd name="T12" fmla="*/ 109 w 176"/>
                <a:gd name="T13" fmla="*/ 144 h 200"/>
                <a:gd name="T14" fmla="*/ 109 w 176"/>
                <a:gd name="T15" fmla="*/ 200 h 200"/>
                <a:gd name="T16" fmla="*/ 66 w 176"/>
                <a:gd name="T17" fmla="*/ 200 h 200"/>
                <a:gd name="T18" fmla="*/ 66 w 176"/>
                <a:gd name="T19" fmla="*/ 143 h 200"/>
                <a:gd name="T20" fmla="*/ 66 w 176"/>
                <a:gd name="T21" fmla="*/ 124 h 200"/>
                <a:gd name="T22" fmla="*/ 58 w 176"/>
                <a:gd name="T23" fmla="*/ 108 h 200"/>
                <a:gd name="T24" fmla="*/ 1 w 176"/>
                <a:gd name="T25" fmla="*/ 0 h 200"/>
                <a:gd name="T26" fmla="*/ 2 w 176"/>
                <a:gd name="T27" fmla="*/ 0 h 200"/>
                <a:gd name="T28" fmla="*/ 48 w 176"/>
                <a:gd name="T29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6" h="200">
                  <a:moveTo>
                    <a:pt x="48" y="0"/>
                  </a:moveTo>
                  <a:cubicBezTo>
                    <a:pt x="63" y="29"/>
                    <a:pt x="77" y="58"/>
                    <a:pt x="92" y="88"/>
                  </a:cubicBezTo>
                  <a:cubicBezTo>
                    <a:pt x="107" y="59"/>
                    <a:pt x="121" y="29"/>
                    <a:pt x="136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57" y="36"/>
                    <a:pt x="137" y="72"/>
                    <a:pt x="117" y="109"/>
                  </a:cubicBezTo>
                  <a:cubicBezTo>
                    <a:pt x="115" y="114"/>
                    <a:pt x="110" y="120"/>
                    <a:pt x="109" y="125"/>
                  </a:cubicBezTo>
                  <a:cubicBezTo>
                    <a:pt x="108" y="130"/>
                    <a:pt x="109" y="137"/>
                    <a:pt x="109" y="144"/>
                  </a:cubicBezTo>
                  <a:cubicBezTo>
                    <a:pt x="109" y="200"/>
                    <a:pt x="109" y="200"/>
                    <a:pt x="109" y="200"/>
                  </a:cubicBezTo>
                  <a:cubicBezTo>
                    <a:pt x="66" y="200"/>
                    <a:pt x="66" y="200"/>
                    <a:pt x="66" y="200"/>
                  </a:cubicBezTo>
                  <a:cubicBezTo>
                    <a:pt x="66" y="143"/>
                    <a:pt x="66" y="143"/>
                    <a:pt x="66" y="143"/>
                  </a:cubicBezTo>
                  <a:cubicBezTo>
                    <a:pt x="66" y="137"/>
                    <a:pt x="67" y="130"/>
                    <a:pt x="66" y="124"/>
                  </a:cubicBezTo>
                  <a:cubicBezTo>
                    <a:pt x="66" y="120"/>
                    <a:pt x="61" y="113"/>
                    <a:pt x="58" y="108"/>
                  </a:cubicBezTo>
                  <a:cubicBezTo>
                    <a:pt x="39" y="73"/>
                    <a:pt x="19" y="36"/>
                    <a:pt x="1" y="0"/>
                  </a:cubicBezTo>
                  <a:cubicBezTo>
                    <a:pt x="0" y="0"/>
                    <a:pt x="2" y="0"/>
                    <a:pt x="2" y="0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25"/>
            <p:cNvSpPr>
              <a:spLocks/>
            </p:cNvSpPr>
            <p:nvPr userDrawn="1"/>
          </p:nvSpPr>
          <p:spPr bwMode="auto">
            <a:xfrm>
              <a:off x="3304" y="1918"/>
              <a:ext cx="297" cy="474"/>
            </a:xfrm>
            <a:custGeom>
              <a:avLst/>
              <a:gdLst>
                <a:gd name="T0" fmla="*/ 1 w 126"/>
                <a:gd name="T1" fmla="*/ 1 h 201"/>
                <a:gd name="T2" fmla="*/ 122 w 126"/>
                <a:gd name="T3" fmla="*/ 1 h 201"/>
                <a:gd name="T4" fmla="*/ 122 w 126"/>
                <a:gd name="T5" fmla="*/ 29 h 201"/>
                <a:gd name="T6" fmla="*/ 42 w 126"/>
                <a:gd name="T7" fmla="*/ 30 h 201"/>
                <a:gd name="T8" fmla="*/ 41 w 126"/>
                <a:gd name="T9" fmla="*/ 83 h 201"/>
                <a:gd name="T10" fmla="*/ 115 w 126"/>
                <a:gd name="T11" fmla="*/ 83 h 201"/>
                <a:gd name="T12" fmla="*/ 115 w 126"/>
                <a:gd name="T13" fmla="*/ 112 h 201"/>
                <a:gd name="T14" fmla="*/ 42 w 126"/>
                <a:gd name="T15" fmla="*/ 112 h 201"/>
                <a:gd name="T16" fmla="*/ 41 w 126"/>
                <a:gd name="T17" fmla="*/ 173 h 201"/>
                <a:gd name="T18" fmla="*/ 125 w 126"/>
                <a:gd name="T19" fmla="*/ 173 h 201"/>
                <a:gd name="T20" fmla="*/ 125 w 126"/>
                <a:gd name="T21" fmla="*/ 201 h 201"/>
                <a:gd name="T22" fmla="*/ 1 w 126"/>
                <a:gd name="T23" fmla="*/ 201 h 201"/>
                <a:gd name="T24" fmla="*/ 1 w 126"/>
                <a:gd name="T25" fmla="*/ 2 h 201"/>
                <a:gd name="T26" fmla="*/ 1 w 126"/>
                <a:gd name="T27" fmla="*/ 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6" h="201">
                  <a:moveTo>
                    <a:pt x="1" y="1"/>
                  </a:moveTo>
                  <a:cubicBezTo>
                    <a:pt x="41" y="1"/>
                    <a:pt x="82" y="0"/>
                    <a:pt x="122" y="1"/>
                  </a:cubicBezTo>
                  <a:cubicBezTo>
                    <a:pt x="122" y="29"/>
                    <a:pt x="122" y="29"/>
                    <a:pt x="122" y="29"/>
                  </a:cubicBezTo>
                  <a:cubicBezTo>
                    <a:pt x="96" y="30"/>
                    <a:pt x="69" y="29"/>
                    <a:pt x="42" y="30"/>
                  </a:cubicBezTo>
                  <a:cubicBezTo>
                    <a:pt x="41" y="46"/>
                    <a:pt x="43" y="66"/>
                    <a:pt x="41" y="83"/>
                  </a:cubicBezTo>
                  <a:cubicBezTo>
                    <a:pt x="65" y="84"/>
                    <a:pt x="90" y="83"/>
                    <a:pt x="115" y="83"/>
                  </a:cubicBezTo>
                  <a:cubicBezTo>
                    <a:pt x="115" y="112"/>
                    <a:pt x="115" y="112"/>
                    <a:pt x="115" y="112"/>
                  </a:cubicBezTo>
                  <a:cubicBezTo>
                    <a:pt x="42" y="112"/>
                    <a:pt x="42" y="112"/>
                    <a:pt x="42" y="112"/>
                  </a:cubicBezTo>
                  <a:cubicBezTo>
                    <a:pt x="41" y="131"/>
                    <a:pt x="43" y="154"/>
                    <a:pt x="41" y="173"/>
                  </a:cubicBezTo>
                  <a:cubicBezTo>
                    <a:pt x="125" y="173"/>
                    <a:pt x="125" y="173"/>
                    <a:pt x="125" y="173"/>
                  </a:cubicBezTo>
                  <a:cubicBezTo>
                    <a:pt x="126" y="181"/>
                    <a:pt x="125" y="192"/>
                    <a:pt x="125" y="201"/>
                  </a:cubicBezTo>
                  <a:cubicBezTo>
                    <a:pt x="1" y="201"/>
                    <a:pt x="1" y="201"/>
                    <a:pt x="1" y="20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1" y="1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26"/>
            <p:cNvSpPr>
              <a:spLocks noEditPoints="1"/>
            </p:cNvSpPr>
            <p:nvPr userDrawn="1"/>
          </p:nvSpPr>
          <p:spPr bwMode="auto">
            <a:xfrm>
              <a:off x="3606" y="2322"/>
              <a:ext cx="83" cy="82"/>
            </a:xfrm>
            <a:custGeom>
              <a:avLst/>
              <a:gdLst>
                <a:gd name="T0" fmla="*/ 14 w 35"/>
                <a:gd name="T1" fmla="*/ 2 h 35"/>
                <a:gd name="T2" fmla="*/ 32 w 35"/>
                <a:gd name="T3" fmla="*/ 16 h 35"/>
                <a:gd name="T4" fmla="*/ 4 w 35"/>
                <a:gd name="T5" fmla="*/ 22 h 35"/>
                <a:gd name="T6" fmla="*/ 14 w 35"/>
                <a:gd name="T7" fmla="*/ 2 h 35"/>
                <a:gd name="T8" fmla="*/ 6 w 35"/>
                <a:gd name="T9" fmla="*/ 20 h 35"/>
                <a:gd name="T10" fmla="*/ 28 w 35"/>
                <a:gd name="T11" fmla="*/ 10 h 35"/>
                <a:gd name="T12" fmla="*/ 15 w 35"/>
                <a:gd name="T13" fmla="*/ 4 h 35"/>
                <a:gd name="T14" fmla="*/ 6 w 35"/>
                <a:gd name="T15" fmla="*/ 2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35">
                  <a:moveTo>
                    <a:pt x="14" y="2"/>
                  </a:moveTo>
                  <a:cubicBezTo>
                    <a:pt x="24" y="0"/>
                    <a:pt x="32" y="7"/>
                    <a:pt x="32" y="16"/>
                  </a:cubicBezTo>
                  <a:cubicBezTo>
                    <a:pt x="31" y="31"/>
                    <a:pt x="10" y="35"/>
                    <a:pt x="4" y="22"/>
                  </a:cubicBezTo>
                  <a:cubicBezTo>
                    <a:pt x="0" y="13"/>
                    <a:pt x="4" y="4"/>
                    <a:pt x="14" y="2"/>
                  </a:cubicBezTo>
                  <a:moveTo>
                    <a:pt x="6" y="20"/>
                  </a:moveTo>
                  <a:cubicBezTo>
                    <a:pt x="11" y="34"/>
                    <a:pt x="35" y="26"/>
                    <a:pt x="28" y="10"/>
                  </a:cubicBezTo>
                  <a:cubicBezTo>
                    <a:pt x="26" y="6"/>
                    <a:pt x="21" y="3"/>
                    <a:pt x="15" y="4"/>
                  </a:cubicBezTo>
                  <a:cubicBezTo>
                    <a:pt x="8" y="6"/>
                    <a:pt x="4" y="13"/>
                    <a:pt x="6" y="2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27"/>
            <p:cNvSpPr>
              <a:spLocks noEditPoints="1"/>
            </p:cNvSpPr>
            <p:nvPr userDrawn="1"/>
          </p:nvSpPr>
          <p:spPr bwMode="auto">
            <a:xfrm>
              <a:off x="3632" y="2338"/>
              <a:ext cx="33" cy="45"/>
            </a:xfrm>
            <a:custGeom>
              <a:avLst/>
              <a:gdLst>
                <a:gd name="T0" fmla="*/ 1 w 14"/>
                <a:gd name="T1" fmla="*/ 0 h 19"/>
                <a:gd name="T2" fmla="*/ 12 w 14"/>
                <a:gd name="T3" fmla="*/ 2 h 19"/>
                <a:gd name="T4" fmla="*/ 9 w 14"/>
                <a:gd name="T5" fmla="*/ 10 h 19"/>
                <a:gd name="T6" fmla="*/ 13 w 14"/>
                <a:gd name="T7" fmla="*/ 16 h 19"/>
                <a:gd name="T8" fmla="*/ 4 w 14"/>
                <a:gd name="T9" fmla="*/ 10 h 19"/>
                <a:gd name="T10" fmla="*/ 3 w 14"/>
                <a:gd name="T11" fmla="*/ 17 h 19"/>
                <a:gd name="T12" fmla="*/ 0 w 14"/>
                <a:gd name="T13" fmla="*/ 17 h 19"/>
                <a:gd name="T14" fmla="*/ 1 w 14"/>
                <a:gd name="T15" fmla="*/ 0 h 19"/>
                <a:gd name="T16" fmla="*/ 3 w 14"/>
                <a:gd name="T17" fmla="*/ 8 h 19"/>
                <a:gd name="T18" fmla="*/ 10 w 14"/>
                <a:gd name="T19" fmla="*/ 4 h 19"/>
                <a:gd name="T20" fmla="*/ 3 w 14"/>
                <a:gd name="T21" fmla="*/ 2 h 19"/>
                <a:gd name="T22" fmla="*/ 3 w 14"/>
                <a:gd name="T23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19">
                  <a:moveTo>
                    <a:pt x="1" y="0"/>
                  </a:moveTo>
                  <a:cubicBezTo>
                    <a:pt x="5" y="0"/>
                    <a:pt x="9" y="0"/>
                    <a:pt x="12" y="2"/>
                  </a:cubicBezTo>
                  <a:cubicBezTo>
                    <a:pt x="14" y="5"/>
                    <a:pt x="13" y="10"/>
                    <a:pt x="9" y="10"/>
                  </a:cubicBezTo>
                  <a:cubicBezTo>
                    <a:pt x="10" y="12"/>
                    <a:pt x="12" y="14"/>
                    <a:pt x="13" y="16"/>
                  </a:cubicBezTo>
                  <a:cubicBezTo>
                    <a:pt x="7" y="19"/>
                    <a:pt x="9" y="9"/>
                    <a:pt x="4" y="10"/>
                  </a:cubicBezTo>
                  <a:cubicBezTo>
                    <a:pt x="3" y="11"/>
                    <a:pt x="4" y="15"/>
                    <a:pt x="3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2"/>
                    <a:pt x="0" y="4"/>
                    <a:pt x="1" y="0"/>
                  </a:cubicBezTo>
                  <a:moveTo>
                    <a:pt x="3" y="8"/>
                  </a:moveTo>
                  <a:cubicBezTo>
                    <a:pt x="7" y="8"/>
                    <a:pt x="11" y="8"/>
                    <a:pt x="10" y="4"/>
                  </a:cubicBezTo>
                  <a:cubicBezTo>
                    <a:pt x="9" y="2"/>
                    <a:pt x="6" y="2"/>
                    <a:pt x="3" y="2"/>
                  </a:cubicBezTo>
                  <a:lnTo>
                    <a:pt x="3" y="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28"/>
            <p:cNvSpPr>
              <a:spLocks/>
            </p:cNvSpPr>
            <p:nvPr userDrawn="1"/>
          </p:nvSpPr>
          <p:spPr bwMode="auto">
            <a:xfrm>
              <a:off x="2099" y="847"/>
              <a:ext cx="303" cy="428"/>
            </a:xfrm>
            <a:custGeom>
              <a:avLst/>
              <a:gdLst>
                <a:gd name="T0" fmla="*/ 0 w 303"/>
                <a:gd name="T1" fmla="*/ 428 h 428"/>
                <a:gd name="T2" fmla="*/ 0 w 303"/>
                <a:gd name="T3" fmla="*/ 0 h 428"/>
                <a:gd name="T4" fmla="*/ 88 w 303"/>
                <a:gd name="T5" fmla="*/ 0 h 428"/>
                <a:gd name="T6" fmla="*/ 88 w 303"/>
                <a:gd name="T7" fmla="*/ 355 h 428"/>
                <a:gd name="T8" fmla="*/ 303 w 303"/>
                <a:gd name="T9" fmla="*/ 355 h 428"/>
                <a:gd name="T10" fmla="*/ 303 w 303"/>
                <a:gd name="T11" fmla="*/ 428 h 428"/>
                <a:gd name="T12" fmla="*/ 0 w 303"/>
                <a:gd name="T13" fmla="*/ 428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3" h="428">
                  <a:moveTo>
                    <a:pt x="0" y="428"/>
                  </a:moveTo>
                  <a:lnTo>
                    <a:pt x="0" y="0"/>
                  </a:lnTo>
                  <a:lnTo>
                    <a:pt x="88" y="0"/>
                  </a:lnTo>
                  <a:lnTo>
                    <a:pt x="88" y="355"/>
                  </a:lnTo>
                  <a:lnTo>
                    <a:pt x="303" y="355"/>
                  </a:lnTo>
                  <a:lnTo>
                    <a:pt x="303" y="428"/>
                  </a:lnTo>
                  <a:lnTo>
                    <a:pt x="0" y="42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29"/>
            <p:cNvSpPr>
              <a:spLocks/>
            </p:cNvSpPr>
            <p:nvPr userDrawn="1"/>
          </p:nvSpPr>
          <p:spPr bwMode="auto">
            <a:xfrm>
              <a:off x="2444" y="843"/>
              <a:ext cx="399" cy="432"/>
            </a:xfrm>
            <a:custGeom>
              <a:avLst/>
              <a:gdLst>
                <a:gd name="T0" fmla="*/ 0 w 399"/>
                <a:gd name="T1" fmla="*/ 432 h 432"/>
                <a:gd name="T2" fmla="*/ 147 w 399"/>
                <a:gd name="T3" fmla="*/ 205 h 432"/>
                <a:gd name="T4" fmla="*/ 14 w 399"/>
                <a:gd name="T5" fmla="*/ 0 h 432"/>
                <a:gd name="T6" fmla="*/ 116 w 399"/>
                <a:gd name="T7" fmla="*/ 0 h 432"/>
                <a:gd name="T8" fmla="*/ 201 w 399"/>
                <a:gd name="T9" fmla="*/ 139 h 432"/>
                <a:gd name="T10" fmla="*/ 286 w 399"/>
                <a:gd name="T11" fmla="*/ 0 h 432"/>
                <a:gd name="T12" fmla="*/ 388 w 399"/>
                <a:gd name="T13" fmla="*/ 0 h 432"/>
                <a:gd name="T14" fmla="*/ 253 w 399"/>
                <a:gd name="T15" fmla="*/ 210 h 432"/>
                <a:gd name="T16" fmla="*/ 399 w 399"/>
                <a:gd name="T17" fmla="*/ 432 h 432"/>
                <a:gd name="T18" fmla="*/ 295 w 399"/>
                <a:gd name="T19" fmla="*/ 432 h 432"/>
                <a:gd name="T20" fmla="*/ 201 w 399"/>
                <a:gd name="T21" fmla="*/ 283 h 432"/>
                <a:gd name="T22" fmla="*/ 104 w 399"/>
                <a:gd name="T23" fmla="*/ 432 h 432"/>
                <a:gd name="T24" fmla="*/ 0 w 399"/>
                <a:gd name="T25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9" h="432">
                  <a:moveTo>
                    <a:pt x="0" y="432"/>
                  </a:moveTo>
                  <a:lnTo>
                    <a:pt x="147" y="205"/>
                  </a:lnTo>
                  <a:lnTo>
                    <a:pt x="14" y="0"/>
                  </a:lnTo>
                  <a:lnTo>
                    <a:pt x="116" y="0"/>
                  </a:lnTo>
                  <a:lnTo>
                    <a:pt x="201" y="139"/>
                  </a:lnTo>
                  <a:lnTo>
                    <a:pt x="286" y="0"/>
                  </a:lnTo>
                  <a:lnTo>
                    <a:pt x="388" y="0"/>
                  </a:lnTo>
                  <a:lnTo>
                    <a:pt x="253" y="210"/>
                  </a:lnTo>
                  <a:lnTo>
                    <a:pt x="399" y="432"/>
                  </a:lnTo>
                  <a:lnTo>
                    <a:pt x="295" y="432"/>
                  </a:lnTo>
                  <a:lnTo>
                    <a:pt x="201" y="283"/>
                  </a:lnTo>
                  <a:lnTo>
                    <a:pt x="104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30"/>
            <p:cNvSpPr>
              <a:spLocks/>
            </p:cNvSpPr>
            <p:nvPr userDrawn="1"/>
          </p:nvSpPr>
          <p:spPr bwMode="auto">
            <a:xfrm>
              <a:off x="2914" y="843"/>
              <a:ext cx="295" cy="432"/>
            </a:xfrm>
            <a:custGeom>
              <a:avLst/>
              <a:gdLst>
                <a:gd name="T0" fmla="*/ 0 w 295"/>
                <a:gd name="T1" fmla="*/ 432 h 432"/>
                <a:gd name="T2" fmla="*/ 0 w 295"/>
                <a:gd name="T3" fmla="*/ 0 h 432"/>
                <a:gd name="T4" fmla="*/ 295 w 295"/>
                <a:gd name="T5" fmla="*/ 0 h 432"/>
                <a:gd name="T6" fmla="*/ 295 w 295"/>
                <a:gd name="T7" fmla="*/ 73 h 432"/>
                <a:gd name="T8" fmla="*/ 88 w 295"/>
                <a:gd name="T9" fmla="*/ 73 h 432"/>
                <a:gd name="T10" fmla="*/ 88 w 295"/>
                <a:gd name="T11" fmla="*/ 174 h 432"/>
                <a:gd name="T12" fmla="*/ 267 w 295"/>
                <a:gd name="T13" fmla="*/ 174 h 432"/>
                <a:gd name="T14" fmla="*/ 267 w 295"/>
                <a:gd name="T15" fmla="*/ 248 h 432"/>
                <a:gd name="T16" fmla="*/ 88 w 295"/>
                <a:gd name="T17" fmla="*/ 248 h 432"/>
                <a:gd name="T18" fmla="*/ 88 w 295"/>
                <a:gd name="T19" fmla="*/ 432 h 432"/>
                <a:gd name="T20" fmla="*/ 0 w 295"/>
                <a:gd name="T21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5" h="432">
                  <a:moveTo>
                    <a:pt x="0" y="432"/>
                  </a:moveTo>
                  <a:lnTo>
                    <a:pt x="0" y="0"/>
                  </a:lnTo>
                  <a:lnTo>
                    <a:pt x="295" y="0"/>
                  </a:lnTo>
                  <a:lnTo>
                    <a:pt x="295" y="73"/>
                  </a:lnTo>
                  <a:lnTo>
                    <a:pt x="88" y="73"/>
                  </a:lnTo>
                  <a:lnTo>
                    <a:pt x="88" y="174"/>
                  </a:lnTo>
                  <a:lnTo>
                    <a:pt x="267" y="174"/>
                  </a:lnTo>
                  <a:lnTo>
                    <a:pt x="267" y="248"/>
                  </a:lnTo>
                  <a:lnTo>
                    <a:pt x="88" y="248"/>
                  </a:lnTo>
                  <a:lnTo>
                    <a:pt x="88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31"/>
            <p:cNvSpPr>
              <a:spLocks/>
            </p:cNvSpPr>
            <p:nvPr userDrawn="1"/>
          </p:nvSpPr>
          <p:spPr bwMode="auto">
            <a:xfrm>
              <a:off x="3273" y="843"/>
              <a:ext cx="343" cy="432"/>
            </a:xfrm>
            <a:custGeom>
              <a:avLst/>
              <a:gdLst>
                <a:gd name="T0" fmla="*/ 128 w 343"/>
                <a:gd name="T1" fmla="*/ 432 h 432"/>
                <a:gd name="T2" fmla="*/ 128 w 343"/>
                <a:gd name="T3" fmla="*/ 73 h 432"/>
                <a:gd name="T4" fmla="*/ 0 w 343"/>
                <a:gd name="T5" fmla="*/ 73 h 432"/>
                <a:gd name="T6" fmla="*/ 0 w 343"/>
                <a:gd name="T7" fmla="*/ 0 h 432"/>
                <a:gd name="T8" fmla="*/ 343 w 343"/>
                <a:gd name="T9" fmla="*/ 0 h 432"/>
                <a:gd name="T10" fmla="*/ 343 w 343"/>
                <a:gd name="T11" fmla="*/ 73 h 432"/>
                <a:gd name="T12" fmla="*/ 215 w 343"/>
                <a:gd name="T13" fmla="*/ 73 h 432"/>
                <a:gd name="T14" fmla="*/ 215 w 343"/>
                <a:gd name="T15" fmla="*/ 432 h 432"/>
                <a:gd name="T16" fmla="*/ 128 w 343"/>
                <a:gd name="T17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432">
                  <a:moveTo>
                    <a:pt x="128" y="432"/>
                  </a:moveTo>
                  <a:lnTo>
                    <a:pt x="128" y="73"/>
                  </a:lnTo>
                  <a:lnTo>
                    <a:pt x="0" y="73"/>
                  </a:lnTo>
                  <a:lnTo>
                    <a:pt x="0" y="0"/>
                  </a:lnTo>
                  <a:lnTo>
                    <a:pt x="343" y="0"/>
                  </a:lnTo>
                  <a:lnTo>
                    <a:pt x="343" y="73"/>
                  </a:lnTo>
                  <a:lnTo>
                    <a:pt x="215" y="73"/>
                  </a:lnTo>
                  <a:lnTo>
                    <a:pt x="215" y="432"/>
                  </a:lnTo>
                  <a:lnTo>
                    <a:pt x="128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7" name="Tytuł 1"/>
          <p:cNvSpPr>
            <a:spLocks noGrp="1"/>
          </p:cNvSpPr>
          <p:nvPr>
            <p:ph type="title" hasCustomPrompt="1"/>
          </p:nvPr>
        </p:nvSpPr>
        <p:spPr>
          <a:xfrm>
            <a:off x="833644" y="3668322"/>
            <a:ext cx="7470096" cy="1719533"/>
          </a:xfrm>
        </p:spPr>
        <p:txBody>
          <a:bodyPr anchor="t"/>
          <a:lstStyle>
            <a:lvl1pPr algn="ctr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pl-PL" dirty="0" smtClean="0"/>
              <a:t>EDIT TITLE</a:t>
            </a:r>
            <a:endParaRPr lang="en-US" dirty="0"/>
          </a:p>
        </p:txBody>
      </p:sp>
      <p:sp>
        <p:nvSpPr>
          <p:cNvPr id="70" name="Freeform 36"/>
          <p:cNvSpPr>
            <a:spLocks/>
          </p:cNvSpPr>
          <p:nvPr/>
        </p:nvSpPr>
        <p:spPr bwMode="auto">
          <a:xfrm>
            <a:off x="6436070" y="1826491"/>
            <a:ext cx="193108" cy="231731"/>
          </a:xfrm>
          <a:custGeom>
            <a:avLst/>
            <a:gdLst>
              <a:gd name="T0" fmla="*/ 130 w 130"/>
              <a:gd name="T1" fmla="*/ 0 h 117"/>
              <a:gd name="T2" fmla="*/ 129 w 130"/>
              <a:gd name="T3" fmla="*/ 0 h 117"/>
              <a:gd name="T4" fmla="*/ 0 w 130"/>
              <a:gd name="T5" fmla="*/ 11 h 117"/>
              <a:gd name="T6" fmla="*/ 74 w 130"/>
              <a:gd name="T7" fmla="*/ 117 h 117"/>
              <a:gd name="T8" fmla="*/ 74 w 130"/>
              <a:gd name="T9" fmla="*/ 117 h 117"/>
              <a:gd name="T10" fmla="*/ 130 w 130"/>
              <a:gd name="T11" fmla="*/ 0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0" h="117">
                <a:moveTo>
                  <a:pt x="130" y="0"/>
                </a:moveTo>
                <a:lnTo>
                  <a:pt x="129" y="0"/>
                </a:lnTo>
                <a:lnTo>
                  <a:pt x="0" y="11"/>
                </a:lnTo>
                <a:lnTo>
                  <a:pt x="74" y="117"/>
                </a:lnTo>
                <a:lnTo>
                  <a:pt x="74" y="117"/>
                </a:lnTo>
                <a:lnTo>
                  <a:pt x="130" y="0"/>
                </a:lnTo>
                <a:close/>
              </a:path>
            </a:pathLst>
          </a:custGeom>
          <a:solidFill>
            <a:srgbClr val="124F9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" name="Freeform 38"/>
          <p:cNvSpPr>
            <a:spLocks/>
          </p:cNvSpPr>
          <p:nvPr/>
        </p:nvSpPr>
        <p:spPr bwMode="auto">
          <a:xfrm>
            <a:off x="6753916" y="1961403"/>
            <a:ext cx="90348" cy="121916"/>
          </a:xfrm>
          <a:custGeom>
            <a:avLst/>
            <a:gdLst>
              <a:gd name="T0" fmla="*/ 26 w 83"/>
              <a:gd name="T1" fmla="*/ 0 h 84"/>
              <a:gd name="T2" fmla="*/ 0 w 83"/>
              <a:gd name="T3" fmla="*/ 57 h 84"/>
              <a:gd name="T4" fmla="*/ 57 w 83"/>
              <a:gd name="T5" fmla="*/ 84 h 84"/>
              <a:gd name="T6" fmla="*/ 57 w 83"/>
              <a:gd name="T7" fmla="*/ 84 h 84"/>
              <a:gd name="T8" fmla="*/ 83 w 83"/>
              <a:gd name="T9" fmla="*/ 26 h 84"/>
              <a:gd name="T10" fmla="*/ 26 w 83"/>
              <a:gd name="T11" fmla="*/ 0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3" h="84">
                <a:moveTo>
                  <a:pt x="26" y="0"/>
                </a:moveTo>
                <a:lnTo>
                  <a:pt x="0" y="57"/>
                </a:lnTo>
                <a:lnTo>
                  <a:pt x="57" y="84"/>
                </a:lnTo>
                <a:lnTo>
                  <a:pt x="57" y="84"/>
                </a:lnTo>
                <a:lnTo>
                  <a:pt x="83" y="26"/>
                </a:lnTo>
                <a:lnTo>
                  <a:pt x="26" y="0"/>
                </a:lnTo>
                <a:close/>
              </a:path>
            </a:pathLst>
          </a:custGeom>
          <a:solidFill>
            <a:srgbClr val="3D649B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" name="Freeform 39"/>
          <p:cNvSpPr>
            <a:spLocks/>
          </p:cNvSpPr>
          <p:nvPr/>
        </p:nvSpPr>
        <p:spPr bwMode="auto">
          <a:xfrm>
            <a:off x="6466735" y="2460515"/>
            <a:ext cx="123292" cy="166371"/>
          </a:xfrm>
          <a:custGeom>
            <a:avLst/>
            <a:gdLst>
              <a:gd name="T0" fmla="*/ 26 w 83"/>
              <a:gd name="T1" fmla="*/ 0 h 84"/>
              <a:gd name="T2" fmla="*/ 0 w 83"/>
              <a:gd name="T3" fmla="*/ 57 h 84"/>
              <a:gd name="T4" fmla="*/ 57 w 83"/>
              <a:gd name="T5" fmla="*/ 84 h 84"/>
              <a:gd name="T6" fmla="*/ 57 w 83"/>
              <a:gd name="T7" fmla="*/ 84 h 84"/>
              <a:gd name="T8" fmla="*/ 83 w 83"/>
              <a:gd name="T9" fmla="*/ 26 h 84"/>
              <a:gd name="T10" fmla="*/ 26 w 83"/>
              <a:gd name="T11" fmla="*/ 0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3" h="84">
                <a:moveTo>
                  <a:pt x="26" y="0"/>
                </a:moveTo>
                <a:lnTo>
                  <a:pt x="0" y="57"/>
                </a:lnTo>
                <a:lnTo>
                  <a:pt x="57" y="84"/>
                </a:lnTo>
                <a:lnTo>
                  <a:pt x="57" y="84"/>
                </a:lnTo>
                <a:lnTo>
                  <a:pt x="83" y="26"/>
                </a:lnTo>
                <a:lnTo>
                  <a:pt x="26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" name="Freeform 41"/>
          <p:cNvSpPr>
            <a:spLocks/>
          </p:cNvSpPr>
          <p:nvPr/>
        </p:nvSpPr>
        <p:spPr bwMode="auto">
          <a:xfrm>
            <a:off x="2197854" y="1874922"/>
            <a:ext cx="63875" cy="83185"/>
          </a:xfrm>
          <a:custGeom>
            <a:avLst/>
            <a:gdLst>
              <a:gd name="T0" fmla="*/ 5 w 43"/>
              <a:gd name="T1" fmla="*/ 0 h 42"/>
              <a:gd name="T2" fmla="*/ 5 w 43"/>
              <a:gd name="T3" fmla="*/ 0 h 42"/>
              <a:gd name="T4" fmla="*/ 0 w 43"/>
              <a:gd name="T5" fmla="*/ 38 h 42"/>
              <a:gd name="T6" fmla="*/ 38 w 43"/>
              <a:gd name="T7" fmla="*/ 42 h 42"/>
              <a:gd name="T8" fmla="*/ 43 w 43"/>
              <a:gd name="T9" fmla="*/ 5 h 42"/>
              <a:gd name="T10" fmla="*/ 43 w 43"/>
              <a:gd name="T11" fmla="*/ 5 h 42"/>
              <a:gd name="T12" fmla="*/ 5 w 43"/>
              <a:gd name="T13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3" h="42">
                <a:moveTo>
                  <a:pt x="5" y="0"/>
                </a:moveTo>
                <a:lnTo>
                  <a:pt x="5" y="0"/>
                </a:lnTo>
                <a:lnTo>
                  <a:pt x="0" y="38"/>
                </a:lnTo>
                <a:lnTo>
                  <a:pt x="38" y="42"/>
                </a:lnTo>
                <a:lnTo>
                  <a:pt x="43" y="5"/>
                </a:lnTo>
                <a:lnTo>
                  <a:pt x="43" y="5"/>
                </a:lnTo>
                <a:lnTo>
                  <a:pt x="5" y="0"/>
                </a:lnTo>
              </a:path>
            </a:pathLst>
          </a:custGeom>
          <a:solidFill>
            <a:srgbClr val="145098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8" name="Freeform 45"/>
          <p:cNvSpPr>
            <a:spLocks/>
          </p:cNvSpPr>
          <p:nvPr/>
        </p:nvSpPr>
        <p:spPr bwMode="auto">
          <a:xfrm>
            <a:off x="5790424" y="1505865"/>
            <a:ext cx="60903" cy="81204"/>
          </a:xfrm>
          <a:custGeom>
            <a:avLst/>
            <a:gdLst>
              <a:gd name="T0" fmla="*/ 28 w 41"/>
              <a:gd name="T1" fmla="*/ 0 h 41"/>
              <a:gd name="T2" fmla="*/ 28 w 41"/>
              <a:gd name="T3" fmla="*/ 0 h 41"/>
              <a:gd name="T4" fmla="*/ 0 w 41"/>
              <a:gd name="T5" fmla="*/ 13 h 41"/>
              <a:gd name="T6" fmla="*/ 13 w 41"/>
              <a:gd name="T7" fmla="*/ 41 h 41"/>
              <a:gd name="T8" fmla="*/ 13 w 41"/>
              <a:gd name="T9" fmla="*/ 41 h 41"/>
              <a:gd name="T10" fmla="*/ 41 w 41"/>
              <a:gd name="T11" fmla="*/ 28 h 41"/>
              <a:gd name="T12" fmla="*/ 41 w 41"/>
              <a:gd name="T13" fmla="*/ 28 h 41"/>
              <a:gd name="T14" fmla="*/ 28 w 41"/>
              <a:gd name="T15" fmla="*/ 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" h="41">
                <a:moveTo>
                  <a:pt x="28" y="0"/>
                </a:moveTo>
                <a:lnTo>
                  <a:pt x="28" y="0"/>
                </a:lnTo>
                <a:lnTo>
                  <a:pt x="0" y="13"/>
                </a:lnTo>
                <a:lnTo>
                  <a:pt x="13" y="41"/>
                </a:lnTo>
                <a:lnTo>
                  <a:pt x="13" y="41"/>
                </a:lnTo>
                <a:lnTo>
                  <a:pt x="41" y="28"/>
                </a:lnTo>
                <a:lnTo>
                  <a:pt x="41" y="28"/>
                </a:lnTo>
                <a:lnTo>
                  <a:pt x="28" y="0"/>
                </a:lnTo>
                <a:close/>
              </a:path>
            </a:pathLst>
          </a:custGeom>
          <a:solidFill>
            <a:srgbClr val="4C609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" name="Freeform 48"/>
          <p:cNvSpPr>
            <a:spLocks/>
          </p:cNvSpPr>
          <p:nvPr/>
        </p:nvSpPr>
        <p:spPr bwMode="auto">
          <a:xfrm>
            <a:off x="5533872" y="2193133"/>
            <a:ext cx="86156" cy="116856"/>
          </a:xfrm>
          <a:custGeom>
            <a:avLst/>
            <a:gdLst>
              <a:gd name="T0" fmla="*/ 27 w 58"/>
              <a:gd name="T1" fmla="*/ 0 h 59"/>
              <a:gd name="T2" fmla="*/ 27 w 58"/>
              <a:gd name="T3" fmla="*/ 0 h 59"/>
              <a:gd name="T4" fmla="*/ 0 w 58"/>
              <a:gd name="T5" fmla="*/ 31 h 59"/>
              <a:gd name="T6" fmla="*/ 30 w 58"/>
              <a:gd name="T7" fmla="*/ 59 h 59"/>
              <a:gd name="T8" fmla="*/ 58 w 58"/>
              <a:gd name="T9" fmla="*/ 27 h 59"/>
              <a:gd name="T10" fmla="*/ 27 w 58"/>
              <a:gd name="T11" fmla="*/ 0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8" h="59">
                <a:moveTo>
                  <a:pt x="27" y="0"/>
                </a:moveTo>
                <a:lnTo>
                  <a:pt x="27" y="0"/>
                </a:lnTo>
                <a:lnTo>
                  <a:pt x="0" y="31"/>
                </a:lnTo>
                <a:lnTo>
                  <a:pt x="30" y="59"/>
                </a:lnTo>
                <a:lnTo>
                  <a:pt x="58" y="27"/>
                </a:lnTo>
                <a:lnTo>
                  <a:pt x="27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3" name="Freeform 50"/>
          <p:cNvSpPr>
            <a:spLocks/>
          </p:cNvSpPr>
          <p:nvPr/>
        </p:nvSpPr>
        <p:spPr bwMode="auto">
          <a:xfrm>
            <a:off x="6101316" y="1961403"/>
            <a:ext cx="78729" cy="106952"/>
          </a:xfrm>
          <a:custGeom>
            <a:avLst/>
            <a:gdLst>
              <a:gd name="T0" fmla="*/ 10 w 53"/>
              <a:gd name="T1" fmla="*/ 0 h 54"/>
              <a:gd name="T2" fmla="*/ 10 w 53"/>
              <a:gd name="T3" fmla="*/ 0 h 54"/>
              <a:gd name="T4" fmla="*/ 0 w 53"/>
              <a:gd name="T5" fmla="*/ 43 h 54"/>
              <a:gd name="T6" fmla="*/ 0 w 53"/>
              <a:gd name="T7" fmla="*/ 43 h 54"/>
              <a:gd name="T8" fmla="*/ 43 w 53"/>
              <a:gd name="T9" fmla="*/ 54 h 54"/>
              <a:gd name="T10" fmla="*/ 53 w 53"/>
              <a:gd name="T11" fmla="*/ 11 h 54"/>
              <a:gd name="T12" fmla="*/ 10 w 53"/>
              <a:gd name="T13" fmla="*/ 0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3" h="54">
                <a:moveTo>
                  <a:pt x="10" y="0"/>
                </a:moveTo>
                <a:lnTo>
                  <a:pt x="10" y="0"/>
                </a:lnTo>
                <a:lnTo>
                  <a:pt x="0" y="43"/>
                </a:lnTo>
                <a:lnTo>
                  <a:pt x="0" y="43"/>
                </a:lnTo>
                <a:lnTo>
                  <a:pt x="43" y="54"/>
                </a:lnTo>
                <a:lnTo>
                  <a:pt x="53" y="11"/>
                </a:lnTo>
                <a:lnTo>
                  <a:pt x="1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4" name="Freeform 51"/>
          <p:cNvSpPr>
            <a:spLocks noEditPoints="1"/>
          </p:cNvSpPr>
          <p:nvPr/>
        </p:nvSpPr>
        <p:spPr bwMode="auto">
          <a:xfrm>
            <a:off x="5701989" y="1760038"/>
            <a:ext cx="269238" cy="332637"/>
          </a:xfrm>
          <a:custGeom>
            <a:avLst/>
            <a:gdLst>
              <a:gd name="T0" fmla="*/ 92 w 147"/>
              <a:gd name="T1" fmla="*/ 102 h 137"/>
              <a:gd name="T2" fmla="*/ 90 w 147"/>
              <a:gd name="T3" fmla="*/ 94 h 137"/>
              <a:gd name="T4" fmla="*/ 100 w 147"/>
              <a:gd name="T5" fmla="*/ 88 h 137"/>
              <a:gd name="T6" fmla="*/ 104 w 147"/>
              <a:gd name="T7" fmla="*/ 110 h 137"/>
              <a:gd name="T8" fmla="*/ 66 w 147"/>
              <a:gd name="T9" fmla="*/ 115 h 137"/>
              <a:gd name="T10" fmla="*/ 44 w 147"/>
              <a:gd name="T11" fmla="*/ 79 h 137"/>
              <a:gd name="T12" fmla="*/ 56 w 147"/>
              <a:gd name="T13" fmla="*/ 81 h 137"/>
              <a:gd name="T14" fmla="*/ 77 w 147"/>
              <a:gd name="T15" fmla="*/ 97 h 137"/>
              <a:gd name="T16" fmla="*/ 84 w 147"/>
              <a:gd name="T17" fmla="*/ 107 h 137"/>
              <a:gd name="T18" fmla="*/ 101 w 147"/>
              <a:gd name="T19" fmla="*/ 112 h 137"/>
              <a:gd name="T20" fmla="*/ 79 w 147"/>
              <a:gd name="T21" fmla="*/ 93 h 137"/>
              <a:gd name="T22" fmla="*/ 54 w 147"/>
              <a:gd name="T23" fmla="*/ 74 h 137"/>
              <a:gd name="T24" fmla="*/ 77 w 147"/>
              <a:gd name="T25" fmla="*/ 76 h 137"/>
              <a:gd name="T26" fmla="*/ 85 w 147"/>
              <a:gd name="T27" fmla="*/ 74 h 137"/>
              <a:gd name="T28" fmla="*/ 92 w 147"/>
              <a:gd name="T29" fmla="*/ 86 h 137"/>
              <a:gd name="T30" fmla="*/ 86 w 147"/>
              <a:gd name="T31" fmla="*/ 92 h 137"/>
              <a:gd name="T32" fmla="*/ 79 w 147"/>
              <a:gd name="T33" fmla="*/ 93 h 137"/>
              <a:gd name="T34" fmla="*/ 86 w 147"/>
              <a:gd name="T35" fmla="*/ 70 h 137"/>
              <a:gd name="T36" fmla="*/ 93 w 147"/>
              <a:gd name="T37" fmla="*/ 58 h 137"/>
              <a:gd name="T38" fmla="*/ 97 w 147"/>
              <a:gd name="T39" fmla="*/ 59 h 137"/>
              <a:gd name="T40" fmla="*/ 93 w 147"/>
              <a:gd name="T41" fmla="*/ 73 h 137"/>
              <a:gd name="T42" fmla="*/ 52 w 147"/>
              <a:gd name="T43" fmla="*/ 69 h 137"/>
              <a:gd name="T44" fmla="*/ 63 w 147"/>
              <a:gd name="T45" fmla="*/ 46 h 137"/>
              <a:gd name="T46" fmla="*/ 75 w 147"/>
              <a:gd name="T47" fmla="*/ 44 h 137"/>
              <a:gd name="T48" fmla="*/ 91 w 147"/>
              <a:gd name="T49" fmla="*/ 55 h 137"/>
              <a:gd name="T50" fmla="*/ 81 w 147"/>
              <a:gd name="T51" fmla="*/ 61 h 137"/>
              <a:gd name="T52" fmla="*/ 71 w 147"/>
              <a:gd name="T53" fmla="*/ 67 h 137"/>
              <a:gd name="T54" fmla="*/ 53 w 147"/>
              <a:gd name="T55" fmla="*/ 71 h 137"/>
              <a:gd name="T56" fmla="*/ 100 w 147"/>
              <a:gd name="T57" fmla="*/ 59 h 137"/>
              <a:gd name="T58" fmla="*/ 104 w 147"/>
              <a:gd name="T59" fmla="*/ 44 h 137"/>
              <a:gd name="T60" fmla="*/ 125 w 147"/>
              <a:gd name="T61" fmla="*/ 81 h 137"/>
              <a:gd name="T62" fmla="*/ 104 w 147"/>
              <a:gd name="T63" fmla="*/ 87 h 137"/>
              <a:gd name="T64" fmla="*/ 106 w 147"/>
              <a:gd name="T65" fmla="*/ 72 h 137"/>
              <a:gd name="T66" fmla="*/ 91 w 147"/>
              <a:gd name="T67" fmla="*/ 46 h 137"/>
              <a:gd name="T68" fmla="*/ 75 w 147"/>
              <a:gd name="T69" fmla="*/ 35 h 137"/>
              <a:gd name="T70" fmla="*/ 108 w 147"/>
              <a:gd name="T71" fmla="*/ 31 h 137"/>
              <a:gd name="T72" fmla="*/ 101 w 147"/>
              <a:gd name="T73" fmla="*/ 42 h 137"/>
              <a:gd name="T74" fmla="*/ 91 w 147"/>
              <a:gd name="T75" fmla="*/ 46 h 137"/>
              <a:gd name="T76" fmla="*/ 32 w 147"/>
              <a:gd name="T77" fmla="*/ 56 h 137"/>
              <a:gd name="T78" fmla="*/ 59 w 147"/>
              <a:gd name="T79" fmla="*/ 30 h 137"/>
              <a:gd name="T80" fmla="*/ 59 w 147"/>
              <a:gd name="T81" fmla="*/ 46 h 137"/>
              <a:gd name="T82" fmla="*/ 51 w 147"/>
              <a:gd name="T83" fmla="*/ 65 h 137"/>
              <a:gd name="T84" fmla="*/ 38 w 147"/>
              <a:gd name="T85" fmla="*/ 78 h 137"/>
              <a:gd name="T86" fmla="*/ 34 w 147"/>
              <a:gd name="T87" fmla="*/ 86 h 137"/>
              <a:gd name="T88" fmla="*/ 60 w 147"/>
              <a:gd name="T89" fmla="*/ 24 h 137"/>
              <a:gd name="T90" fmla="*/ 91 w 147"/>
              <a:gd name="T91" fmla="*/ 22 h 137"/>
              <a:gd name="T92" fmla="*/ 74 w 147"/>
              <a:gd name="T93" fmla="*/ 31 h 137"/>
              <a:gd name="T94" fmla="*/ 63 w 147"/>
              <a:gd name="T95" fmla="*/ 29 h 137"/>
              <a:gd name="T96" fmla="*/ 16 w 147"/>
              <a:gd name="T97" fmla="*/ 39 h 137"/>
              <a:gd name="T98" fmla="*/ 77 w 147"/>
              <a:gd name="T99" fmla="*/ 137 h 137"/>
              <a:gd name="T100" fmla="*/ 140 w 147"/>
              <a:gd name="T101" fmla="*/ 98 h 137"/>
              <a:gd name="T102" fmla="*/ 147 w 147"/>
              <a:gd name="T103" fmla="*/ 68 h 137"/>
              <a:gd name="T104" fmla="*/ 78 w 147"/>
              <a:gd name="T105" fmla="*/ 0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47" h="137">
                <a:moveTo>
                  <a:pt x="104" y="110"/>
                </a:moveTo>
                <a:cubicBezTo>
                  <a:pt x="92" y="102"/>
                  <a:pt x="92" y="102"/>
                  <a:pt x="92" y="102"/>
                </a:cubicBezTo>
                <a:cubicBezTo>
                  <a:pt x="92" y="101"/>
                  <a:pt x="92" y="101"/>
                  <a:pt x="92" y="101"/>
                </a:cubicBezTo>
                <a:cubicBezTo>
                  <a:pt x="93" y="99"/>
                  <a:pt x="92" y="96"/>
                  <a:pt x="90" y="94"/>
                </a:cubicBezTo>
                <a:cubicBezTo>
                  <a:pt x="95" y="88"/>
                  <a:pt x="95" y="88"/>
                  <a:pt x="95" y="88"/>
                </a:cubicBezTo>
                <a:cubicBezTo>
                  <a:pt x="100" y="88"/>
                  <a:pt x="100" y="88"/>
                  <a:pt x="100" y="88"/>
                </a:cubicBezTo>
                <a:cubicBezTo>
                  <a:pt x="108" y="107"/>
                  <a:pt x="108" y="107"/>
                  <a:pt x="108" y="107"/>
                </a:cubicBezTo>
                <a:cubicBezTo>
                  <a:pt x="107" y="108"/>
                  <a:pt x="105" y="109"/>
                  <a:pt x="104" y="110"/>
                </a:cubicBezTo>
                <a:moveTo>
                  <a:pt x="79" y="117"/>
                </a:moveTo>
                <a:cubicBezTo>
                  <a:pt x="75" y="117"/>
                  <a:pt x="70" y="116"/>
                  <a:pt x="66" y="115"/>
                </a:cubicBezTo>
                <a:cubicBezTo>
                  <a:pt x="52" y="111"/>
                  <a:pt x="41" y="101"/>
                  <a:pt x="35" y="89"/>
                </a:cubicBezTo>
                <a:cubicBezTo>
                  <a:pt x="44" y="79"/>
                  <a:pt x="44" y="79"/>
                  <a:pt x="44" y="79"/>
                </a:cubicBezTo>
                <a:cubicBezTo>
                  <a:pt x="56" y="82"/>
                  <a:pt x="56" y="82"/>
                  <a:pt x="56" y="82"/>
                </a:cubicBezTo>
                <a:cubicBezTo>
                  <a:pt x="56" y="81"/>
                  <a:pt x="56" y="81"/>
                  <a:pt x="56" y="81"/>
                </a:cubicBezTo>
                <a:cubicBezTo>
                  <a:pt x="77" y="96"/>
                  <a:pt x="77" y="96"/>
                  <a:pt x="77" y="96"/>
                </a:cubicBezTo>
                <a:cubicBezTo>
                  <a:pt x="77" y="97"/>
                  <a:pt x="77" y="97"/>
                  <a:pt x="77" y="97"/>
                </a:cubicBezTo>
                <a:cubicBezTo>
                  <a:pt x="76" y="101"/>
                  <a:pt x="78" y="106"/>
                  <a:pt x="82" y="107"/>
                </a:cubicBezTo>
                <a:cubicBezTo>
                  <a:pt x="83" y="107"/>
                  <a:pt x="84" y="107"/>
                  <a:pt x="84" y="107"/>
                </a:cubicBezTo>
                <a:cubicBezTo>
                  <a:pt x="87" y="107"/>
                  <a:pt x="89" y="106"/>
                  <a:pt x="90" y="105"/>
                </a:cubicBezTo>
                <a:cubicBezTo>
                  <a:pt x="101" y="112"/>
                  <a:pt x="101" y="112"/>
                  <a:pt x="101" y="112"/>
                </a:cubicBezTo>
                <a:cubicBezTo>
                  <a:pt x="94" y="115"/>
                  <a:pt x="86" y="117"/>
                  <a:pt x="79" y="117"/>
                </a:cubicBezTo>
                <a:moveTo>
                  <a:pt x="79" y="93"/>
                </a:moveTo>
                <a:cubicBezTo>
                  <a:pt x="54" y="75"/>
                  <a:pt x="54" y="75"/>
                  <a:pt x="54" y="75"/>
                </a:cubicBezTo>
                <a:cubicBezTo>
                  <a:pt x="54" y="74"/>
                  <a:pt x="54" y="74"/>
                  <a:pt x="54" y="74"/>
                </a:cubicBezTo>
                <a:cubicBezTo>
                  <a:pt x="71" y="71"/>
                  <a:pt x="71" y="71"/>
                  <a:pt x="71" y="71"/>
                </a:cubicBezTo>
                <a:cubicBezTo>
                  <a:pt x="72" y="74"/>
                  <a:pt x="74" y="76"/>
                  <a:pt x="77" y="76"/>
                </a:cubicBezTo>
                <a:cubicBezTo>
                  <a:pt x="77" y="76"/>
                  <a:pt x="78" y="76"/>
                  <a:pt x="79" y="76"/>
                </a:cubicBezTo>
                <a:cubicBezTo>
                  <a:pt x="81" y="76"/>
                  <a:pt x="83" y="75"/>
                  <a:pt x="85" y="74"/>
                </a:cubicBezTo>
                <a:cubicBezTo>
                  <a:pt x="92" y="77"/>
                  <a:pt x="92" y="77"/>
                  <a:pt x="92" y="77"/>
                </a:cubicBezTo>
                <a:cubicBezTo>
                  <a:pt x="92" y="86"/>
                  <a:pt x="92" y="86"/>
                  <a:pt x="92" y="86"/>
                </a:cubicBezTo>
                <a:cubicBezTo>
                  <a:pt x="88" y="92"/>
                  <a:pt x="88" y="92"/>
                  <a:pt x="88" y="92"/>
                </a:cubicBezTo>
                <a:cubicBezTo>
                  <a:pt x="87" y="92"/>
                  <a:pt x="87" y="92"/>
                  <a:pt x="86" y="92"/>
                </a:cubicBezTo>
                <a:cubicBezTo>
                  <a:pt x="86" y="92"/>
                  <a:pt x="85" y="92"/>
                  <a:pt x="84" y="92"/>
                </a:cubicBezTo>
                <a:cubicBezTo>
                  <a:pt x="83" y="92"/>
                  <a:pt x="81" y="92"/>
                  <a:pt x="79" y="93"/>
                </a:cubicBezTo>
                <a:moveTo>
                  <a:pt x="93" y="73"/>
                </a:moveTo>
                <a:cubicBezTo>
                  <a:pt x="86" y="70"/>
                  <a:pt x="86" y="70"/>
                  <a:pt x="86" y="70"/>
                </a:cubicBezTo>
                <a:cubicBezTo>
                  <a:pt x="87" y="68"/>
                  <a:pt x="86" y="66"/>
                  <a:pt x="85" y="65"/>
                </a:cubicBezTo>
                <a:cubicBezTo>
                  <a:pt x="93" y="58"/>
                  <a:pt x="93" y="58"/>
                  <a:pt x="93" y="58"/>
                </a:cubicBezTo>
                <a:cubicBezTo>
                  <a:pt x="94" y="58"/>
                  <a:pt x="95" y="59"/>
                  <a:pt x="96" y="59"/>
                </a:cubicBezTo>
                <a:cubicBezTo>
                  <a:pt x="97" y="59"/>
                  <a:pt x="97" y="59"/>
                  <a:pt x="97" y="59"/>
                </a:cubicBezTo>
                <a:cubicBezTo>
                  <a:pt x="97" y="73"/>
                  <a:pt x="97" y="73"/>
                  <a:pt x="97" y="73"/>
                </a:cubicBezTo>
                <a:cubicBezTo>
                  <a:pt x="93" y="73"/>
                  <a:pt x="93" y="73"/>
                  <a:pt x="93" y="73"/>
                </a:cubicBezTo>
                <a:moveTo>
                  <a:pt x="53" y="71"/>
                </a:moveTo>
                <a:cubicBezTo>
                  <a:pt x="52" y="69"/>
                  <a:pt x="52" y="69"/>
                  <a:pt x="52" y="69"/>
                </a:cubicBezTo>
                <a:cubicBezTo>
                  <a:pt x="53" y="69"/>
                  <a:pt x="53" y="69"/>
                  <a:pt x="53" y="68"/>
                </a:cubicBezTo>
                <a:cubicBezTo>
                  <a:pt x="63" y="46"/>
                  <a:pt x="63" y="46"/>
                  <a:pt x="63" y="46"/>
                </a:cubicBezTo>
                <a:cubicBezTo>
                  <a:pt x="76" y="45"/>
                  <a:pt x="76" y="45"/>
                  <a:pt x="76" y="45"/>
                </a:cubicBezTo>
                <a:cubicBezTo>
                  <a:pt x="75" y="44"/>
                  <a:pt x="75" y="44"/>
                  <a:pt x="75" y="44"/>
                </a:cubicBezTo>
                <a:cubicBezTo>
                  <a:pt x="90" y="49"/>
                  <a:pt x="90" y="49"/>
                  <a:pt x="90" y="49"/>
                </a:cubicBezTo>
                <a:cubicBezTo>
                  <a:pt x="89" y="51"/>
                  <a:pt x="90" y="53"/>
                  <a:pt x="91" y="55"/>
                </a:cubicBezTo>
                <a:cubicBezTo>
                  <a:pt x="83" y="62"/>
                  <a:pt x="83" y="62"/>
                  <a:pt x="83" y="62"/>
                </a:cubicBezTo>
                <a:cubicBezTo>
                  <a:pt x="82" y="62"/>
                  <a:pt x="82" y="62"/>
                  <a:pt x="81" y="61"/>
                </a:cubicBezTo>
                <a:cubicBezTo>
                  <a:pt x="80" y="61"/>
                  <a:pt x="79" y="61"/>
                  <a:pt x="79" y="61"/>
                </a:cubicBezTo>
                <a:cubicBezTo>
                  <a:pt x="75" y="61"/>
                  <a:pt x="72" y="63"/>
                  <a:pt x="71" y="67"/>
                </a:cubicBezTo>
                <a:cubicBezTo>
                  <a:pt x="71" y="67"/>
                  <a:pt x="71" y="67"/>
                  <a:pt x="71" y="68"/>
                </a:cubicBezTo>
                <a:cubicBezTo>
                  <a:pt x="53" y="71"/>
                  <a:pt x="53" y="71"/>
                  <a:pt x="53" y="71"/>
                </a:cubicBezTo>
                <a:moveTo>
                  <a:pt x="100" y="73"/>
                </a:moveTo>
                <a:cubicBezTo>
                  <a:pt x="100" y="59"/>
                  <a:pt x="100" y="59"/>
                  <a:pt x="100" y="59"/>
                </a:cubicBezTo>
                <a:cubicBezTo>
                  <a:pt x="103" y="58"/>
                  <a:pt x="106" y="56"/>
                  <a:pt x="107" y="53"/>
                </a:cubicBezTo>
                <a:cubicBezTo>
                  <a:pt x="108" y="50"/>
                  <a:pt x="107" y="46"/>
                  <a:pt x="104" y="44"/>
                </a:cubicBezTo>
                <a:cubicBezTo>
                  <a:pt x="111" y="33"/>
                  <a:pt x="111" y="33"/>
                  <a:pt x="111" y="33"/>
                </a:cubicBezTo>
                <a:cubicBezTo>
                  <a:pt x="124" y="45"/>
                  <a:pt x="130" y="63"/>
                  <a:pt x="125" y="81"/>
                </a:cubicBezTo>
                <a:cubicBezTo>
                  <a:pt x="123" y="91"/>
                  <a:pt x="118" y="99"/>
                  <a:pt x="111" y="105"/>
                </a:cubicBezTo>
                <a:cubicBezTo>
                  <a:pt x="104" y="87"/>
                  <a:pt x="104" y="87"/>
                  <a:pt x="104" y="87"/>
                </a:cubicBezTo>
                <a:cubicBezTo>
                  <a:pt x="107" y="87"/>
                  <a:pt x="107" y="87"/>
                  <a:pt x="107" y="87"/>
                </a:cubicBezTo>
                <a:cubicBezTo>
                  <a:pt x="106" y="72"/>
                  <a:pt x="106" y="72"/>
                  <a:pt x="106" y="72"/>
                </a:cubicBezTo>
                <a:cubicBezTo>
                  <a:pt x="100" y="73"/>
                  <a:pt x="100" y="73"/>
                  <a:pt x="100" y="73"/>
                </a:cubicBezTo>
                <a:moveTo>
                  <a:pt x="91" y="46"/>
                </a:moveTo>
                <a:cubicBezTo>
                  <a:pt x="75" y="40"/>
                  <a:pt x="75" y="40"/>
                  <a:pt x="75" y="40"/>
                </a:cubicBezTo>
                <a:cubicBezTo>
                  <a:pt x="75" y="35"/>
                  <a:pt x="75" y="35"/>
                  <a:pt x="75" y="35"/>
                </a:cubicBezTo>
                <a:cubicBezTo>
                  <a:pt x="105" y="28"/>
                  <a:pt x="105" y="28"/>
                  <a:pt x="105" y="28"/>
                </a:cubicBezTo>
                <a:cubicBezTo>
                  <a:pt x="106" y="29"/>
                  <a:pt x="107" y="30"/>
                  <a:pt x="108" y="31"/>
                </a:cubicBezTo>
                <a:cubicBezTo>
                  <a:pt x="101" y="42"/>
                  <a:pt x="101" y="42"/>
                  <a:pt x="101" y="42"/>
                </a:cubicBezTo>
                <a:cubicBezTo>
                  <a:pt x="101" y="42"/>
                  <a:pt x="101" y="42"/>
                  <a:pt x="101" y="42"/>
                </a:cubicBezTo>
                <a:cubicBezTo>
                  <a:pt x="100" y="42"/>
                  <a:pt x="99" y="42"/>
                  <a:pt x="98" y="42"/>
                </a:cubicBezTo>
                <a:cubicBezTo>
                  <a:pt x="95" y="42"/>
                  <a:pt x="92" y="44"/>
                  <a:pt x="91" y="46"/>
                </a:cubicBezTo>
                <a:moveTo>
                  <a:pt x="34" y="86"/>
                </a:moveTo>
                <a:cubicBezTo>
                  <a:pt x="30" y="76"/>
                  <a:pt x="29" y="66"/>
                  <a:pt x="32" y="56"/>
                </a:cubicBezTo>
                <a:cubicBezTo>
                  <a:pt x="36" y="42"/>
                  <a:pt x="45" y="32"/>
                  <a:pt x="57" y="26"/>
                </a:cubicBezTo>
                <a:cubicBezTo>
                  <a:pt x="59" y="30"/>
                  <a:pt x="59" y="30"/>
                  <a:pt x="59" y="30"/>
                </a:cubicBezTo>
                <a:cubicBezTo>
                  <a:pt x="57" y="30"/>
                  <a:pt x="57" y="30"/>
                  <a:pt x="57" y="30"/>
                </a:cubicBezTo>
                <a:cubicBezTo>
                  <a:pt x="59" y="46"/>
                  <a:pt x="59" y="46"/>
                  <a:pt x="59" y="46"/>
                </a:cubicBezTo>
                <a:cubicBezTo>
                  <a:pt x="59" y="46"/>
                  <a:pt x="59" y="46"/>
                  <a:pt x="59" y="46"/>
                </a:cubicBezTo>
                <a:cubicBezTo>
                  <a:pt x="51" y="65"/>
                  <a:pt x="51" y="65"/>
                  <a:pt x="51" y="65"/>
                </a:cubicBezTo>
                <a:cubicBezTo>
                  <a:pt x="51" y="64"/>
                  <a:pt x="51" y="64"/>
                  <a:pt x="51" y="64"/>
                </a:cubicBezTo>
                <a:cubicBezTo>
                  <a:pt x="38" y="78"/>
                  <a:pt x="38" y="78"/>
                  <a:pt x="38" y="78"/>
                </a:cubicBezTo>
                <a:cubicBezTo>
                  <a:pt x="40" y="78"/>
                  <a:pt x="40" y="78"/>
                  <a:pt x="40" y="78"/>
                </a:cubicBezTo>
                <a:cubicBezTo>
                  <a:pt x="34" y="86"/>
                  <a:pt x="34" y="86"/>
                  <a:pt x="34" y="86"/>
                </a:cubicBezTo>
                <a:moveTo>
                  <a:pt x="63" y="29"/>
                </a:moveTo>
                <a:cubicBezTo>
                  <a:pt x="60" y="24"/>
                  <a:pt x="60" y="24"/>
                  <a:pt x="60" y="24"/>
                </a:cubicBezTo>
                <a:cubicBezTo>
                  <a:pt x="66" y="22"/>
                  <a:pt x="72" y="21"/>
                  <a:pt x="79" y="21"/>
                </a:cubicBezTo>
                <a:cubicBezTo>
                  <a:pt x="83" y="21"/>
                  <a:pt x="87" y="21"/>
                  <a:pt x="91" y="22"/>
                </a:cubicBezTo>
                <a:cubicBezTo>
                  <a:pt x="94" y="23"/>
                  <a:pt x="97" y="24"/>
                  <a:pt x="100" y="26"/>
                </a:cubicBezTo>
                <a:cubicBezTo>
                  <a:pt x="74" y="31"/>
                  <a:pt x="74" y="31"/>
                  <a:pt x="74" y="31"/>
                </a:cubicBezTo>
                <a:cubicBezTo>
                  <a:pt x="74" y="28"/>
                  <a:pt x="74" y="28"/>
                  <a:pt x="74" y="28"/>
                </a:cubicBezTo>
                <a:cubicBezTo>
                  <a:pt x="63" y="29"/>
                  <a:pt x="63" y="29"/>
                  <a:pt x="63" y="29"/>
                </a:cubicBezTo>
                <a:moveTo>
                  <a:pt x="78" y="0"/>
                </a:moveTo>
                <a:cubicBezTo>
                  <a:pt x="52" y="0"/>
                  <a:pt x="28" y="14"/>
                  <a:pt x="16" y="39"/>
                </a:cubicBezTo>
                <a:cubicBezTo>
                  <a:pt x="0" y="74"/>
                  <a:pt x="15" y="115"/>
                  <a:pt x="49" y="131"/>
                </a:cubicBezTo>
                <a:cubicBezTo>
                  <a:pt x="58" y="135"/>
                  <a:pt x="67" y="137"/>
                  <a:pt x="77" y="137"/>
                </a:cubicBezTo>
                <a:cubicBezTo>
                  <a:pt x="80" y="137"/>
                  <a:pt x="80" y="137"/>
                  <a:pt x="80" y="137"/>
                </a:cubicBezTo>
                <a:cubicBezTo>
                  <a:pt x="105" y="137"/>
                  <a:pt x="129" y="122"/>
                  <a:pt x="140" y="98"/>
                </a:cubicBezTo>
                <a:cubicBezTo>
                  <a:pt x="145" y="89"/>
                  <a:pt x="147" y="79"/>
                  <a:pt x="147" y="70"/>
                </a:cubicBezTo>
                <a:cubicBezTo>
                  <a:pt x="147" y="68"/>
                  <a:pt x="147" y="68"/>
                  <a:pt x="147" y="68"/>
                </a:cubicBezTo>
                <a:cubicBezTo>
                  <a:pt x="147" y="42"/>
                  <a:pt x="132" y="18"/>
                  <a:pt x="108" y="6"/>
                </a:cubicBezTo>
                <a:cubicBezTo>
                  <a:pt x="98" y="2"/>
                  <a:pt x="88" y="0"/>
                  <a:pt x="78" y="0"/>
                </a:cubicBezTo>
              </a:path>
            </a:pathLst>
          </a:custGeom>
          <a:solidFill>
            <a:srgbClr val="84A2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7195" name="Group 7194"/>
          <p:cNvGrpSpPr/>
          <p:nvPr/>
        </p:nvGrpSpPr>
        <p:grpSpPr>
          <a:xfrm>
            <a:off x="3220855" y="1504753"/>
            <a:ext cx="342870" cy="450072"/>
            <a:chOff x="11775572" y="1451125"/>
            <a:chExt cx="267767" cy="263615"/>
          </a:xfrm>
        </p:grpSpPr>
        <p:sp>
          <p:nvSpPr>
            <p:cNvPr id="85" name="Freeform 52"/>
            <p:cNvSpPr>
              <a:spLocks/>
            </p:cNvSpPr>
            <p:nvPr userDrawn="1"/>
          </p:nvSpPr>
          <p:spPr bwMode="auto">
            <a:xfrm>
              <a:off x="11862762" y="1565289"/>
              <a:ext cx="35287" cy="33211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53"/>
            <p:cNvSpPr>
              <a:spLocks/>
            </p:cNvSpPr>
            <p:nvPr userDrawn="1"/>
          </p:nvSpPr>
          <p:spPr bwMode="auto">
            <a:xfrm>
              <a:off x="11862762" y="1565289"/>
              <a:ext cx="35287" cy="33211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87" name="Freeform 54"/>
            <p:cNvSpPr>
              <a:spLocks/>
            </p:cNvSpPr>
            <p:nvPr userDrawn="1"/>
          </p:nvSpPr>
          <p:spPr bwMode="auto">
            <a:xfrm>
              <a:off x="11927109" y="1625485"/>
              <a:ext cx="16606" cy="20757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55"/>
            <p:cNvSpPr>
              <a:spLocks/>
            </p:cNvSpPr>
            <p:nvPr userDrawn="1"/>
          </p:nvSpPr>
          <p:spPr bwMode="auto">
            <a:xfrm>
              <a:off x="11927109" y="1625485"/>
              <a:ext cx="16606" cy="20757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89" name="Freeform 56"/>
            <p:cNvSpPr>
              <a:spLocks noEditPoints="1"/>
            </p:cNvSpPr>
            <p:nvPr userDrawn="1"/>
          </p:nvSpPr>
          <p:spPr bwMode="auto">
            <a:xfrm>
              <a:off x="11775572" y="1451125"/>
              <a:ext cx="267767" cy="263615"/>
            </a:xfrm>
            <a:custGeom>
              <a:avLst/>
              <a:gdLst>
                <a:gd name="T0" fmla="*/ 110 w 175"/>
                <a:gd name="T1" fmla="*/ 101 h 171"/>
                <a:gd name="T2" fmla="*/ 117 w 175"/>
                <a:gd name="T3" fmla="*/ 108 h 171"/>
                <a:gd name="T4" fmla="*/ 121 w 175"/>
                <a:gd name="T5" fmla="*/ 110 h 171"/>
                <a:gd name="T6" fmla="*/ 124 w 175"/>
                <a:gd name="T7" fmla="*/ 120 h 171"/>
                <a:gd name="T8" fmla="*/ 122 w 175"/>
                <a:gd name="T9" fmla="*/ 126 h 171"/>
                <a:gd name="T10" fmla="*/ 117 w 175"/>
                <a:gd name="T11" fmla="*/ 129 h 171"/>
                <a:gd name="T12" fmla="*/ 111 w 175"/>
                <a:gd name="T13" fmla="*/ 135 h 171"/>
                <a:gd name="T14" fmla="*/ 103 w 175"/>
                <a:gd name="T15" fmla="*/ 135 h 171"/>
                <a:gd name="T16" fmla="*/ 96 w 175"/>
                <a:gd name="T17" fmla="*/ 129 h 171"/>
                <a:gd name="T18" fmla="*/ 92 w 175"/>
                <a:gd name="T19" fmla="*/ 127 h 171"/>
                <a:gd name="T20" fmla="*/ 89 w 175"/>
                <a:gd name="T21" fmla="*/ 116 h 171"/>
                <a:gd name="T22" fmla="*/ 91 w 175"/>
                <a:gd name="T23" fmla="*/ 110 h 171"/>
                <a:gd name="T24" fmla="*/ 96 w 175"/>
                <a:gd name="T25" fmla="*/ 108 h 171"/>
                <a:gd name="T26" fmla="*/ 103 w 175"/>
                <a:gd name="T27" fmla="*/ 102 h 171"/>
                <a:gd name="T28" fmla="*/ 65 w 175"/>
                <a:gd name="T29" fmla="*/ 59 h 171"/>
                <a:gd name="T30" fmla="*/ 79 w 175"/>
                <a:gd name="T31" fmla="*/ 54 h 171"/>
                <a:gd name="T32" fmla="*/ 90 w 175"/>
                <a:gd name="T33" fmla="*/ 61 h 171"/>
                <a:gd name="T34" fmla="*/ 100 w 175"/>
                <a:gd name="T35" fmla="*/ 78 h 171"/>
                <a:gd name="T36" fmla="*/ 101 w 175"/>
                <a:gd name="T37" fmla="*/ 85 h 171"/>
                <a:gd name="T38" fmla="*/ 96 w 175"/>
                <a:gd name="T39" fmla="*/ 103 h 171"/>
                <a:gd name="T40" fmla="*/ 86 w 175"/>
                <a:gd name="T41" fmla="*/ 112 h 171"/>
                <a:gd name="T42" fmla="*/ 73 w 175"/>
                <a:gd name="T43" fmla="*/ 111 h 171"/>
                <a:gd name="T44" fmla="*/ 59 w 175"/>
                <a:gd name="T45" fmla="*/ 116 h 171"/>
                <a:gd name="T46" fmla="*/ 48 w 175"/>
                <a:gd name="T47" fmla="*/ 109 h 171"/>
                <a:gd name="T48" fmla="*/ 38 w 175"/>
                <a:gd name="T49" fmla="*/ 92 h 171"/>
                <a:gd name="T50" fmla="*/ 37 w 175"/>
                <a:gd name="T51" fmla="*/ 85 h 171"/>
                <a:gd name="T52" fmla="*/ 39 w 175"/>
                <a:gd name="T53" fmla="*/ 73 h 171"/>
                <a:gd name="T54" fmla="*/ 47 w 175"/>
                <a:gd name="T55" fmla="*/ 68 h 171"/>
                <a:gd name="T56" fmla="*/ 58 w 175"/>
                <a:gd name="T57" fmla="*/ 55 h 171"/>
                <a:gd name="T58" fmla="*/ 54 w 175"/>
                <a:gd name="T59" fmla="*/ 0 h 171"/>
                <a:gd name="T60" fmla="*/ 0 w 175"/>
                <a:gd name="T61" fmla="*/ 171 h 171"/>
                <a:gd name="T62" fmla="*/ 175 w 175"/>
                <a:gd name="T63" fmla="*/ 132 h 171"/>
                <a:gd name="T64" fmla="*/ 54 w 175"/>
                <a:gd name="T6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171">
                  <a:moveTo>
                    <a:pt x="106" y="104"/>
                  </a:moveTo>
                  <a:cubicBezTo>
                    <a:pt x="108" y="104"/>
                    <a:pt x="109" y="103"/>
                    <a:pt x="110" y="101"/>
                  </a:cubicBezTo>
                  <a:cubicBezTo>
                    <a:pt x="111" y="102"/>
                    <a:pt x="112" y="102"/>
                    <a:pt x="114" y="103"/>
                  </a:cubicBezTo>
                  <a:cubicBezTo>
                    <a:pt x="113" y="105"/>
                    <a:pt x="115" y="108"/>
                    <a:pt x="117" y="108"/>
                  </a:cubicBezTo>
                  <a:cubicBezTo>
                    <a:pt x="118" y="108"/>
                    <a:pt x="119" y="107"/>
                    <a:pt x="119" y="107"/>
                  </a:cubicBezTo>
                  <a:cubicBezTo>
                    <a:pt x="120" y="108"/>
                    <a:pt x="121" y="109"/>
                    <a:pt x="121" y="110"/>
                  </a:cubicBezTo>
                  <a:cubicBezTo>
                    <a:pt x="119" y="112"/>
                    <a:pt x="119" y="116"/>
                    <a:pt x="124" y="116"/>
                  </a:cubicBezTo>
                  <a:cubicBezTo>
                    <a:pt x="124" y="118"/>
                    <a:pt x="124" y="119"/>
                    <a:pt x="124" y="120"/>
                  </a:cubicBezTo>
                  <a:cubicBezTo>
                    <a:pt x="124" y="120"/>
                    <a:pt x="123" y="120"/>
                    <a:pt x="123" y="120"/>
                  </a:cubicBezTo>
                  <a:cubicBezTo>
                    <a:pt x="120" y="120"/>
                    <a:pt x="119" y="125"/>
                    <a:pt x="122" y="126"/>
                  </a:cubicBezTo>
                  <a:cubicBezTo>
                    <a:pt x="121" y="128"/>
                    <a:pt x="120" y="129"/>
                    <a:pt x="119" y="130"/>
                  </a:cubicBezTo>
                  <a:cubicBezTo>
                    <a:pt x="119" y="129"/>
                    <a:pt x="118" y="129"/>
                    <a:pt x="117" y="129"/>
                  </a:cubicBezTo>
                  <a:cubicBezTo>
                    <a:pt x="115" y="129"/>
                    <a:pt x="113" y="131"/>
                    <a:pt x="114" y="133"/>
                  </a:cubicBezTo>
                  <a:cubicBezTo>
                    <a:pt x="113" y="135"/>
                    <a:pt x="112" y="134"/>
                    <a:pt x="111" y="135"/>
                  </a:cubicBezTo>
                  <a:cubicBezTo>
                    <a:pt x="110" y="133"/>
                    <a:pt x="108" y="132"/>
                    <a:pt x="107" y="132"/>
                  </a:cubicBezTo>
                  <a:cubicBezTo>
                    <a:pt x="105" y="132"/>
                    <a:pt x="104" y="133"/>
                    <a:pt x="103" y="135"/>
                  </a:cubicBezTo>
                  <a:cubicBezTo>
                    <a:pt x="102" y="135"/>
                    <a:pt x="101" y="134"/>
                    <a:pt x="99" y="134"/>
                  </a:cubicBezTo>
                  <a:cubicBezTo>
                    <a:pt x="101" y="131"/>
                    <a:pt x="98" y="129"/>
                    <a:pt x="96" y="129"/>
                  </a:cubicBezTo>
                  <a:cubicBezTo>
                    <a:pt x="95" y="129"/>
                    <a:pt x="95" y="129"/>
                    <a:pt x="94" y="129"/>
                  </a:cubicBezTo>
                  <a:cubicBezTo>
                    <a:pt x="93" y="129"/>
                    <a:pt x="92" y="128"/>
                    <a:pt x="92" y="127"/>
                  </a:cubicBezTo>
                  <a:cubicBezTo>
                    <a:pt x="94" y="125"/>
                    <a:pt x="94" y="120"/>
                    <a:pt x="90" y="120"/>
                  </a:cubicBezTo>
                  <a:cubicBezTo>
                    <a:pt x="89" y="119"/>
                    <a:pt x="89" y="118"/>
                    <a:pt x="89" y="116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93" y="116"/>
                    <a:pt x="94" y="112"/>
                    <a:pt x="91" y="110"/>
                  </a:cubicBezTo>
                  <a:cubicBezTo>
                    <a:pt x="92" y="109"/>
                    <a:pt x="93" y="108"/>
                    <a:pt x="94" y="107"/>
                  </a:cubicBezTo>
                  <a:cubicBezTo>
                    <a:pt x="95" y="107"/>
                    <a:pt x="95" y="108"/>
                    <a:pt x="96" y="108"/>
                  </a:cubicBezTo>
                  <a:cubicBezTo>
                    <a:pt x="99" y="108"/>
                    <a:pt x="100" y="105"/>
                    <a:pt x="99" y="103"/>
                  </a:cubicBezTo>
                  <a:cubicBezTo>
                    <a:pt x="100" y="102"/>
                    <a:pt x="101" y="102"/>
                    <a:pt x="103" y="102"/>
                  </a:cubicBezTo>
                  <a:cubicBezTo>
                    <a:pt x="103" y="103"/>
                    <a:pt x="105" y="104"/>
                    <a:pt x="106" y="104"/>
                  </a:cubicBezTo>
                  <a:moveTo>
                    <a:pt x="65" y="59"/>
                  </a:moveTo>
                  <a:cubicBezTo>
                    <a:pt x="68" y="59"/>
                    <a:pt x="71" y="57"/>
                    <a:pt x="71" y="53"/>
                  </a:cubicBezTo>
                  <a:cubicBezTo>
                    <a:pt x="74" y="53"/>
                    <a:pt x="77" y="54"/>
                    <a:pt x="79" y="54"/>
                  </a:cubicBezTo>
                  <a:cubicBezTo>
                    <a:pt x="78" y="59"/>
                    <a:pt x="82" y="63"/>
                    <a:pt x="86" y="63"/>
                  </a:cubicBezTo>
                  <a:cubicBezTo>
                    <a:pt x="87" y="63"/>
                    <a:pt x="89" y="62"/>
                    <a:pt x="90" y="61"/>
                  </a:cubicBezTo>
                  <a:cubicBezTo>
                    <a:pt x="93" y="62"/>
                    <a:pt x="94" y="64"/>
                    <a:pt x="95" y="66"/>
                  </a:cubicBezTo>
                  <a:cubicBezTo>
                    <a:pt x="91" y="70"/>
                    <a:pt x="92" y="78"/>
                    <a:pt x="100" y="78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101" y="80"/>
                    <a:pt x="101" y="83"/>
                    <a:pt x="101" y="85"/>
                  </a:cubicBezTo>
                  <a:cubicBezTo>
                    <a:pt x="94" y="85"/>
                    <a:pt x="93" y="94"/>
                    <a:pt x="99" y="97"/>
                  </a:cubicBezTo>
                  <a:cubicBezTo>
                    <a:pt x="98" y="99"/>
                    <a:pt x="97" y="101"/>
                    <a:pt x="96" y="103"/>
                  </a:cubicBezTo>
                  <a:cubicBezTo>
                    <a:pt x="94" y="103"/>
                    <a:pt x="93" y="102"/>
                    <a:pt x="92" y="102"/>
                  </a:cubicBezTo>
                  <a:cubicBezTo>
                    <a:pt x="87" y="102"/>
                    <a:pt x="84" y="107"/>
                    <a:pt x="86" y="112"/>
                  </a:cubicBezTo>
                  <a:cubicBezTo>
                    <a:pt x="85" y="114"/>
                    <a:pt x="83" y="114"/>
                    <a:pt x="80" y="115"/>
                  </a:cubicBezTo>
                  <a:cubicBezTo>
                    <a:pt x="79" y="113"/>
                    <a:pt x="76" y="111"/>
                    <a:pt x="73" y="111"/>
                  </a:cubicBezTo>
                  <a:cubicBezTo>
                    <a:pt x="70" y="111"/>
                    <a:pt x="67" y="113"/>
                    <a:pt x="67" y="117"/>
                  </a:cubicBezTo>
                  <a:cubicBezTo>
                    <a:pt x="64" y="117"/>
                    <a:pt x="62" y="116"/>
                    <a:pt x="59" y="116"/>
                  </a:cubicBezTo>
                  <a:cubicBezTo>
                    <a:pt x="61" y="111"/>
                    <a:pt x="57" y="107"/>
                    <a:pt x="53" y="107"/>
                  </a:cubicBezTo>
                  <a:cubicBezTo>
                    <a:pt x="51" y="107"/>
                    <a:pt x="49" y="108"/>
                    <a:pt x="48" y="109"/>
                  </a:cubicBezTo>
                  <a:cubicBezTo>
                    <a:pt x="46" y="108"/>
                    <a:pt x="44" y="106"/>
                    <a:pt x="43" y="104"/>
                  </a:cubicBezTo>
                  <a:cubicBezTo>
                    <a:pt x="48" y="100"/>
                    <a:pt x="46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7" y="90"/>
                    <a:pt x="37" y="87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44" y="85"/>
                    <a:pt x="45" y="75"/>
                    <a:pt x="39" y="73"/>
                  </a:cubicBezTo>
                  <a:cubicBezTo>
                    <a:pt x="40" y="71"/>
                    <a:pt x="42" y="69"/>
                    <a:pt x="43" y="67"/>
                  </a:cubicBezTo>
                  <a:cubicBezTo>
                    <a:pt x="44" y="67"/>
                    <a:pt x="46" y="68"/>
                    <a:pt x="47" y="68"/>
                  </a:cubicBezTo>
                  <a:cubicBezTo>
                    <a:pt x="52" y="68"/>
                    <a:pt x="54" y="63"/>
                    <a:pt x="52" y="58"/>
                  </a:cubicBezTo>
                  <a:cubicBezTo>
                    <a:pt x="53" y="56"/>
                    <a:pt x="56" y="56"/>
                    <a:pt x="58" y="55"/>
                  </a:cubicBezTo>
                  <a:cubicBezTo>
                    <a:pt x="59" y="57"/>
                    <a:pt x="62" y="59"/>
                    <a:pt x="65" y="59"/>
                  </a:cubicBezTo>
                  <a:moveTo>
                    <a:pt x="5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30" name="Freeform 57"/>
          <p:cNvSpPr>
            <a:spLocks noEditPoints="1"/>
          </p:cNvSpPr>
          <p:nvPr/>
        </p:nvSpPr>
        <p:spPr bwMode="auto">
          <a:xfrm>
            <a:off x="4500915" y="1782855"/>
            <a:ext cx="465018" cy="570999"/>
          </a:xfrm>
          <a:custGeom>
            <a:avLst/>
            <a:gdLst>
              <a:gd name="T0" fmla="*/ 183 w 291"/>
              <a:gd name="T1" fmla="*/ 227 h 268"/>
              <a:gd name="T2" fmla="*/ 150 w 291"/>
              <a:gd name="T3" fmla="*/ 226 h 268"/>
              <a:gd name="T4" fmla="*/ 151 w 291"/>
              <a:gd name="T5" fmla="*/ 190 h 268"/>
              <a:gd name="T6" fmla="*/ 184 w 291"/>
              <a:gd name="T7" fmla="*/ 191 h 268"/>
              <a:gd name="T8" fmla="*/ 183 w 291"/>
              <a:gd name="T9" fmla="*/ 227 h 268"/>
              <a:gd name="T10" fmla="*/ 154 w 291"/>
              <a:gd name="T11" fmla="*/ 91 h 268"/>
              <a:gd name="T12" fmla="*/ 155 w 291"/>
              <a:gd name="T13" fmla="*/ 47 h 268"/>
              <a:gd name="T14" fmla="*/ 163 w 291"/>
              <a:gd name="T15" fmla="*/ 46 h 268"/>
              <a:gd name="T16" fmla="*/ 164 w 291"/>
              <a:gd name="T17" fmla="*/ 46 h 268"/>
              <a:gd name="T18" fmla="*/ 218 w 291"/>
              <a:gd name="T19" fmla="*/ 102 h 268"/>
              <a:gd name="T20" fmla="*/ 208 w 291"/>
              <a:gd name="T21" fmla="*/ 132 h 268"/>
              <a:gd name="T22" fmla="*/ 201 w 291"/>
              <a:gd name="T23" fmla="*/ 145 h 268"/>
              <a:gd name="T24" fmla="*/ 195 w 291"/>
              <a:gd name="T25" fmla="*/ 155 h 268"/>
              <a:gd name="T26" fmla="*/ 190 w 291"/>
              <a:gd name="T27" fmla="*/ 174 h 268"/>
              <a:gd name="T28" fmla="*/ 187 w 291"/>
              <a:gd name="T29" fmla="*/ 182 h 268"/>
              <a:gd name="T30" fmla="*/ 182 w 291"/>
              <a:gd name="T31" fmla="*/ 185 h 268"/>
              <a:gd name="T32" fmla="*/ 181 w 291"/>
              <a:gd name="T33" fmla="*/ 185 h 268"/>
              <a:gd name="T34" fmla="*/ 177 w 291"/>
              <a:gd name="T35" fmla="*/ 185 h 268"/>
              <a:gd name="T36" fmla="*/ 172 w 291"/>
              <a:gd name="T37" fmla="*/ 185 h 268"/>
              <a:gd name="T38" fmla="*/ 151 w 291"/>
              <a:gd name="T39" fmla="*/ 184 h 268"/>
              <a:gd name="T40" fmla="*/ 153 w 291"/>
              <a:gd name="T41" fmla="*/ 118 h 268"/>
              <a:gd name="T42" fmla="*/ 178 w 291"/>
              <a:gd name="T43" fmla="*/ 139 h 268"/>
              <a:gd name="T44" fmla="*/ 189 w 291"/>
              <a:gd name="T45" fmla="*/ 78 h 268"/>
              <a:gd name="T46" fmla="*/ 154 w 291"/>
              <a:gd name="T47" fmla="*/ 91 h 268"/>
              <a:gd name="T48" fmla="*/ 113 w 291"/>
              <a:gd name="T49" fmla="*/ 75 h 268"/>
              <a:gd name="T50" fmla="*/ 124 w 291"/>
              <a:gd name="T51" fmla="*/ 71 h 268"/>
              <a:gd name="T52" fmla="*/ 135 w 291"/>
              <a:gd name="T53" fmla="*/ 46 h 268"/>
              <a:gd name="T54" fmla="*/ 135 w 291"/>
              <a:gd name="T55" fmla="*/ 46 h 268"/>
              <a:gd name="T56" fmla="*/ 145 w 291"/>
              <a:gd name="T57" fmla="*/ 46 h 268"/>
              <a:gd name="T58" fmla="*/ 144 w 291"/>
              <a:gd name="T59" fmla="*/ 108 h 268"/>
              <a:gd name="T60" fmla="*/ 143 w 291"/>
              <a:gd name="T61" fmla="*/ 108 h 268"/>
              <a:gd name="T62" fmla="*/ 114 w 291"/>
              <a:gd name="T63" fmla="*/ 136 h 268"/>
              <a:gd name="T64" fmla="*/ 143 w 291"/>
              <a:gd name="T65" fmla="*/ 165 h 268"/>
              <a:gd name="T66" fmla="*/ 143 w 291"/>
              <a:gd name="T67" fmla="*/ 165 h 268"/>
              <a:gd name="T68" fmla="*/ 141 w 291"/>
              <a:gd name="T69" fmla="*/ 227 h 268"/>
              <a:gd name="T70" fmla="*/ 131 w 291"/>
              <a:gd name="T71" fmla="*/ 227 h 268"/>
              <a:gd name="T72" fmla="*/ 120 w 291"/>
              <a:gd name="T73" fmla="*/ 201 h 268"/>
              <a:gd name="T74" fmla="*/ 109 w 291"/>
              <a:gd name="T75" fmla="*/ 197 h 268"/>
              <a:gd name="T76" fmla="*/ 84 w 291"/>
              <a:gd name="T77" fmla="*/ 206 h 268"/>
              <a:gd name="T78" fmla="*/ 84 w 291"/>
              <a:gd name="T79" fmla="*/ 206 h 268"/>
              <a:gd name="T80" fmla="*/ 70 w 291"/>
              <a:gd name="T81" fmla="*/ 192 h 268"/>
              <a:gd name="T82" fmla="*/ 80 w 291"/>
              <a:gd name="T83" fmla="*/ 167 h 268"/>
              <a:gd name="T84" fmla="*/ 76 w 291"/>
              <a:gd name="T85" fmla="*/ 155 h 268"/>
              <a:gd name="T86" fmla="*/ 51 w 291"/>
              <a:gd name="T87" fmla="*/ 144 h 268"/>
              <a:gd name="T88" fmla="*/ 51 w 291"/>
              <a:gd name="T89" fmla="*/ 124 h 268"/>
              <a:gd name="T90" fmla="*/ 77 w 291"/>
              <a:gd name="T91" fmla="*/ 114 h 268"/>
              <a:gd name="T92" fmla="*/ 82 w 291"/>
              <a:gd name="T93" fmla="*/ 103 h 268"/>
              <a:gd name="T94" fmla="*/ 72 w 291"/>
              <a:gd name="T95" fmla="*/ 78 h 268"/>
              <a:gd name="T96" fmla="*/ 87 w 291"/>
              <a:gd name="T97" fmla="*/ 64 h 268"/>
              <a:gd name="T98" fmla="*/ 87 w 291"/>
              <a:gd name="T99" fmla="*/ 64 h 268"/>
              <a:gd name="T100" fmla="*/ 113 w 291"/>
              <a:gd name="T101" fmla="*/ 75 h 268"/>
              <a:gd name="T102" fmla="*/ 145 w 291"/>
              <a:gd name="T103" fmla="*/ 0 h 268"/>
              <a:gd name="T104" fmla="*/ 14 w 291"/>
              <a:gd name="T105" fmla="*/ 108 h 268"/>
              <a:gd name="T106" fmla="*/ 119 w 291"/>
              <a:gd name="T107" fmla="*/ 265 h 268"/>
              <a:gd name="T108" fmla="*/ 144 w 291"/>
              <a:gd name="T109" fmla="*/ 268 h 268"/>
              <a:gd name="T110" fmla="*/ 147 w 291"/>
              <a:gd name="T111" fmla="*/ 268 h 268"/>
              <a:gd name="T112" fmla="*/ 276 w 291"/>
              <a:gd name="T113" fmla="*/ 160 h 268"/>
              <a:gd name="T114" fmla="*/ 171 w 291"/>
              <a:gd name="T115" fmla="*/ 3 h 268"/>
              <a:gd name="T116" fmla="*/ 145 w 291"/>
              <a:gd name="T117" fmla="*/ 0 h 2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91" h="268">
                <a:moveTo>
                  <a:pt x="183" y="227"/>
                </a:moveTo>
                <a:cubicBezTo>
                  <a:pt x="150" y="226"/>
                  <a:pt x="150" y="226"/>
                  <a:pt x="150" y="226"/>
                </a:cubicBezTo>
                <a:cubicBezTo>
                  <a:pt x="151" y="190"/>
                  <a:pt x="151" y="190"/>
                  <a:pt x="151" y="190"/>
                </a:cubicBezTo>
                <a:cubicBezTo>
                  <a:pt x="184" y="191"/>
                  <a:pt x="184" y="191"/>
                  <a:pt x="184" y="191"/>
                </a:cubicBezTo>
                <a:cubicBezTo>
                  <a:pt x="183" y="227"/>
                  <a:pt x="183" y="227"/>
                  <a:pt x="183" y="227"/>
                </a:cubicBezTo>
                <a:moveTo>
                  <a:pt x="154" y="91"/>
                </a:moveTo>
                <a:cubicBezTo>
                  <a:pt x="155" y="47"/>
                  <a:pt x="155" y="47"/>
                  <a:pt x="155" y="47"/>
                </a:cubicBezTo>
                <a:cubicBezTo>
                  <a:pt x="157" y="46"/>
                  <a:pt x="160" y="46"/>
                  <a:pt x="163" y="46"/>
                </a:cubicBezTo>
                <a:cubicBezTo>
                  <a:pt x="163" y="46"/>
                  <a:pt x="164" y="46"/>
                  <a:pt x="164" y="46"/>
                </a:cubicBezTo>
                <a:cubicBezTo>
                  <a:pt x="194" y="47"/>
                  <a:pt x="218" y="72"/>
                  <a:pt x="218" y="102"/>
                </a:cubicBezTo>
                <a:cubicBezTo>
                  <a:pt x="217" y="113"/>
                  <a:pt x="214" y="123"/>
                  <a:pt x="208" y="132"/>
                </a:cubicBezTo>
                <a:cubicBezTo>
                  <a:pt x="201" y="145"/>
                  <a:pt x="201" y="145"/>
                  <a:pt x="201" y="145"/>
                </a:cubicBezTo>
                <a:cubicBezTo>
                  <a:pt x="195" y="155"/>
                  <a:pt x="195" y="155"/>
                  <a:pt x="195" y="155"/>
                </a:cubicBezTo>
                <a:cubicBezTo>
                  <a:pt x="194" y="157"/>
                  <a:pt x="190" y="166"/>
                  <a:pt x="190" y="174"/>
                </a:cubicBezTo>
                <a:cubicBezTo>
                  <a:pt x="190" y="177"/>
                  <a:pt x="189" y="180"/>
                  <a:pt x="187" y="182"/>
                </a:cubicBezTo>
                <a:cubicBezTo>
                  <a:pt x="186" y="185"/>
                  <a:pt x="184" y="185"/>
                  <a:pt x="182" y="185"/>
                </a:cubicBezTo>
                <a:cubicBezTo>
                  <a:pt x="182" y="185"/>
                  <a:pt x="182" y="185"/>
                  <a:pt x="181" y="185"/>
                </a:cubicBezTo>
                <a:cubicBezTo>
                  <a:pt x="180" y="185"/>
                  <a:pt x="179" y="185"/>
                  <a:pt x="177" y="185"/>
                </a:cubicBezTo>
                <a:cubicBezTo>
                  <a:pt x="176" y="185"/>
                  <a:pt x="174" y="185"/>
                  <a:pt x="172" y="185"/>
                </a:cubicBezTo>
                <a:cubicBezTo>
                  <a:pt x="165" y="184"/>
                  <a:pt x="158" y="184"/>
                  <a:pt x="151" y="184"/>
                </a:cubicBezTo>
                <a:cubicBezTo>
                  <a:pt x="153" y="118"/>
                  <a:pt x="153" y="118"/>
                  <a:pt x="153" y="118"/>
                </a:cubicBezTo>
                <a:cubicBezTo>
                  <a:pt x="178" y="139"/>
                  <a:pt x="178" y="139"/>
                  <a:pt x="178" y="139"/>
                </a:cubicBezTo>
                <a:cubicBezTo>
                  <a:pt x="189" y="78"/>
                  <a:pt x="189" y="78"/>
                  <a:pt x="189" y="78"/>
                </a:cubicBezTo>
                <a:cubicBezTo>
                  <a:pt x="154" y="91"/>
                  <a:pt x="154" y="91"/>
                  <a:pt x="154" y="91"/>
                </a:cubicBezTo>
                <a:moveTo>
                  <a:pt x="113" y="75"/>
                </a:moveTo>
                <a:cubicBezTo>
                  <a:pt x="124" y="71"/>
                  <a:pt x="124" y="71"/>
                  <a:pt x="124" y="71"/>
                </a:cubicBezTo>
                <a:cubicBezTo>
                  <a:pt x="124" y="71"/>
                  <a:pt x="134" y="46"/>
                  <a:pt x="135" y="46"/>
                </a:cubicBezTo>
                <a:cubicBezTo>
                  <a:pt x="135" y="46"/>
                  <a:pt x="135" y="46"/>
                  <a:pt x="135" y="46"/>
                </a:cubicBezTo>
                <a:cubicBezTo>
                  <a:pt x="145" y="46"/>
                  <a:pt x="145" y="46"/>
                  <a:pt x="145" y="46"/>
                </a:cubicBezTo>
                <a:cubicBezTo>
                  <a:pt x="144" y="108"/>
                  <a:pt x="144" y="108"/>
                  <a:pt x="144" y="108"/>
                </a:cubicBezTo>
                <a:cubicBezTo>
                  <a:pt x="144" y="108"/>
                  <a:pt x="143" y="108"/>
                  <a:pt x="143" y="108"/>
                </a:cubicBezTo>
                <a:cubicBezTo>
                  <a:pt x="127" y="108"/>
                  <a:pt x="114" y="120"/>
                  <a:pt x="114" y="136"/>
                </a:cubicBezTo>
                <a:cubicBezTo>
                  <a:pt x="113" y="152"/>
                  <a:pt x="126" y="165"/>
                  <a:pt x="143" y="165"/>
                </a:cubicBezTo>
                <a:cubicBezTo>
                  <a:pt x="143" y="165"/>
                  <a:pt x="143" y="165"/>
                  <a:pt x="143" y="165"/>
                </a:cubicBezTo>
                <a:cubicBezTo>
                  <a:pt x="141" y="227"/>
                  <a:pt x="141" y="227"/>
                  <a:pt x="141" y="227"/>
                </a:cubicBezTo>
                <a:cubicBezTo>
                  <a:pt x="131" y="227"/>
                  <a:pt x="131" y="227"/>
                  <a:pt x="131" y="227"/>
                </a:cubicBezTo>
                <a:cubicBezTo>
                  <a:pt x="130" y="226"/>
                  <a:pt x="120" y="201"/>
                  <a:pt x="120" y="201"/>
                </a:cubicBezTo>
                <a:cubicBezTo>
                  <a:pt x="109" y="197"/>
                  <a:pt x="109" y="197"/>
                  <a:pt x="109" y="197"/>
                </a:cubicBezTo>
                <a:cubicBezTo>
                  <a:pt x="109" y="197"/>
                  <a:pt x="87" y="206"/>
                  <a:pt x="84" y="206"/>
                </a:cubicBezTo>
                <a:cubicBezTo>
                  <a:pt x="84" y="206"/>
                  <a:pt x="84" y="206"/>
                  <a:pt x="84" y="206"/>
                </a:cubicBezTo>
                <a:cubicBezTo>
                  <a:pt x="70" y="192"/>
                  <a:pt x="70" y="192"/>
                  <a:pt x="70" y="192"/>
                </a:cubicBezTo>
                <a:cubicBezTo>
                  <a:pt x="69" y="191"/>
                  <a:pt x="80" y="167"/>
                  <a:pt x="80" y="167"/>
                </a:cubicBezTo>
                <a:cubicBezTo>
                  <a:pt x="76" y="155"/>
                  <a:pt x="76" y="155"/>
                  <a:pt x="76" y="155"/>
                </a:cubicBezTo>
                <a:cubicBezTo>
                  <a:pt x="76" y="155"/>
                  <a:pt x="51" y="146"/>
                  <a:pt x="51" y="144"/>
                </a:cubicBezTo>
                <a:cubicBezTo>
                  <a:pt x="51" y="124"/>
                  <a:pt x="51" y="124"/>
                  <a:pt x="51" y="124"/>
                </a:cubicBezTo>
                <a:cubicBezTo>
                  <a:pt x="51" y="123"/>
                  <a:pt x="77" y="114"/>
                  <a:pt x="77" y="114"/>
                </a:cubicBezTo>
                <a:cubicBezTo>
                  <a:pt x="82" y="103"/>
                  <a:pt x="82" y="103"/>
                  <a:pt x="82" y="103"/>
                </a:cubicBezTo>
                <a:cubicBezTo>
                  <a:pt x="82" y="103"/>
                  <a:pt x="71" y="79"/>
                  <a:pt x="72" y="78"/>
                </a:cubicBezTo>
                <a:cubicBezTo>
                  <a:pt x="87" y="64"/>
                  <a:pt x="87" y="64"/>
                  <a:pt x="87" y="64"/>
                </a:cubicBezTo>
                <a:cubicBezTo>
                  <a:pt x="87" y="64"/>
                  <a:pt x="87" y="64"/>
                  <a:pt x="87" y="64"/>
                </a:cubicBezTo>
                <a:cubicBezTo>
                  <a:pt x="90" y="64"/>
                  <a:pt x="113" y="75"/>
                  <a:pt x="113" y="75"/>
                </a:cubicBezTo>
                <a:moveTo>
                  <a:pt x="145" y="0"/>
                </a:moveTo>
                <a:cubicBezTo>
                  <a:pt x="83" y="0"/>
                  <a:pt x="27" y="44"/>
                  <a:pt x="14" y="108"/>
                </a:cubicBezTo>
                <a:cubicBezTo>
                  <a:pt x="0" y="180"/>
                  <a:pt x="47" y="250"/>
                  <a:pt x="119" y="265"/>
                </a:cubicBezTo>
                <a:cubicBezTo>
                  <a:pt x="127" y="267"/>
                  <a:pt x="135" y="267"/>
                  <a:pt x="144" y="268"/>
                </a:cubicBezTo>
                <a:cubicBezTo>
                  <a:pt x="147" y="268"/>
                  <a:pt x="147" y="268"/>
                  <a:pt x="147" y="268"/>
                </a:cubicBezTo>
                <a:cubicBezTo>
                  <a:pt x="209" y="267"/>
                  <a:pt x="264" y="223"/>
                  <a:pt x="276" y="160"/>
                </a:cubicBezTo>
                <a:cubicBezTo>
                  <a:pt x="291" y="88"/>
                  <a:pt x="244" y="18"/>
                  <a:pt x="171" y="3"/>
                </a:cubicBezTo>
                <a:cubicBezTo>
                  <a:pt x="163" y="1"/>
                  <a:pt x="154" y="0"/>
                  <a:pt x="145" y="0"/>
                </a:cubicBezTo>
              </a:path>
            </a:pathLst>
          </a:custGeom>
          <a:solidFill>
            <a:srgbClr val="216BB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69" name="Freeform 37"/>
          <p:cNvSpPr>
            <a:spLocks/>
          </p:cNvSpPr>
          <p:nvPr/>
        </p:nvSpPr>
        <p:spPr bwMode="auto">
          <a:xfrm>
            <a:off x="2461339" y="2021082"/>
            <a:ext cx="130636" cy="155167"/>
          </a:xfrm>
          <a:custGeom>
            <a:avLst/>
            <a:gdLst>
              <a:gd name="T0" fmla="*/ 48 w 97"/>
              <a:gd name="T1" fmla="*/ 0 h 86"/>
              <a:gd name="T2" fmla="*/ 22 w 97"/>
              <a:gd name="T3" fmla="*/ 8 h 86"/>
              <a:gd name="T4" fmla="*/ 14 w 97"/>
              <a:gd name="T5" fmla="*/ 69 h 86"/>
              <a:gd name="T6" fmla="*/ 48 w 97"/>
              <a:gd name="T7" fmla="*/ 86 h 86"/>
              <a:gd name="T8" fmla="*/ 75 w 97"/>
              <a:gd name="T9" fmla="*/ 77 h 86"/>
              <a:gd name="T10" fmla="*/ 83 w 97"/>
              <a:gd name="T11" fmla="*/ 17 h 86"/>
              <a:gd name="T12" fmla="*/ 48 w 97"/>
              <a:gd name="T13" fmla="*/ 0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7" h="86">
                <a:moveTo>
                  <a:pt x="48" y="0"/>
                </a:moveTo>
                <a:cubicBezTo>
                  <a:pt x="39" y="0"/>
                  <a:pt x="30" y="2"/>
                  <a:pt x="22" y="8"/>
                </a:cubicBezTo>
                <a:cubicBezTo>
                  <a:pt x="3" y="23"/>
                  <a:pt x="0" y="50"/>
                  <a:pt x="14" y="69"/>
                </a:cubicBezTo>
                <a:cubicBezTo>
                  <a:pt x="23" y="80"/>
                  <a:pt x="35" y="86"/>
                  <a:pt x="48" y="86"/>
                </a:cubicBezTo>
                <a:cubicBezTo>
                  <a:pt x="58" y="86"/>
                  <a:pt x="67" y="83"/>
                  <a:pt x="75" y="77"/>
                </a:cubicBezTo>
                <a:cubicBezTo>
                  <a:pt x="94" y="63"/>
                  <a:pt x="97" y="35"/>
                  <a:pt x="83" y="17"/>
                </a:cubicBezTo>
                <a:cubicBezTo>
                  <a:pt x="74" y="5"/>
                  <a:pt x="61" y="0"/>
                  <a:pt x="48" y="0"/>
                </a:cubicBezTo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3" name="Freeform 40"/>
          <p:cNvSpPr>
            <a:spLocks/>
          </p:cNvSpPr>
          <p:nvPr/>
        </p:nvSpPr>
        <p:spPr bwMode="auto">
          <a:xfrm>
            <a:off x="4091730" y="1423233"/>
            <a:ext cx="94697" cy="111051"/>
          </a:xfrm>
          <a:custGeom>
            <a:avLst/>
            <a:gdLst>
              <a:gd name="T0" fmla="*/ 35 w 70"/>
              <a:gd name="T1" fmla="*/ 0 h 62"/>
              <a:gd name="T2" fmla="*/ 16 w 70"/>
              <a:gd name="T3" fmla="*/ 6 h 62"/>
              <a:gd name="T4" fmla="*/ 10 w 70"/>
              <a:gd name="T5" fmla="*/ 50 h 62"/>
              <a:gd name="T6" fmla="*/ 35 w 70"/>
              <a:gd name="T7" fmla="*/ 62 h 62"/>
              <a:gd name="T8" fmla="*/ 54 w 70"/>
              <a:gd name="T9" fmla="*/ 56 h 62"/>
              <a:gd name="T10" fmla="*/ 60 w 70"/>
              <a:gd name="T11" fmla="*/ 12 h 62"/>
              <a:gd name="T12" fmla="*/ 35 w 70"/>
              <a:gd name="T13" fmla="*/ 0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0" h="62">
                <a:moveTo>
                  <a:pt x="35" y="0"/>
                </a:moveTo>
                <a:cubicBezTo>
                  <a:pt x="28" y="0"/>
                  <a:pt x="22" y="2"/>
                  <a:pt x="16" y="6"/>
                </a:cubicBezTo>
                <a:cubicBezTo>
                  <a:pt x="2" y="17"/>
                  <a:pt x="0" y="36"/>
                  <a:pt x="10" y="50"/>
                </a:cubicBezTo>
                <a:cubicBezTo>
                  <a:pt x="16" y="58"/>
                  <a:pt x="26" y="62"/>
                  <a:pt x="35" y="62"/>
                </a:cubicBezTo>
                <a:cubicBezTo>
                  <a:pt x="42" y="62"/>
                  <a:pt x="48" y="60"/>
                  <a:pt x="54" y="56"/>
                </a:cubicBezTo>
                <a:cubicBezTo>
                  <a:pt x="67" y="45"/>
                  <a:pt x="70" y="26"/>
                  <a:pt x="60" y="12"/>
                </a:cubicBezTo>
                <a:cubicBezTo>
                  <a:pt x="53" y="4"/>
                  <a:pt x="44" y="0"/>
                  <a:pt x="35" y="0"/>
                </a:cubicBezTo>
              </a:path>
            </a:pathLst>
          </a:custGeom>
          <a:solidFill>
            <a:srgbClr val="C3CAD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5" name="Freeform 42"/>
          <p:cNvSpPr>
            <a:spLocks/>
          </p:cNvSpPr>
          <p:nvPr/>
        </p:nvSpPr>
        <p:spPr bwMode="auto">
          <a:xfrm>
            <a:off x="2908584" y="1827125"/>
            <a:ext cx="64848" cy="76831"/>
          </a:xfrm>
          <a:custGeom>
            <a:avLst/>
            <a:gdLst>
              <a:gd name="T0" fmla="*/ 76 w 152"/>
              <a:gd name="T1" fmla="*/ 0 h 135"/>
              <a:gd name="T2" fmla="*/ 35 w 152"/>
              <a:gd name="T3" fmla="*/ 14 h 135"/>
              <a:gd name="T4" fmla="*/ 22 w 152"/>
              <a:gd name="T5" fmla="*/ 109 h 135"/>
              <a:gd name="T6" fmla="*/ 76 w 152"/>
              <a:gd name="T7" fmla="*/ 135 h 135"/>
              <a:gd name="T8" fmla="*/ 117 w 152"/>
              <a:gd name="T9" fmla="*/ 121 h 135"/>
              <a:gd name="T10" fmla="*/ 129 w 152"/>
              <a:gd name="T11" fmla="*/ 27 h 135"/>
              <a:gd name="T12" fmla="*/ 76 w 152"/>
              <a:gd name="T13" fmla="*/ 0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2" h="135">
                <a:moveTo>
                  <a:pt x="76" y="0"/>
                </a:moveTo>
                <a:cubicBezTo>
                  <a:pt x="61" y="0"/>
                  <a:pt x="47" y="5"/>
                  <a:pt x="35" y="14"/>
                </a:cubicBezTo>
                <a:cubicBezTo>
                  <a:pt x="5" y="37"/>
                  <a:pt x="0" y="79"/>
                  <a:pt x="22" y="109"/>
                </a:cubicBezTo>
                <a:cubicBezTo>
                  <a:pt x="36" y="126"/>
                  <a:pt x="56" y="135"/>
                  <a:pt x="76" y="135"/>
                </a:cubicBezTo>
                <a:cubicBezTo>
                  <a:pt x="90" y="135"/>
                  <a:pt x="105" y="131"/>
                  <a:pt x="117" y="121"/>
                </a:cubicBezTo>
                <a:cubicBezTo>
                  <a:pt x="146" y="99"/>
                  <a:pt x="152" y="56"/>
                  <a:pt x="129" y="27"/>
                </a:cubicBezTo>
                <a:cubicBezTo>
                  <a:pt x="116" y="10"/>
                  <a:pt x="96" y="0"/>
                  <a:pt x="76" y="0"/>
                </a:cubicBezTo>
              </a:path>
            </a:pathLst>
          </a:custGeom>
          <a:solidFill>
            <a:srgbClr val="B6BCC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7" name="Freeform 44"/>
          <p:cNvSpPr>
            <a:spLocks/>
          </p:cNvSpPr>
          <p:nvPr/>
        </p:nvSpPr>
        <p:spPr bwMode="auto">
          <a:xfrm>
            <a:off x="3731386" y="1752257"/>
            <a:ext cx="152502" cy="179892"/>
          </a:xfrm>
          <a:custGeom>
            <a:avLst/>
            <a:gdLst>
              <a:gd name="T0" fmla="*/ 95 w 191"/>
              <a:gd name="T1" fmla="*/ 0 h 169"/>
              <a:gd name="T2" fmla="*/ 44 w 191"/>
              <a:gd name="T3" fmla="*/ 18 h 169"/>
              <a:gd name="T4" fmla="*/ 28 w 191"/>
              <a:gd name="T5" fmla="*/ 136 h 169"/>
              <a:gd name="T6" fmla="*/ 95 w 191"/>
              <a:gd name="T7" fmla="*/ 169 h 169"/>
              <a:gd name="T8" fmla="*/ 147 w 191"/>
              <a:gd name="T9" fmla="*/ 152 h 169"/>
              <a:gd name="T10" fmla="*/ 162 w 191"/>
              <a:gd name="T11" fmla="*/ 33 h 169"/>
              <a:gd name="T12" fmla="*/ 95 w 191"/>
              <a:gd name="T13" fmla="*/ 0 h 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1" h="169">
                <a:moveTo>
                  <a:pt x="95" y="0"/>
                </a:moveTo>
                <a:cubicBezTo>
                  <a:pt x="77" y="0"/>
                  <a:pt x="59" y="6"/>
                  <a:pt x="44" y="18"/>
                </a:cubicBezTo>
                <a:cubicBezTo>
                  <a:pt x="7" y="46"/>
                  <a:pt x="0" y="99"/>
                  <a:pt x="28" y="136"/>
                </a:cubicBezTo>
                <a:cubicBezTo>
                  <a:pt x="45" y="158"/>
                  <a:pt x="70" y="169"/>
                  <a:pt x="95" y="169"/>
                </a:cubicBezTo>
                <a:cubicBezTo>
                  <a:pt x="113" y="169"/>
                  <a:pt x="131" y="163"/>
                  <a:pt x="147" y="152"/>
                </a:cubicBezTo>
                <a:cubicBezTo>
                  <a:pt x="184" y="123"/>
                  <a:pt x="191" y="70"/>
                  <a:pt x="162" y="33"/>
                </a:cubicBezTo>
                <a:cubicBezTo>
                  <a:pt x="146" y="12"/>
                  <a:pt x="121" y="0"/>
                  <a:pt x="95" y="0"/>
                </a:cubicBezTo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8" name="Freeform 45"/>
          <p:cNvSpPr>
            <a:spLocks/>
          </p:cNvSpPr>
          <p:nvPr/>
        </p:nvSpPr>
        <p:spPr bwMode="auto">
          <a:xfrm>
            <a:off x="4139078" y="2024968"/>
            <a:ext cx="145709" cy="214237"/>
          </a:xfrm>
          <a:custGeom>
            <a:avLst/>
            <a:gdLst>
              <a:gd name="T0" fmla="*/ 0 w 623"/>
              <a:gd name="T1" fmla="*/ 0 h 687"/>
              <a:gd name="T2" fmla="*/ 56 w 623"/>
              <a:gd name="T3" fmla="*/ 687 h 687"/>
              <a:gd name="T4" fmla="*/ 623 w 623"/>
              <a:gd name="T5" fmla="*/ 292 h 687"/>
              <a:gd name="T6" fmla="*/ 0 w 623"/>
              <a:gd name="T7" fmla="*/ 0 h 6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23" h="687">
                <a:moveTo>
                  <a:pt x="0" y="0"/>
                </a:moveTo>
                <a:lnTo>
                  <a:pt x="56" y="687"/>
                </a:lnTo>
                <a:lnTo>
                  <a:pt x="623" y="292"/>
                </a:lnTo>
                <a:lnTo>
                  <a:pt x="0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9" name="Freeform 46"/>
          <p:cNvSpPr>
            <a:spLocks/>
          </p:cNvSpPr>
          <p:nvPr/>
        </p:nvSpPr>
        <p:spPr bwMode="auto">
          <a:xfrm>
            <a:off x="2668988" y="2226448"/>
            <a:ext cx="355400" cy="522547"/>
          </a:xfrm>
          <a:custGeom>
            <a:avLst/>
            <a:gdLst>
              <a:gd name="T0" fmla="*/ 0 w 623"/>
              <a:gd name="T1" fmla="*/ 0 h 687"/>
              <a:gd name="T2" fmla="*/ 56 w 623"/>
              <a:gd name="T3" fmla="*/ 687 h 687"/>
              <a:gd name="T4" fmla="*/ 623 w 623"/>
              <a:gd name="T5" fmla="*/ 292 h 687"/>
              <a:gd name="T6" fmla="*/ 0 w 623"/>
              <a:gd name="T7" fmla="*/ 0 h 6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23" h="687">
                <a:moveTo>
                  <a:pt x="0" y="0"/>
                </a:moveTo>
                <a:lnTo>
                  <a:pt x="56" y="687"/>
                </a:lnTo>
                <a:lnTo>
                  <a:pt x="623" y="29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1" name="Freeform 48"/>
          <p:cNvSpPr>
            <a:spLocks/>
          </p:cNvSpPr>
          <p:nvPr/>
        </p:nvSpPr>
        <p:spPr bwMode="auto">
          <a:xfrm>
            <a:off x="4197265" y="1162341"/>
            <a:ext cx="134630" cy="197761"/>
          </a:xfrm>
          <a:custGeom>
            <a:avLst/>
            <a:gdLst>
              <a:gd name="T0" fmla="*/ 0 w 236"/>
              <a:gd name="T1" fmla="*/ 0 h 260"/>
              <a:gd name="T2" fmla="*/ 21 w 236"/>
              <a:gd name="T3" fmla="*/ 260 h 260"/>
              <a:gd name="T4" fmla="*/ 236 w 236"/>
              <a:gd name="T5" fmla="*/ 112 h 260"/>
              <a:gd name="T6" fmla="*/ 0 w 236"/>
              <a:gd name="T7" fmla="*/ 0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6" h="260">
                <a:moveTo>
                  <a:pt x="0" y="0"/>
                </a:moveTo>
                <a:lnTo>
                  <a:pt x="21" y="260"/>
                </a:lnTo>
                <a:lnTo>
                  <a:pt x="236" y="11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2" name="Freeform 49"/>
          <p:cNvSpPr>
            <a:spLocks/>
          </p:cNvSpPr>
          <p:nvPr/>
        </p:nvSpPr>
        <p:spPr bwMode="auto">
          <a:xfrm>
            <a:off x="6140680" y="1923520"/>
            <a:ext cx="99399" cy="144835"/>
          </a:xfrm>
          <a:custGeom>
            <a:avLst/>
            <a:gdLst>
              <a:gd name="T0" fmla="*/ 0 w 237"/>
              <a:gd name="T1" fmla="*/ 0 h 259"/>
              <a:gd name="T2" fmla="*/ 22 w 237"/>
              <a:gd name="T3" fmla="*/ 259 h 259"/>
              <a:gd name="T4" fmla="*/ 237 w 237"/>
              <a:gd name="T5" fmla="*/ 111 h 259"/>
              <a:gd name="T6" fmla="*/ 0 w 237"/>
              <a:gd name="T7" fmla="*/ 0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7" h="259">
                <a:moveTo>
                  <a:pt x="0" y="0"/>
                </a:moveTo>
                <a:lnTo>
                  <a:pt x="22" y="259"/>
                </a:lnTo>
                <a:lnTo>
                  <a:pt x="237" y="111"/>
                </a:lnTo>
                <a:lnTo>
                  <a:pt x="0" y="0"/>
                </a:lnTo>
                <a:close/>
              </a:path>
            </a:pathLst>
          </a:custGeom>
          <a:solidFill>
            <a:srgbClr val="84A2C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3" name="Freeform 50"/>
          <p:cNvSpPr>
            <a:spLocks/>
          </p:cNvSpPr>
          <p:nvPr/>
        </p:nvSpPr>
        <p:spPr bwMode="auto">
          <a:xfrm>
            <a:off x="3244018" y="1843857"/>
            <a:ext cx="135200" cy="197001"/>
          </a:xfrm>
          <a:custGeom>
            <a:avLst/>
            <a:gdLst>
              <a:gd name="T0" fmla="*/ 0 w 237"/>
              <a:gd name="T1" fmla="*/ 0 h 259"/>
              <a:gd name="T2" fmla="*/ 22 w 237"/>
              <a:gd name="T3" fmla="*/ 259 h 259"/>
              <a:gd name="T4" fmla="*/ 237 w 237"/>
              <a:gd name="T5" fmla="*/ 111 h 259"/>
              <a:gd name="T6" fmla="*/ 0 w 237"/>
              <a:gd name="T7" fmla="*/ 0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7" h="259">
                <a:moveTo>
                  <a:pt x="0" y="0"/>
                </a:moveTo>
                <a:lnTo>
                  <a:pt x="22" y="259"/>
                </a:lnTo>
                <a:lnTo>
                  <a:pt x="237" y="111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4" name="Freeform 51"/>
          <p:cNvSpPr>
            <a:spLocks/>
          </p:cNvSpPr>
          <p:nvPr/>
        </p:nvSpPr>
        <p:spPr bwMode="auto">
          <a:xfrm>
            <a:off x="5248104" y="1942356"/>
            <a:ext cx="102684" cy="136912"/>
          </a:xfrm>
          <a:custGeom>
            <a:avLst/>
            <a:gdLst>
              <a:gd name="T0" fmla="*/ 373 w 435"/>
              <a:gd name="T1" fmla="*/ 0 h 435"/>
              <a:gd name="T2" fmla="*/ 0 w 435"/>
              <a:gd name="T3" fmla="*/ 64 h 435"/>
              <a:gd name="T4" fmla="*/ 61 w 435"/>
              <a:gd name="T5" fmla="*/ 435 h 435"/>
              <a:gd name="T6" fmla="*/ 435 w 435"/>
              <a:gd name="T7" fmla="*/ 374 h 435"/>
              <a:gd name="T8" fmla="*/ 373 w 435"/>
              <a:gd name="T9" fmla="*/ 0 h 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5" h="435">
                <a:moveTo>
                  <a:pt x="373" y="0"/>
                </a:moveTo>
                <a:lnTo>
                  <a:pt x="0" y="64"/>
                </a:lnTo>
                <a:lnTo>
                  <a:pt x="61" y="435"/>
                </a:lnTo>
                <a:lnTo>
                  <a:pt x="435" y="374"/>
                </a:lnTo>
                <a:lnTo>
                  <a:pt x="373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5" name="Freeform 52"/>
          <p:cNvSpPr>
            <a:spLocks/>
          </p:cNvSpPr>
          <p:nvPr/>
        </p:nvSpPr>
        <p:spPr bwMode="auto">
          <a:xfrm>
            <a:off x="4321055" y="2612084"/>
            <a:ext cx="248152" cy="330869"/>
          </a:xfrm>
          <a:custGeom>
            <a:avLst/>
            <a:gdLst>
              <a:gd name="T0" fmla="*/ 373 w 435"/>
              <a:gd name="T1" fmla="*/ 0 h 435"/>
              <a:gd name="T2" fmla="*/ 0 w 435"/>
              <a:gd name="T3" fmla="*/ 64 h 435"/>
              <a:gd name="T4" fmla="*/ 61 w 435"/>
              <a:gd name="T5" fmla="*/ 435 h 435"/>
              <a:gd name="T6" fmla="*/ 435 w 435"/>
              <a:gd name="T7" fmla="*/ 374 h 435"/>
              <a:gd name="T8" fmla="*/ 373 w 435"/>
              <a:gd name="T9" fmla="*/ 0 h 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5" h="435">
                <a:moveTo>
                  <a:pt x="373" y="0"/>
                </a:moveTo>
                <a:lnTo>
                  <a:pt x="0" y="64"/>
                </a:lnTo>
                <a:lnTo>
                  <a:pt x="61" y="435"/>
                </a:lnTo>
                <a:lnTo>
                  <a:pt x="435" y="374"/>
                </a:lnTo>
                <a:lnTo>
                  <a:pt x="373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7" name="Freeform 54"/>
          <p:cNvSpPr>
            <a:spLocks/>
          </p:cNvSpPr>
          <p:nvPr/>
        </p:nvSpPr>
        <p:spPr bwMode="auto">
          <a:xfrm>
            <a:off x="2558319" y="1531242"/>
            <a:ext cx="231609" cy="308812"/>
          </a:xfrm>
          <a:custGeom>
            <a:avLst/>
            <a:gdLst>
              <a:gd name="T0" fmla="*/ 31 w 406"/>
              <a:gd name="T1" fmla="*/ 0 h 406"/>
              <a:gd name="T2" fmla="*/ 0 w 406"/>
              <a:gd name="T3" fmla="*/ 375 h 406"/>
              <a:gd name="T4" fmla="*/ 376 w 406"/>
              <a:gd name="T5" fmla="*/ 406 h 406"/>
              <a:gd name="T6" fmla="*/ 406 w 406"/>
              <a:gd name="T7" fmla="*/ 30 h 406"/>
              <a:gd name="T8" fmla="*/ 31 w 406"/>
              <a:gd name="T9" fmla="*/ 0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6" h="406">
                <a:moveTo>
                  <a:pt x="31" y="0"/>
                </a:moveTo>
                <a:lnTo>
                  <a:pt x="0" y="375"/>
                </a:lnTo>
                <a:lnTo>
                  <a:pt x="376" y="406"/>
                </a:lnTo>
                <a:lnTo>
                  <a:pt x="406" y="30"/>
                </a:lnTo>
                <a:lnTo>
                  <a:pt x="31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9" name="Freeform 56"/>
          <p:cNvSpPr>
            <a:spLocks/>
          </p:cNvSpPr>
          <p:nvPr/>
        </p:nvSpPr>
        <p:spPr bwMode="auto">
          <a:xfrm>
            <a:off x="3629653" y="1243727"/>
            <a:ext cx="177985" cy="235032"/>
          </a:xfrm>
          <a:custGeom>
            <a:avLst/>
            <a:gdLst>
              <a:gd name="T0" fmla="*/ 90 w 312"/>
              <a:gd name="T1" fmla="*/ 0 h 309"/>
              <a:gd name="T2" fmla="*/ 0 w 312"/>
              <a:gd name="T3" fmla="*/ 219 h 309"/>
              <a:gd name="T4" fmla="*/ 222 w 312"/>
              <a:gd name="T5" fmla="*/ 309 h 309"/>
              <a:gd name="T6" fmla="*/ 312 w 312"/>
              <a:gd name="T7" fmla="*/ 90 h 309"/>
              <a:gd name="T8" fmla="*/ 90 w 312"/>
              <a:gd name="T9" fmla="*/ 0 h 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2" h="309">
                <a:moveTo>
                  <a:pt x="90" y="0"/>
                </a:moveTo>
                <a:lnTo>
                  <a:pt x="0" y="219"/>
                </a:lnTo>
                <a:lnTo>
                  <a:pt x="222" y="309"/>
                </a:lnTo>
                <a:lnTo>
                  <a:pt x="312" y="90"/>
                </a:lnTo>
                <a:lnTo>
                  <a:pt x="9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91" name="Freeform 58"/>
          <p:cNvSpPr>
            <a:spLocks/>
          </p:cNvSpPr>
          <p:nvPr/>
        </p:nvSpPr>
        <p:spPr bwMode="auto">
          <a:xfrm>
            <a:off x="3699820" y="1766272"/>
            <a:ext cx="116945" cy="154405"/>
          </a:xfrm>
          <a:custGeom>
            <a:avLst/>
            <a:gdLst>
              <a:gd name="T0" fmla="*/ 40 w 205"/>
              <a:gd name="T1" fmla="*/ 0 h 203"/>
              <a:gd name="T2" fmla="*/ 0 w 205"/>
              <a:gd name="T3" fmla="*/ 165 h 203"/>
              <a:gd name="T4" fmla="*/ 165 w 205"/>
              <a:gd name="T5" fmla="*/ 203 h 203"/>
              <a:gd name="T6" fmla="*/ 205 w 205"/>
              <a:gd name="T7" fmla="*/ 38 h 203"/>
              <a:gd name="T8" fmla="*/ 40 w 205"/>
              <a:gd name="T9" fmla="*/ 0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5" h="203">
                <a:moveTo>
                  <a:pt x="40" y="0"/>
                </a:moveTo>
                <a:lnTo>
                  <a:pt x="0" y="165"/>
                </a:lnTo>
                <a:lnTo>
                  <a:pt x="165" y="203"/>
                </a:lnTo>
                <a:lnTo>
                  <a:pt x="205" y="38"/>
                </a:lnTo>
                <a:lnTo>
                  <a:pt x="4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92" name="Freeform 59"/>
          <p:cNvSpPr>
            <a:spLocks/>
          </p:cNvSpPr>
          <p:nvPr/>
        </p:nvSpPr>
        <p:spPr bwMode="auto">
          <a:xfrm>
            <a:off x="3516700" y="2224169"/>
            <a:ext cx="143063" cy="191233"/>
          </a:xfrm>
          <a:custGeom>
            <a:avLst/>
            <a:gdLst>
              <a:gd name="T0" fmla="*/ 163 w 396"/>
              <a:gd name="T1" fmla="*/ 0 h 397"/>
              <a:gd name="T2" fmla="*/ 0 w 396"/>
              <a:gd name="T3" fmla="*/ 234 h 397"/>
              <a:gd name="T4" fmla="*/ 233 w 396"/>
              <a:gd name="T5" fmla="*/ 397 h 397"/>
              <a:gd name="T6" fmla="*/ 396 w 396"/>
              <a:gd name="T7" fmla="*/ 163 h 397"/>
              <a:gd name="T8" fmla="*/ 163 w 396"/>
              <a:gd name="T9" fmla="*/ 0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6" h="397">
                <a:moveTo>
                  <a:pt x="163" y="0"/>
                </a:moveTo>
                <a:lnTo>
                  <a:pt x="0" y="234"/>
                </a:lnTo>
                <a:lnTo>
                  <a:pt x="233" y="397"/>
                </a:lnTo>
                <a:lnTo>
                  <a:pt x="396" y="163"/>
                </a:lnTo>
                <a:lnTo>
                  <a:pt x="163" y="0"/>
                </a:lnTo>
                <a:close/>
              </a:path>
            </a:pathLst>
          </a:custGeom>
          <a:solidFill>
            <a:srgbClr val="4756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93" name="Freeform 60"/>
          <p:cNvSpPr>
            <a:spLocks/>
          </p:cNvSpPr>
          <p:nvPr/>
        </p:nvSpPr>
        <p:spPr bwMode="auto">
          <a:xfrm>
            <a:off x="3516700" y="2224167"/>
            <a:ext cx="225905" cy="301967"/>
          </a:xfrm>
          <a:custGeom>
            <a:avLst/>
            <a:gdLst>
              <a:gd name="T0" fmla="*/ 163 w 396"/>
              <a:gd name="T1" fmla="*/ 0 h 397"/>
              <a:gd name="T2" fmla="*/ 0 w 396"/>
              <a:gd name="T3" fmla="*/ 234 h 397"/>
              <a:gd name="T4" fmla="*/ 233 w 396"/>
              <a:gd name="T5" fmla="*/ 397 h 397"/>
              <a:gd name="T6" fmla="*/ 396 w 396"/>
              <a:gd name="T7" fmla="*/ 163 h 397"/>
              <a:gd name="T8" fmla="*/ 163 w 396"/>
              <a:gd name="T9" fmla="*/ 0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6" h="397">
                <a:moveTo>
                  <a:pt x="163" y="0"/>
                </a:moveTo>
                <a:lnTo>
                  <a:pt x="0" y="234"/>
                </a:lnTo>
                <a:lnTo>
                  <a:pt x="233" y="397"/>
                </a:lnTo>
                <a:lnTo>
                  <a:pt x="396" y="163"/>
                </a:lnTo>
                <a:lnTo>
                  <a:pt x="163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8" name="Freeform 55"/>
          <p:cNvSpPr>
            <a:spLocks/>
          </p:cNvSpPr>
          <p:nvPr/>
        </p:nvSpPr>
        <p:spPr bwMode="auto">
          <a:xfrm>
            <a:off x="4783158" y="1423232"/>
            <a:ext cx="96322" cy="127195"/>
          </a:xfrm>
          <a:custGeom>
            <a:avLst/>
            <a:gdLst>
              <a:gd name="T0" fmla="*/ 90 w 312"/>
              <a:gd name="T1" fmla="*/ 0 h 309"/>
              <a:gd name="T2" fmla="*/ 0 w 312"/>
              <a:gd name="T3" fmla="*/ 219 h 309"/>
              <a:gd name="T4" fmla="*/ 222 w 312"/>
              <a:gd name="T5" fmla="*/ 309 h 309"/>
              <a:gd name="T6" fmla="*/ 312 w 312"/>
              <a:gd name="T7" fmla="*/ 90 h 309"/>
              <a:gd name="T8" fmla="*/ 90 w 312"/>
              <a:gd name="T9" fmla="*/ 0 h 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2" h="309">
                <a:moveTo>
                  <a:pt x="90" y="0"/>
                </a:moveTo>
                <a:lnTo>
                  <a:pt x="0" y="219"/>
                </a:lnTo>
                <a:lnTo>
                  <a:pt x="222" y="309"/>
                </a:lnTo>
                <a:lnTo>
                  <a:pt x="312" y="90"/>
                </a:lnTo>
                <a:lnTo>
                  <a:pt x="90" y="0"/>
                </a:lnTo>
                <a:close/>
              </a:path>
            </a:pathLst>
          </a:custGeom>
          <a:solidFill>
            <a:srgbClr val="CFD5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9" name="Freeform 47"/>
          <p:cNvSpPr>
            <a:spLocks/>
          </p:cNvSpPr>
          <p:nvPr/>
        </p:nvSpPr>
        <p:spPr bwMode="auto">
          <a:xfrm>
            <a:off x="5462560" y="1659434"/>
            <a:ext cx="67315" cy="98881"/>
          </a:xfrm>
          <a:custGeom>
            <a:avLst/>
            <a:gdLst>
              <a:gd name="T0" fmla="*/ 0 w 236"/>
              <a:gd name="T1" fmla="*/ 0 h 260"/>
              <a:gd name="T2" fmla="*/ 21 w 236"/>
              <a:gd name="T3" fmla="*/ 260 h 260"/>
              <a:gd name="T4" fmla="*/ 236 w 236"/>
              <a:gd name="T5" fmla="*/ 112 h 260"/>
              <a:gd name="T6" fmla="*/ 0 w 236"/>
              <a:gd name="T7" fmla="*/ 0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6" h="260">
                <a:moveTo>
                  <a:pt x="0" y="0"/>
                </a:moveTo>
                <a:lnTo>
                  <a:pt x="21" y="260"/>
                </a:lnTo>
                <a:lnTo>
                  <a:pt x="236" y="112"/>
                </a:lnTo>
                <a:lnTo>
                  <a:pt x="0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0" name="Freeform 45"/>
          <p:cNvSpPr>
            <a:spLocks/>
          </p:cNvSpPr>
          <p:nvPr/>
        </p:nvSpPr>
        <p:spPr bwMode="auto">
          <a:xfrm rot="2134219">
            <a:off x="7168468" y="1661341"/>
            <a:ext cx="48680" cy="64907"/>
          </a:xfrm>
          <a:custGeom>
            <a:avLst/>
            <a:gdLst>
              <a:gd name="T0" fmla="*/ 28 w 41"/>
              <a:gd name="T1" fmla="*/ 0 h 41"/>
              <a:gd name="T2" fmla="*/ 28 w 41"/>
              <a:gd name="T3" fmla="*/ 0 h 41"/>
              <a:gd name="T4" fmla="*/ 0 w 41"/>
              <a:gd name="T5" fmla="*/ 13 h 41"/>
              <a:gd name="T6" fmla="*/ 13 w 41"/>
              <a:gd name="T7" fmla="*/ 41 h 41"/>
              <a:gd name="T8" fmla="*/ 13 w 41"/>
              <a:gd name="T9" fmla="*/ 41 h 41"/>
              <a:gd name="T10" fmla="*/ 41 w 41"/>
              <a:gd name="T11" fmla="*/ 28 h 41"/>
              <a:gd name="T12" fmla="*/ 41 w 41"/>
              <a:gd name="T13" fmla="*/ 28 h 41"/>
              <a:gd name="T14" fmla="*/ 28 w 41"/>
              <a:gd name="T15" fmla="*/ 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" h="41">
                <a:moveTo>
                  <a:pt x="28" y="0"/>
                </a:moveTo>
                <a:lnTo>
                  <a:pt x="28" y="0"/>
                </a:lnTo>
                <a:lnTo>
                  <a:pt x="0" y="13"/>
                </a:lnTo>
                <a:lnTo>
                  <a:pt x="13" y="41"/>
                </a:lnTo>
                <a:lnTo>
                  <a:pt x="13" y="41"/>
                </a:lnTo>
                <a:lnTo>
                  <a:pt x="41" y="28"/>
                </a:lnTo>
                <a:lnTo>
                  <a:pt x="41" y="28"/>
                </a:lnTo>
                <a:lnTo>
                  <a:pt x="28" y="0"/>
                </a:lnTo>
                <a:close/>
              </a:path>
            </a:pathLst>
          </a:custGeom>
          <a:solidFill>
            <a:srgbClr val="4C609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" name="Freeform 47"/>
          <p:cNvSpPr>
            <a:spLocks/>
          </p:cNvSpPr>
          <p:nvPr/>
        </p:nvSpPr>
        <p:spPr bwMode="auto">
          <a:xfrm rot="2741972">
            <a:off x="1933202" y="1872245"/>
            <a:ext cx="70596" cy="58331"/>
          </a:xfrm>
          <a:custGeom>
            <a:avLst/>
            <a:gdLst>
              <a:gd name="T0" fmla="*/ 0 w 236"/>
              <a:gd name="T1" fmla="*/ 0 h 260"/>
              <a:gd name="T2" fmla="*/ 21 w 236"/>
              <a:gd name="T3" fmla="*/ 260 h 260"/>
              <a:gd name="T4" fmla="*/ 236 w 236"/>
              <a:gd name="T5" fmla="*/ 112 h 260"/>
              <a:gd name="T6" fmla="*/ 0 w 236"/>
              <a:gd name="T7" fmla="*/ 0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6" h="260">
                <a:moveTo>
                  <a:pt x="0" y="0"/>
                </a:moveTo>
                <a:lnTo>
                  <a:pt x="21" y="260"/>
                </a:lnTo>
                <a:lnTo>
                  <a:pt x="236" y="112"/>
                </a:lnTo>
                <a:lnTo>
                  <a:pt x="0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75" name="Group 5"/>
          <p:cNvGrpSpPr>
            <a:grpSpLocks noChangeAspect="1"/>
          </p:cNvGrpSpPr>
          <p:nvPr/>
        </p:nvGrpSpPr>
        <p:grpSpPr bwMode="auto">
          <a:xfrm>
            <a:off x="7753091" y="5768522"/>
            <a:ext cx="959338" cy="678757"/>
            <a:chOff x="1640" y="963"/>
            <a:chExt cx="2480" cy="1316"/>
          </a:xfrm>
          <a:solidFill>
            <a:schemeClr val="bg1"/>
          </a:solidFill>
        </p:grpSpPr>
        <p:sp>
          <p:nvSpPr>
            <p:cNvPr id="76" name="Freeform 6"/>
            <p:cNvSpPr>
              <a:spLocks/>
            </p:cNvSpPr>
            <p:nvPr userDrawn="1"/>
          </p:nvSpPr>
          <p:spPr bwMode="auto">
            <a:xfrm>
              <a:off x="2025" y="1440"/>
              <a:ext cx="246" cy="359"/>
            </a:xfrm>
            <a:custGeom>
              <a:avLst/>
              <a:gdLst>
                <a:gd name="T0" fmla="*/ 246 w 246"/>
                <a:gd name="T1" fmla="*/ 359 h 359"/>
                <a:gd name="T2" fmla="*/ 0 w 246"/>
                <a:gd name="T3" fmla="*/ 359 h 359"/>
                <a:gd name="T4" fmla="*/ 0 w 246"/>
                <a:gd name="T5" fmla="*/ 0 h 359"/>
                <a:gd name="T6" fmla="*/ 92 w 246"/>
                <a:gd name="T7" fmla="*/ 0 h 359"/>
                <a:gd name="T8" fmla="*/ 92 w 246"/>
                <a:gd name="T9" fmla="*/ 277 h 359"/>
                <a:gd name="T10" fmla="*/ 246 w 246"/>
                <a:gd name="T11" fmla="*/ 277 h 359"/>
                <a:gd name="T12" fmla="*/ 246 w 246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359">
                  <a:moveTo>
                    <a:pt x="246" y="359"/>
                  </a:moveTo>
                  <a:lnTo>
                    <a:pt x="0" y="359"/>
                  </a:lnTo>
                  <a:lnTo>
                    <a:pt x="0" y="0"/>
                  </a:lnTo>
                  <a:lnTo>
                    <a:pt x="92" y="0"/>
                  </a:lnTo>
                  <a:lnTo>
                    <a:pt x="92" y="277"/>
                  </a:lnTo>
                  <a:lnTo>
                    <a:pt x="246" y="277"/>
                  </a:lnTo>
                  <a:lnTo>
                    <a:pt x="246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7"/>
            <p:cNvSpPr>
              <a:spLocks/>
            </p:cNvSpPr>
            <p:nvPr userDrawn="1"/>
          </p:nvSpPr>
          <p:spPr bwMode="auto">
            <a:xfrm>
              <a:off x="2318" y="1440"/>
              <a:ext cx="309" cy="364"/>
            </a:xfrm>
            <a:custGeom>
              <a:avLst/>
              <a:gdLst>
                <a:gd name="T0" fmla="*/ 39 w 131"/>
                <a:gd name="T1" fmla="*/ 0 h 154"/>
                <a:gd name="T2" fmla="*/ 39 w 131"/>
                <a:gd name="T3" fmla="*/ 95 h 154"/>
                <a:gd name="T4" fmla="*/ 66 w 131"/>
                <a:gd name="T5" fmla="*/ 121 h 154"/>
                <a:gd name="T6" fmla="*/ 92 w 131"/>
                <a:gd name="T7" fmla="*/ 95 h 154"/>
                <a:gd name="T8" fmla="*/ 92 w 131"/>
                <a:gd name="T9" fmla="*/ 0 h 154"/>
                <a:gd name="T10" fmla="*/ 131 w 131"/>
                <a:gd name="T11" fmla="*/ 0 h 154"/>
                <a:gd name="T12" fmla="*/ 131 w 131"/>
                <a:gd name="T13" fmla="*/ 95 h 154"/>
                <a:gd name="T14" fmla="*/ 65 w 131"/>
                <a:gd name="T15" fmla="*/ 154 h 154"/>
                <a:gd name="T16" fmla="*/ 0 w 131"/>
                <a:gd name="T17" fmla="*/ 95 h 154"/>
                <a:gd name="T18" fmla="*/ 0 w 131"/>
                <a:gd name="T19" fmla="*/ 0 h 154"/>
                <a:gd name="T20" fmla="*/ 39 w 131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154">
                  <a:moveTo>
                    <a:pt x="39" y="0"/>
                  </a:moveTo>
                  <a:cubicBezTo>
                    <a:pt x="39" y="95"/>
                    <a:pt x="39" y="95"/>
                    <a:pt x="39" y="95"/>
                  </a:cubicBezTo>
                  <a:cubicBezTo>
                    <a:pt x="39" y="108"/>
                    <a:pt x="51" y="121"/>
                    <a:pt x="66" y="121"/>
                  </a:cubicBezTo>
                  <a:cubicBezTo>
                    <a:pt x="80" y="121"/>
                    <a:pt x="92" y="108"/>
                    <a:pt x="92" y="95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95"/>
                    <a:pt x="131" y="95"/>
                    <a:pt x="131" y="95"/>
                  </a:cubicBezTo>
                  <a:cubicBezTo>
                    <a:pt x="131" y="134"/>
                    <a:pt x="94" y="154"/>
                    <a:pt x="65" y="154"/>
                  </a:cubicBezTo>
                  <a:cubicBezTo>
                    <a:pt x="36" y="154"/>
                    <a:pt x="0" y="135"/>
                    <a:pt x="0" y="9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8"/>
            <p:cNvSpPr>
              <a:spLocks noEditPoints="1"/>
            </p:cNvSpPr>
            <p:nvPr userDrawn="1"/>
          </p:nvSpPr>
          <p:spPr bwMode="auto">
            <a:xfrm>
              <a:off x="3085" y="1436"/>
              <a:ext cx="371" cy="371"/>
            </a:xfrm>
            <a:custGeom>
              <a:avLst/>
              <a:gdLst>
                <a:gd name="T0" fmla="*/ 157 w 157"/>
                <a:gd name="T1" fmla="*/ 79 h 157"/>
                <a:gd name="T2" fmla="*/ 79 w 157"/>
                <a:gd name="T3" fmla="*/ 157 h 157"/>
                <a:gd name="T4" fmla="*/ 0 w 157"/>
                <a:gd name="T5" fmla="*/ 79 h 157"/>
                <a:gd name="T6" fmla="*/ 79 w 157"/>
                <a:gd name="T7" fmla="*/ 0 h 157"/>
                <a:gd name="T8" fmla="*/ 157 w 157"/>
                <a:gd name="T9" fmla="*/ 79 h 157"/>
                <a:gd name="T10" fmla="*/ 79 w 157"/>
                <a:gd name="T11" fmla="*/ 122 h 157"/>
                <a:gd name="T12" fmla="*/ 118 w 157"/>
                <a:gd name="T13" fmla="*/ 79 h 157"/>
                <a:gd name="T14" fmla="*/ 78 w 157"/>
                <a:gd name="T15" fmla="*/ 35 h 157"/>
                <a:gd name="T16" fmla="*/ 39 w 157"/>
                <a:gd name="T17" fmla="*/ 79 h 157"/>
                <a:gd name="T18" fmla="*/ 79 w 157"/>
                <a:gd name="T19" fmla="*/ 12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157">
                  <a:moveTo>
                    <a:pt x="157" y="79"/>
                  </a:moveTo>
                  <a:cubicBezTo>
                    <a:pt x="157" y="126"/>
                    <a:pt x="121" y="157"/>
                    <a:pt x="79" y="157"/>
                  </a:cubicBezTo>
                  <a:cubicBezTo>
                    <a:pt x="36" y="157"/>
                    <a:pt x="0" y="126"/>
                    <a:pt x="0" y="79"/>
                  </a:cubicBezTo>
                  <a:cubicBezTo>
                    <a:pt x="0" y="31"/>
                    <a:pt x="36" y="0"/>
                    <a:pt x="79" y="0"/>
                  </a:cubicBezTo>
                  <a:cubicBezTo>
                    <a:pt x="121" y="0"/>
                    <a:pt x="157" y="32"/>
                    <a:pt x="157" y="79"/>
                  </a:cubicBezTo>
                  <a:close/>
                  <a:moveTo>
                    <a:pt x="79" y="122"/>
                  </a:moveTo>
                  <a:cubicBezTo>
                    <a:pt x="98" y="122"/>
                    <a:pt x="118" y="111"/>
                    <a:pt x="118" y="79"/>
                  </a:cubicBezTo>
                  <a:cubicBezTo>
                    <a:pt x="118" y="47"/>
                    <a:pt x="98" y="35"/>
                    <a:pt x="78" y="35"/>
                  </a:cubicBezTo>
                  <a:cubicBezTo>
                    <a:pt x="58" y="35"/>
                    <a:pt x="39" y="49"/>
                    <a:pt x="39" y="79"/>
                  </a:cubicBezTo>
                  <a:cubicBezTo>
                    <a:pt x="39" y="108"/>
                    <a:pt x="59" y="122"/>
                    <a:pt x="79" y="1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9"/>
            <p:cNvSpPr>
              <a:spLocks/>
            </p:cNvSpPr>
            <p:nvPr userDrawn="1"/>
          </p:nvSpPr>
          <p:spPr bwMode="auto">
            <a:xfrm>
              <a:off x="3520" y="1440"/>
              <a:ext cx="236" cy="359"/>
            </a:xfrm>
            <a:custGeom>
              <a:avLst/>
              <a:gdLst>
                <a:gd name="T0" fmla="*/ 236 w 236"/>
                <a:gd name="T1" fmla="*/ 81 h 359"/>
                <a:gd name="T2" fmla="*/ 90 w 236"/>
                <a:gd name="T3" fmla="*/ 81 h 359"/>
                <a:gd name="T4" fmla="*/ 90 w 236"/>
                <a:gd name="T5" fmla="*/ 147 h 359"/>
                <a:gd name="T6" fmla="*/ 234 w 236"/>
                <a:gd name="T7" fmla="*/ 147 h 359"/>
                <a:gd name="T8" fmla="*/ 234 w 236"/>
                <a:gd name="T9" fmla="*/ 227 h 359"/>
                <a:gd name="T10" fmla="*/ 90 w 236"/>
                <a:gd name="T11" fmla="*/ 227 h 359"/>
                <a:gd name="T12" fmla="*/ 90 w 236"/>
                <a:gd name="T13" fmla="*/ 359 h 359"/>
                <a:gd name="T14" fmla="*/ 0 w 236"/>
                <a:gd name="T15" fmla="*/ 359 h 359"/>
                <a:gd name="T16" fmla="*/ 0 w 236"/>
                <a:gd name="T17" fmla="*/ 0 h 359"/>
                <a:gd name="T18" fmla="*/ 236 w 236"/>
                <a:gd name="T19" fmla="*/ 0 h 359"/>
                <a:gd name="T20" fmla="*/ 236 w 236"/>
                <a:gd name="T21" fmla="*/ 81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6" h="359">
                  <a:moveTo>
                    <a:pt x="236" y="81"/>
                  </a:moveTo>
                  <a:lnTo>
                    <a:pt x="90" y="81"/>
                  </a:lnTo>
                  <a:lnTo>
                    <a:pt x="90" y="147"/>
                  </a:lnTo>
                  <a:lnTo>
                    <a:pt x="234" y="147"/>
                  </a:lnTo>
                  <a:lnTo>
                    <a:pt x="234" y="227"/>
                  </a:lnTo>
                  <a:lnTo>
                    <a:pt x="90" y="227"/>
                  </a:lnTo>
                  <a:lnTo>
                    <a:pt x="90" y="359"/>
                  </a:lnTo>
                  <a:lnTo>
                    <a:pt x="0" y="359"/>
                  </a:lnTo>
                  <a:lnTo>
                    <a:pt x="0" y="0"/>
                  </a:lnTo>
                  <a:lnTo>
                    <a:pt x="236" y="0"/>
                  </a:lnTo>
                  <a:lnTo>
                    <a:pt x="236" y="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10"/>
            <p:cNvSpPr>
              <a:spLocks/>
            </p:cNvSpPr>
            <p:nvPr userDrawn="1"/>
          </p:nvSpPr>
          <p:spPr bwMode="auto">
            <a:xfrm>
              <a:off x="3827" y="1440"/>
              <a:ext cx="293" cy="359"/>
            </a:xfrm>
            <a:custGeom>
              <a:avLst/>
              <a:gdLst>
                <a:gd name="T0" fmla="*/ 293 w 293"/>
                <a:gd name="T1" fmla="*/ 0 h 359"/>
                <a:gd name="T2" fmla="*/ 293 w 293"/>
                <a:gd name="T3" fmla="*/ 81 h 359"/>
                <a:gd name="T4" fmla="*/ 191 w 293"/>
                <a:gd name="T5" fmla="*/ 81 h 359"/>
                <a:gd name="T6" fmla="*/ 191 w 293"/>
                <a:gd name="T7" fmla="*/ 359 h 359"/>
                <a:gd name="T8" fmla="*/ 99 w 293"/>
                <a:gd name="T9" fmla="*/ 359 h 359"/>
                <a:gd name="T10" fmla="*/ 99 w 293"/>
                <a:gd name="T11" fmla="*/ 81 h 359"/>
                <a:gd name="T12" fmla="*/ 0 w 293"/>
                <a:gd name="T13" fmla="*/ 81 h 359"/>
                <a:gd name="T14" fmla="*/ 0 w 293"/>
                <a:gd name="T15" fmla="*/ 0 h 359"/>
                <a:gd name="T16" fmla="*/ 293 w 293"/>
                <a:gd name="T17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3" h="359">
                  <a:moveTo>
                    <a:pt x="293" y="0"/>
                  </a:moveTo>
                  <a:lnTo>
                    <a:pt x="293" y="81"/>
                  </a:lnTo>
                  <a:lnTo>
                    <a:pt x="191" y="81"/>
                  </a:lnTo>
                  <a:lnTo>
                    <a:pt x="191" y="359"/>
                  </a:lnTo>
                  <a:lnTo>
                    <a:pt x="99" y="359"/>
                  </a:lnTo>
                  <a:lnTo>
                    <a:pt x="99" y="81"/>
                  </a:lnTo>
                  <a:lnTo>
                    <a:pt x="0" y="81"/>
                  </a:lnTo>
                  <a:lnTo>
                    <a:pt x="0" y="0"/>
                  </a:lnTo>
                  <a:lnTo>
                    <a:pt x="2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11"/>
            <p:cNvSpPr>
              <a:spLocks/>
            </p:cNvSpPr>
            <p:nvPr userDrawn="1"/>
          </p:nvSpPr>
          <p:spPr bwMode="auto">
            <a:xfrm>
              <a:off x="2119" y="963"/>
              <a:ext cx="359" cy="293"/>
            </a:xfrm>
            <a:custGeom>
              <a:avLst/>
              <a:gdLst>
                <a:gd name="T0" fmla="*/ 0 w 359"/>
                <a:gd name="T1" fmla="*/ 293 h 293"/>
                <a:gd name="T2" fmla="*/ 180 w 359"/>
                <a:gd name="T3" fmla="*/ 114 h 293"/>
                <a:gd name="T4" fmla="*/ 359 w 359"/>
                <a:gd name="T5" fmla="*/ 293 h 293"/>
                <a:gd name="T6" fmla="*/ 359 w 359"/>
                <a:gd name="T7" fmla="*/ 178 h 293"/>
                <a:gd name="T8" fmla="*/ 180 w 359"/>
                <a:gd name="T9" fmla="*/ 0 h 293"/>
                <a:gd name="T10" fmla="*/ 0 w 359"/>
                <a:gd name="T11" fmla="*/ 180 h 293"/>
                <a:gd name="T12" fmla="*/ 0 w 359"/>
                <a:gd name="T13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3">
                  <a:moveTo>
                    <a:pt x="0" y="293"/>
                  </a:moveTo>
                  <a:lnTo>
                    <a:pt x="180" y="114"/>
                  </a:lnTo>
                  <a:lnTo>
                    <a:pt x="359" y="293"/>
                  </a:lnTo>
                  <a:lnTo>
                    <a:pt x="359" y="178"/>
                  </a:lnTo>
                  <a:lnTo>
                    <a:pt x="180" y="0"/>
                  </a:lnTo>
                  <a:lnTo>
                    <a:pt x="0" y="180"/>
                  </a:lnTo>
                  <a:lnTo>
                    <a:pt x="0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12"/>
            <p:cNvSpPr>
              <a:spLocks/>
            </p:cNvSpPr>
            <p:nvPr userDrawn="1"/>
          </p:nvSpPr>
          <p:spPr bwMode="auto">
            <a:xfrm>
              <a:off x="1640" y="1440"/>
              <a:ext cx="295" cy="359"/>
            </a:xfrm>
            <a:custGeom>
              <a:avLst/>
              <a:gdLst>
                <a:gd name="T0" fmla="*/ 295 w 295"/>
                <a:gd name="T1" fmla="*/ 359 h 359"/>
                <a:gd name="T2" fmla="*/ 116 w 295"/>
                <a:gd name="T3" fmla="*/ 180 h 359"/>
                <a:gd name="T4" fmla="*/ 295 w 295"/>
                <a:gd name="T5" fmla="*/ 0 h 359"/>
                <a:gd name="T6" fmla="*/ 182 w 295"/>
                <a:gd name="T7" fmla="*/ 0 h 359"/>
                <a:gd name="T8" fmla="*/ 0 w 295"/>
                <a:gd name="T9" fmla="*/ 180 h 359"/>
                <a:gd name="T10" fmla="*/ 179 w 295"/>
                <a:gd name="T11" fmla="*/ 359 h 359"/>
                <a:gd name="T12" fmla="*/ 295 w 295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359">
                  <a:moveTo>
                    <a:pt x="295" y="359"/>
                  </a:moveTo>
                  <a:lnTo>
                    <a:pt x="116" y="180"/>
                  </a:lnTo>
                  <a:lnTo>
                    <a:pt x="295" y="0"/>
                  </a:lnTo>
                  <a:lnTo>
                    <a:pt x="182" y="0"/>
                  </a:lnTo>
                  <a:lnTo>
                    <a:pt x="0" y="180"/>
                  </a:lnTo>
                  <a:lnTo>
                    <a:pt x="179" y="359"/>
                  </a:lnTo>
                  <a:lnTo>
                    <a:pt x="295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13"/>
            <p:cNvSpPr>
              <a:spLocks/>
            </p:cNvSpPr>
            <p:nvPr userDrawn="1"/>
          </p:nvSpPr>
          <p:spPr bwMode="auto">
            <a:xfrm>
              <a:off x="2119" y="1984"/>
              <a:ext cx="359" cy="295"/>
            </a:xfrm>
            <a:custGeom>
              <a:avLst/>
              <a:gdLst>
                <a:gd name="T0" fmla="*/ 359 w 359"/>
                <a:gd name="T1" fmla="*/ 2 h 295"/>
                <a:gd name="T2" fmla="*/ 180 w 359"/>
                <a:gd name="T3" fmla="*/ 182 h 295"/>
                <a:gd name="T4" fmla="*/ 0 w 359"/>
                <a:gd name="T5" fmla="*/ 0 h 295"/>
                <a:gd name="T6" fmla="*/ 0 w 359"/>
                <a:gd name="T7" fmla="*/ 115 h 295"/>
                <a:gd name="T8" fmla="*/ 180 w 359"/>
                <a:gd name="T9" fmla="*/ 295 h 295"/>
                <a:gd name="T10" fmla="*/ 359 w 359"/>
                <a:gd name="T11" fmla="*/ 118 h 295"/>
                <a:gd name="T12" fmla="*/ 359 w 359"/>
                <a:gd name="T13" fmla="*/ 2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5">
                  <a:moveTo>
                    <a:pt x="359" y="2"/>
                  </a:moveTo>
                  <a:lnTo>
                    <a:pt x="180" y="182"/>
                  </a:lnTo>
                  <a:lnTo>
                    <a:pt x="0" y="0"/>
                  </a:lnTo>
                  <a:lnTo>
                    <a:pt x="0" y="115"/>
                  </a:lnTo>
                  <a:lnTo>
                    <a:pt x="180" y="295"/>
                  </a:lnTo>
                  <a:lnTo>
                    <a:pt x="359" y="118"/>
                  </a:lnTo>
                  <a:lnTo>
                    <a:pt x="359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14"/>
            <p:cNvSpPr>
              <a:spLocks/>
            </p:cNvSpPr>
            <p:nvPr userDrawn="1"/>
          </p:nvSpPr>
          <p:spPr bwMode="auto">
            <a:xfrm>
              <a:off x="2908" y="1672"/>
              <a:ext cx="187" cy="127"/>
            </a:xfrm>
            <a:custGeom>
              <a:avLst/>
              <a:gdLst>
                <a:gd name="T0" fmla="*/ 0 w 187"/>
                <a:gd name="T1" fmla="*/ 57 h 127"/>
                <a:gd name="T2" fmla="*/ 71 w 187"/>
                <a:gd name="T3" fmla="*/ 127 h 127"/>
                <a:gd name="T4" fmla="*/ 187 w 187"/>
                <a:gd name="T5" fmla="*/ 127 h 127"/>
                <a:gd name="T6" fmla="*/ 57 w 187"/>
                <a:gd name="T7" fmla="*/ 0 h 127"/>
                <a:gd name="T8" fmla="*/ 0 w 187"/>
                <a:gd name="T9" fmla="*/ 5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7">
                  <a:moveTo>
                    <a:pt x="0" y="57"/>
                  </a:moveTo>
                  <a:lnTo>
                    <a:pt x="71" y="127"/>
                  </a:lnTo>
                  <a:lnTo>
                    <a:pt x="187" y="127"/>
                  </a:lnTo>
                  <a:lnTo>
                    <a:pt x="57" y="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15"/>
            <p:cNvSpPr>
              <a:spLocks/>
            </p:cNvSpPr>
            <p:nvPr userDrawn="1"/>
          </p:nvSpPr>
          <p:spPr bwMode="auto">
            <a:xfrm>
              <a:off x="2908" y="1440"/>
              <a:ext cx="187" cy="130"/>
            </a:xfrm>
            <a:custGeom>
              <a:avLst/>
              <a:gdLst>
                <a:gd name="T0" fmla="*/ 57 w 187"/>
                <a:gd name="T1" fmla="*/ 130 h 130"/>
                <a:gd name="T2" fmla="*/ 187 w 187"/>
                <a:gd name="T3" fmla="*/ 0 h 130"/>
                <a:gd name="T4" fmla="*/ 74 w 187"/>
                <a:gd name="T5" fmla="*/ 0 h 130"/>
                <a:gd name="T6" fmla="*/ 0 w 187"/>
                <a:gd name="T7" fmla="*/ 74 h 130"/>
                <a:gd name="T8" fmla="*/ 57 w 187"/>
                <a:gd name="T9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30">
                  <a:moveTo>
                    <a:pt x="57" y="130"/>
                  </a:moveTo>
                  <a:lnTo>
                    <a:pt x="187" y="0"/>
                  </a:lnTo>
                  <a:lnTo>
                    <a:pt x="74" y="0"/>
                  </a:lnTo>
                  <a:lnTo>
                    <a:pt x="0" y="74"/>
                  </a:lnTo>
                  <a:lnTo>
                    <a:pt x="57" y="1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16"/>
            <p:cNvSpPr>
              <a:spLocks/>
            </p:cNvSpPr>
            <p:nvPr userDrawn="1"/>
          </p:nvSpPr>
          <p:spPr bwMode="auto">
            <a:xfrm>
              <a:off x="2665" y="1443"/>
              <a:ext cx="293" cy="356"/>
            </a:xfrm>
            <a:custGeom>
              <a:avLst/>
              <a:gdLst>
                <a:gd name="T0" fmla="*/ 0 w 293"/>
                <a:gd name="T1" fmla="*/ 0 h 356"/>
                <a:gd name="T2" fmla="*/ 177 w 293"/>
                <a:gd name="T3" fmla="*/ 177 h 356"/>
                <a:gd name="T4" fmla="*/ 0 w 293"/>
                <a:gd name="T5" fmla="*/ 356 h 356"/>
                <a:gd name="T6" fmla="*/ 113 w 293"/>
                <a:gd name="T7" fmla="*/ 356 h 356"/>
                <a:gd name="T8" fmla="*/ 293 w 293"/>
                <a:gd name="T9" fmla="*/ 177 h 356"/>
                <a:gd name="T10" fmla="*/ 113 w 293"/>
                <a:gd name="T11" fmla="*/ 0 h 356"/>
                <a:gd name="T12" fmla="*/ 0 w 293"/>
                <a:gd name="T13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3" h="356">
                  <a:moveTo>
                    <a:pt x="0" y="0"/>
                  </a:moveTo>
                  <a:lnTo>
                    <a:pt x="177" y="177"/>
                  </a:lnTo>
                  <a:lnTo>
                    <a:pt x="0" y="356"/>
                  </a:lnTo>
                  <a:lnTo>
                    <a:pt x="113" y="356"/>
                  </a:lnTo>
                  <a:lnTo>
                    <a:pt x="293" y="177"/>
                  </a:lnTo>
                  <a:lnTo>
                    <a:pt x="11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6981174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3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947" y="1004156"/>
            <a:ext cx="8593469" cy="490537"/>
          </a:xfrm>
          <a:solidFill>
            <a:schemeClr val="accent3"/>
          </a:solidFill>
        </p:spPr>
        <p:txBody>
          <a:bodyPr>
            <a:noAutofit/>
          </a:bodyPr>
          <a:lstStyle>
            <a:lvl1pPr marL="0" indent="0">
              <a:buNone/>
              <a:defRPr sz="1500" b="1">
                <a:solidFill>
                  <a:schemeClr val="bg1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smtClean="0"/>
              <a:t>EDIT SUBTITLE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878230"/>
            <a:ext cx="2762088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3202619" y="1878230"/>
            <a:ext cx="2762088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10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6118322" y="1878230"/>
            <a:ext cx="2762088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4180469226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1+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947" y="1004156"/>
            <a:ext cx="8593469" cy="490537"/>
          </a:xfrm>
          <a:solidFill>
            <a:schemeClr val="accent3"/>
          </a:solidFill>
        </p:spPr>
        <p:txBody>
          <a:bodyPr>
            <a:noAutofit/>
          </a:bodyPr>
          <a:lstStyle>
            <a:lvl1pPr marL="0" indent="0">
              <a:buNone/>
              <a:defRPr sz="1500" b="1">
                <a:solidFill>
                  <a:schemeClr val="bg1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smtClean="0"/>
              <a:t>EDIT SUBTITLE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878230"/>
            <a:ext cx="4184754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  <p:sp>
        <p:nvSpPr>
          <p:cNvPr id="8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4695656" y="1878229"/>
            <a:ext cx="4184754" cy="2075937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4695656" y="4114801"/>
            <a:ext cx="4184754" cy="2090736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82529604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2+1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947" y="1004156"/>
            <a:ext cx="8593469" cy="490537"/>
          </a:xfrm>
          <a:solidFill>
            <a:schemeClr val="accent3"/>
          </a:solidFill>
        </p:spPr>
        <p:txBody>
          <a:bodyPr>
            <a:noAutofit/>
          </a:bodyPr>
          <a:lstStyle>
            <a:lvl1pPr marL="0" indent="0">
              <a:buNone/>
              <a:defRPr sz="1500" b="1">
                <a:solidFill>
                  <a:schemeClr val="bg1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smtClean="0"/>
              <a:t>EDIT SUBTITLE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4695656" y="1878230"/>
            <a:ext cx="4184754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  <p:sp>
        <p:nvSpPr>
          <p:cNvPr id="8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16" y="1878229"/>
            <a:ext cx="4184754" cy="2075937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286916" y="4114801"/>
            <a:ext cx="4184754" cy="2090736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651362537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Full size 1 contai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6" y="1878231"/>
            <a:ext cx="8593931" cy="4327311"/>
          </a:xfrm>
        </p:spPr>
        <p:txBody>
          <a:bodyPr/>
          <a:lstStyle>
            <a:lvl1pPr marL="269946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  <p:sp>
        <p:nvSpPr>
          <p:cNvPr id="8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521495" y="882453"/>
            <a:ext cx="8358916" cy="490537"/>
          </a:xfrm>
          <a:noFill/>
        </p:spPr>
        <p:txBody>
          <a:bodyPr anchor="ctr">
            <a:noAutofit/>
          </a:bodyPr>
          <a:lstStyle>
            <a:lvl1pPr marL="0" indent="0">
              <a:buNone/>
              <a:defRPr sz="1500" b="1">
                <a:solidFill>
                  <a:schemeClr val="accent3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dirty="0" smtClean="0"/>
              <a:t>EDIT SUBTITLE</a:t>
            </a:r>
          </a:p>
        </p:txBody>
      </p:sp>
      <p:sp>
        <p:nvSpPr>
          <p:cNvPr id="9" name="Trójkąt równoramienny 8"/>
          <p:cNvSpPr/>
          <p:nvPr userDrawn="1"/>
        </p:nvSpPr>
        <p:spPr>
          <a:xfrm rot="5400000">
            <a:off x="339720" y="1056340"/>
            <a:ext cx="220797" cy="142758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noFill/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56768630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ubtitle 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878230"/>
            <a:ext cx="4184754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  <p:sp>
        <p:nvSpPr>
          <p:cNvPr id="7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4660646" y="1878230"/>
            <a:ext cx="4219769" cy="4327311"/>
          </a:xfrm>
        </p:spPr>
        <p:txBody>
          <a:bodyPr/>
          <a:lstStyle>
            <a:lvl1pPr marL="270000">
              <a:defRPr lang="pl-PL" smtClean="0"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  <p:sp>
        <p:nvSpPr>
          <p:cNvPr id="10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521495" y="882453"/>
            <a:ext cx="8358916" cy="490537"/>
          </a:xfrm>
          <a:noFill/>
        </p:spPr>
        <p:txBody>
          <a:bodyPr anchor="ctr">
            <a:noAutofit/>
          </a:bodyPr>
          <a:lstStyle>
            <a:lvl1pPr marL="0" indent="0">
              <a:buNone/>
              <a:defRPr sz="1500" b="1">
                <a:solidFill>
                  <a:schemeClr val="accent3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dirty="0" smtClean="0"/>
              <a:t>EDIT SUBTITLE</a:t>
            </a:r>
          </a:p>
        </p:txBody>
      </p:sp>
      <p:sp>
        <p:nvSpPr>
          <p:cNvPr id="11" name="Trójkąt równoramienny 10"/>
          <p:cNvSpPr/>
          <p:nvPr userDrawn="1"/>
        </p:nvSpPr>
        <p:spPr>
          <a:xfrm rot="5400000">
            <a:off x="339720" y="1056340"/>
            <a:ext cx="220797" cy="142758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noFill/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735422200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ubtitle 3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878230"/>
            <a:ext cx="2762088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3202619" y="1878230"/>
            <a:ext cx="2762088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10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6118322" y="1878230"/>
            <a:ext cx="2762088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11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521495" y="882453"/>
            <a:ext cx="8358916" cy="490537"/>
          </a:xfrm>
          <a:noFill/>
        </p:spPr>
        <p:txBody>
          <a:bodyPr anchor="ctr">
            <a:noAutofit/>
          </a:bodyPr>
          <a:lstStyle>
            <a:lvl1pPr marL="0" indent="0">
              <a:buNone/>
              <a:defRPr sz="1500" b="1">
                <a:solidFill>
                  <a:schemeClr val="accent3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dirty="0" smtClean="0"/>
              <a:t>EDIT SUBTITLE</a:t>
            </a:r>
          </a:p>
        </p:txBody>
      </p:sp>
      <p:sp>
        <p:nvSpPr>
          <p:cNvPr id="12" name="Trójkąt równoramienny 11"/>
          <p:cNvSpPr/>
          <p:nvPr userDrawn="1"/>
        </p:nvSpPr>
        <p:spPr>
          <a:xfrm rot="5400000">
            <a:off x="339720" y="1056340"/>
            <a:ext cx="220797" cy="142758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noFill/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189618338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ubtitle 1+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878230"/>
            <a:ext cx="4184754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  <p:sp>
        <p:nvSpPr>
          <p:cNvPr id="8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4695656" y="1878229"/>
            <a:ext cx="4184754" cy="2075937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4695656" y="4114801"/>
            <a:ext cx="4184754" cy="2090736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11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521495" y="882453"/>
            <a:ext cx="8358916" cy="490537"/>
          </a:xfrm>
          <a:noFill/>
        </p:spPr>
        <p:txBody>
          <a:bodyPr anchor="ctr">
            <a:noAutofit/>
          </a:bodyPr>
          <a:lstStyle>
            <a:lvl1pPr marL="0" indent="0">
              <a:buNone/>
              <a:defRPr sz="1500" b="1">
                <a:solidFill>
                  <a:schemeClr val="accent3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dirty="0" smtClean="0"/>
              <a:t>EDIT SUBTITLE</a:t>
            </a:r>
          </a:p>
        </p:txBody>
      </p:sp>
      <p:sp>
        <p:nvSpPr>
          <p:cNvPr id="12" name="Trójkąt równoramienny 11"/>
          <p:cNvSpPr/>
          <p:nvPr userDrawn="1"/>
        </p:nvSpPr>
        <p:spPr>
          <a:xfrm rot="5400000">
            <a:off x="339720" y="1056340"/>
            <a:ext cx="220797" cy="142758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noFill/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468509464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ubtitle 2+1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4695656" y="1878230"/>
            <a:ext cx="4184754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  <p:sp>
        <p:nvSpPr>
          <p:cNvPr id="8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16" y="1878229"/>
            <a:ext cx="4184754" cy="2075937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286916" y="4114801"/>
            <a:ext cx="4184754" cy="2090736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11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521495" y="882453"/>
            <a:ext cx="8358916" cy="490537"/>
          </a:xfrm>
          <a:noFill/>
        </p:spPr>
        <p:txBody>
          <a:bodyPr anchor="ctr">
            <a:noAutofit/>
          </a:bodyPr>
          <a:lstStyle>
            <a:lvl1pPr marL="0" indent="0">
              <a:buNone/>
              <a:defRPr sz="1500" b="1">
                <a:solidFill>
                  <a:schemeClr val="accent3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dirty="0" smtClean="0"/>
              <a:t>EDIT SUBTITLE</a:t>
            </a:r>
          </a:p>
        </p:txBody>
      </p:sp>
      <p:sp>
        <p:nvSpPr>
          <p:cNvPr id="12" name="Trójkąt równoramienny 11"/>
          <p:cNvSpPr/>
          <p:nvPr userDrawn="1"/>
        </p:nvSpPr>
        <p:spPr>
          <a:xfrm rot="5400000">
            <a:off x="339720" y="1056340"/>
            <a:ext cx="220797" cy="142758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noFill/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784263225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ize screen sh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sz="quarter" idx="10" hasCustomPrompt="1"/>
          </p:nvPr>
        </p:nvSpPr>
        <p:spPr>
          <a:xfrm>
            <a:off x="0" y="4"/>
            <a:ext cx="9144000" cy="6857999"/>
          </a:xfrm>
        </p:spPr>
        <p:txBody>
          <a:bodyPr anchor="b"/>
          <a:lstStyle>
            <a:lvl1pPr marL="0" indent="0" algn="ctr">
              <a:buFontTx/>
              <a:buNone/>
              <a:defRPr sz="1800"/>
            </a:lvl1pPr>
          </a:lstStyle>
          <a:p>
            <a:r>
              <a:rPr lang="pl-PL" smtClean="0"/>
              <a:t>Full size screen shot.</a:t>
            </a:r>
            <a:br>
              <a:rPr lang="pl-PL" smtClean="0"/>
            </a:br>
            <a:r>
              <a:rPr lang="pl-PL" smtClean="0"/>
              <a:t>Right click to paste picture if copying from other slide. </a:t>
            </a:r>
            <a:br>
              <a:rPr lang="pl-PL" smtClean="0"/>
            </a:br>
            <a:r>
              <a:rPr lang="pl-PL" smtClean="0"/>
              <a:t>Left click in center to browse for file to place.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037326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ize screen shot +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sz="quarter" idx="10" hasCustomPrompt="1"/>
          </p:nvPr>
        </p:nvSpPr>
        <p:spPr>
          <a:xfrm>
            <a:off x="0" y="4"/>
            <a:ext cx="9144000" cy="6857999"/>
          </a:xfrm>
        </p:spPr>
        <p:txBody>
          <a:bodyPr anchor="b"/>
          <a:lstStyle>
            <a:lvl1pPr marL="0" indent="0" algn="ctr">
              <a:buFontTx/>
              <a:buNone/>
              <a:defRPr sz="1800"/>
            </a:lvl1pPr>
          </a:lstStyle>
          <a:p>
            <a:r>
              <a:rPr lang="pl-PL" dirty="0" smtClean="0"/>
              <a:t>Full size screen shot.</a:t>
            </a:r>
            <a:br>
              <a:rPr lang="pl-PL" dirty="0" smtClean="0"/>
            </a:br>
            <a:r>
              <a:rPr lang="pl-PL" dirty="0" smtClean="0"/>
              <a:t>Right click to paste picture if copying from other slide. </a:t>
            </a:r>
            <a:br>
              <a:rPr lang="pl-PL" dirty="0" smtClean="0"/>
            </a:br>
            <a:r>
              <a:rPr lang="pl-PL" dirty="0" smtClean="0"/>
              <a:t>Left click in center to browse for file to place.</a:t>
            </a:r>
            <a:endParaRPr lang="en-US" dirty="0"/>
          </a:p>
        </p:txBody>
      </p:sp>
      <p:sp>
        <p:nvSpPr>
          <p:cNvPr id="4" name="Tytuł 1"/>
          <p:cNvSpPr>
            <a:spLocks noGrp="1"/>
          </p:cNvSpPr>
          <p:nvPr>
            <p:ph type="title" hasCustomPrompt="1"/>
          </p:nvPr>
        </p:nvSpPr>
        <p:spPr>
          <a:xfrm>
            <a:off x="286922" y="365129"/>
            <a:ext cx="8593493" cy="502623"/>
          </a:xfrm>
        </p:spPr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023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Empty +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5"/>
          <p:cNvGrpSpPr>
            <a:grpSpLocks noChangeAspect="1"/>
          </p:cNvGrpSpPr>
          <p:nvPr/>
        </p:nvGrpSpPr>
        <p:grpSpPr bwMode="auto">
          <a:xfrm>
            <a:off x="0" y="2"/>
            <a:ext cx="5491870" cy="6773332"/>
            <a:chOff x="-2080" y="-2433"/>
            <a:chExt cx="6947" cy="6426"/>
          </a:xfrm>
        </p:grpSpPr>
        <p:sp>
          <p:nvSpPr>
            <p:cNvPr id="27" name="Freeform 26"/>
            <p:cNvSpPr>
              <a:spLocks/>
            </p:cNvSpPr>
            <p:nvPr/>
          </p:nvSpPr>
          <p:spPr bwMode="auto">
            <a:xfrm>
              <a:off x="-2080" y="-2433"/>
              <a:ext cx="6947" cy="6426"/>
            </a:xfrm>
            <a:custGeom>
              <a:avLst/>
              <a:gdLst>
                <a:gd name="T0" fmla="*/ 6947 w 6947"/>
                <a:gd name="T1" fmla="*/ 0 h 6426"/>
                <a:gd name="T2" fmla="*/ 4916 w 6947"/>
                <a:gd name="T3" fmla="*/ 0 h 6426"/>
                <a:gd name="T4" fmla="*/ 0 w 6947"/>
                <a:gd name="T5" fmla="*/ 1335 h 6426"/>
                <a:gd name="T6" fmla="*/ 0 w 6947"/>
                <a:gd name="T7" fmla="*/ 4089 h 6426"/>
                <a:gd name="T8" fmla="*/ 2350 w 6947"/>
                <a:gd name="T9" fmla="*/ 6426 h 6426"/>
                <a:gd name="T10" fmla="*/ 5249 w 6947"/>
                <a:gd name="T11" fmla="*/ 6426 h 6426"/>
                <a:gd name="T12" fmla="*/ 6947 w 6947"/>
                <a:gd name="T13" fmla="*/ 0 h 6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47" h="6426">
                  <a:moveTo>
                    <a:pt x="6947" y="0"/>
                  </a:moveTo>
                  <a:lnTo>
                    <a:pt x="4916" y="0"/>
                  </a:lnTo>
                  <a:lnTo>
                    <a:pt x="0" y="1335"/>
                  </a:lnTo>
                  <a:lnTo>
                    <a:pt x="0" y="4089"/>
                  </a:lnTo>
                  <a:lnTo>
                    <a:pt x="2350" y="6426"/>
                  </a:lnTo>
                  <a:lnTo>
                    <a:pt x="5249" y="6426"/>
                  </a:lnTo>
                  <a:lnTo>
                    <a:pt x="6947" y="0"/>
                  </a:lnTo>
                  <a:close/>
                </a:path>
              </a:pathLst>
            </a:custGeom>
            <a:solidFill>
              <a:srgbClr val="EBF5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7"/>
            <p:cNvSpPr>
              <a:spLocks/>
            </p:cNvSpPr>
            <p:nvPr/>
          </p:nvSpPr>
          <p:spPr bwMode="auto">
            <a:xfrm>
              <a:off x="-2080" y="-2433"/>
              <a:ext cx="6947" cy="6426"/>
            </a:xfrm>
            <a:custGeom>
              <a:avLst/>
              <a:gdLst>
                <a:gd name="T0" fmla="*/ 6947 w 6947"/>
                <a:gd name="T1" fmla="*/ 0 h 6426"/>
                <a:gd name="T2" fmla="*/ 4916 w 6947"/>
                <a:gd name="T3" fmla="*/ 0 h 6426"/>
                <a:gd name="T4" fmla="*/ 0 w 6947"/>
                <a:gd name="T5" fmla="*/ 1335 h 6426"/>
                <a:gd name="T6" fmla="*/ 0 w 6947"/>
                <a:gd name="T7" fmla="*/ 4089 h 6426"/>
                <a:gd name="T8" fmla="*/ 2350 w 6947"/>
                <a:gd name="T9" fmla="*/ 6426 h 6426"/>
                <a:gd name="T10" fmla="*/ 5249 w 6947"/>
                <a:gd name="T11" fmla="*/ 6426 h 6426"/>
                <a:gd name="T12" fmla="*/ 6947 w 6947"/>
                <a:gd name="T13" fmla="*/ 0 h 6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47" h="6426">
                  <a:moveTo>
                    <a:pt x="6947" y="0"/>
                  </a:moveTo>
                  <a:lnTo>
                    <a:pt x="4916" y="0"/>
                  </a:lnTo>
                  <a:lnTo>
                    <a:pt x="0" y="1335"/>
                  </a:lnTo>
                  <a:lnTo>
                    <a:pt x="0" y="4089"/>
                  </a:lnTo>
                  <a:lnTo>
                    <a:pt x="2350" y="6426"/>
                  </a:lnTo>
                  <a:lnTo>
                    <a:pt x="5249" y="6426"/>
                  </a:lnTo>
                  <a:lnTo>
                    <a:pt x="694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9" name="Tytuł 1"/>
          <p:cNvSpPr>
            <a:spLocks noGrp="1"/>
          </p:cNvSpPr>
          <p:nvPr>
            <p:ph type="title" hasCustomPrompt="1"/>
          </p:nvPr>
        </p:nvSpPr>
        <p:spPr>
          <a:xfrm>
            <a:off x="833644" y="3668322"/>
            <a:ext cx="7470096" cy="1719533"/>
          </a:xfrm>
        </p:spPr>
        <p:txBody>
          <a:bodyPr anchor="t"/>
          <a:lstStyle>
            <a:lvl1pPr algn="ctr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2800" b="1">
                <a:solidFill>
                  <a:schemeClr val="accent3"/>
                </a:solidFill>
              </a:defRPr>
            </a:lvl1pPr>
          </a:lstStyle>
          <a:p>
            <a:r>
              <a:rPr lang="pl-PL" dirty="0" smtClean="0"/>
              <a:t>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858803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oal Stat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Goal Status</a:t>
            </a:r>
            <a:endParaRPr lang="en-US"/>
          </a:p>
        </p:txBody>
      </p:sp>
      <p:sp>
        <p:nvSpPr>
          <p:cNvPr id="8" name="Symbol zastępczy tekstu 10"/>
          <p:cNvSpPr>
            <a:spLocks noGrp="1"/>
          </p:cNvSpPr>
          <p:nvPr>
            <p:ph type="body" sz="quarter" idx="16" hasCustomPrompt="1"/>
          </p:nvPr>
        </p:nvSpPr>
        <p:spPr>
          <a:xfrm>
            <a:off x="286941" y="2174792"/>
            <a:ext cx="2762250" cy="4030749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pPr lvl="0"/>
            <a:r>
              <a:rPr lang="pl-PL" smtClean="0"/>
              <a:t>Completed projects</a:t>
            </a:r>
            <a:endParaRPr lang="en-US"/>
          </a:p>
        </p:txBody>
      </p:sp>
      <p:sp>
        <p:nvSpPr>
          <p:cNvPr id="9" name="Symbol zastępczy tekstu 10"/>
          <p:cNvSpPr>
            <a:spLocks noGrp="1"/>
          </p:cNvSpPr>
          <p:nvPr>
            <p:ph type="body" sz="quarter" idx="17" hasCustomPrompt="1"/>
          </p:nvPr>
        </p:nvSpPr>
        <p:spPr>
          <a:xfrm>
            <a:off x="6118160" y="2174792"/>
            <a:ext cx="2762250" cy="4030749"/>
          </a:xfrm>
        </p:spPr>
        <p:txBody>
          <a:bodyPr/>
          <a:lstStyle>
            <a:lvl1pPr marL="0" indent="0">
              <a:buNone/>
              <a:defRPr sz="1500"/>
            </a:lvl1pPr>
          </a:lstStyle>
          <a:p>
            <a:pPr lvl="0"/>
            <a:r>
              <a:rPr lang="pl-PL" smtClean="0"/>
              <a:t>Upcoming projects</a:t>
            </a:r>
            <a:endParaRPr lang="en-US"/>
          </a:p>
        </p:txBody>
      </p:sp>
      <p:sp>
        <p:nvSpPr>
          <p:cNvPr id="10" name="Symbol zastępczy tekstu 10"/>
          <p:cNvSpPr>
            <a:spLocks noGrp="1"/>
          </p:cNvSpPr>
          <p:nvPr>
            <p:ph type="body" sz="quarter" idx="18" hasCustomPrompt="1"/>
          </p:nvPr>
        </p:nvSpPr>
        <p:spPr>
          <a:xfrm>
            <a:off x="3202538" y="2174792"/>
            <a:ext cx="2762250" cy="4030749"/>
          </a:xfrm>
        </p:spPr>
        <p:txBody>
          <a:bodyPr>
            <a:normAutofit/>
          </a:bodyPr>
          <a:lstStyle>
            <a:lvl1pPr marL="0" indent="0">
              <a:buNone/>
              <a:defRPr sz="1500" baseline="0"/>
            </a:lvl1pPr>
          </a:lstStyle>
          <a:p>
            <a:pPr lvl="0"/>
            <a:r>
              <a:rPr lang="pl-PL" smtClean="0"/>
              <a:t>Active projects</a:t>
            </a:r>
            <a:endParaRPr lang="en-US"/>
          </a:p>
        </p:txBody>
      </p:sp>
      <p:sp>
        <p:nvSpPr>
          <p:cNvPr id="11" name="Prostokąt 10"/>
          <p:cNvSpPr/>
          <p:nvPr userDrawn="1"/>
        </p:nvSpPr>
        <p:spPr>
          <a:xfrm>
            <a:off x="286922" y="1421028"/>
            <a:ext cx="2762275" cy="53134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12" name="pole tekstowe 11"/>
          <p:cNvSpPr txBox="1"/>
          <p:nvPr userDrawn="1"/>
        </p:nvSpPr>
        <p:spPr>
          <a:xfrm>
            <a:off x="721821" y="1509585"/>
            <a:ext cx="1587627" cy="346249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pl-PL" b="1" smtClean="0">
                <a:solidFill>
                  <a:schemeClr val="bg1"/>
                </a:solidFill>
              </a:rPr>
              <a:t>COMPLETED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13" name="Prostokąt 12"/>
          <p:cNvSpPr/>
          <p:nvPr userDrawn="1"/>
        </p:nvSpPr>
        <p:spPr>
          <a:xfrm>
            <a:off x="3202518" y="1421028"/>
            <a:ext cx="2762275" cy="53134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14" name="pole tekstowe 13"/>
          <p:cNvSpPr txBox="1"/>
          <p:nvPr userDrawn="1"/>
        </p:nvSpPr>
        <p:spPr>
          <a:xfrm>
            <a:off x="3643947" y="1509585"/>
            <a:ext cx="984960" cy="346249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pl-PL" b="1" smtClean="0">
                <a:solidFill>
                  <a:schemeClr val="bg1"/>
                </a:solidFill>
              </a:rPr>
              <a:t>ACTIVE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15" name="Prostokąt 14"/>
          <p:cNvSpPr/>
          <p:nvPr userDrawn="1"/>
        </p:nvSpPr>
        <p:spPr>
          <a:xfrm>
            <a:off x="6118165" y="1421028"/>
            <a:ext cx="2762275" cy="53134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16" name="pole tekstowe 15"/>
          <p:cNvSpPr txBox="1"/>
          <p:nvPr userDrawn="1"/>
        </p:nvSpPr>
        <p:spPr>
          <a:xfrm>
            <a:off x="6523007" y="1509585"/>
            <a:ext cx="1408078" cy="346249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pl-PL" b="1" smtClean="0">
                <a:solidFill>
                  <a:schemeClr val="bg1"/>
                </a:solidFill>
              </a:rPr>
              <a:t>UPCOMING</a:t>
            </a:r>
            <a:endParaRPr lang="en-US" b="1">
              <a:solidFill>
                <a:schemeClr val="bg1"/>
              </a:solidFill>
            </a:endParaRPr>
          </a:p>
        </p:txBody>
      </p:sp>
      <p:pic>
        <p:nvPicPr>
          <p:cNvPr id="6" name="Obraz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239625" y="1578757"/>
            <a:ext cx="161912" cy="215883"/>
          </a:xfrm>
          <a:prstGeom prst="rect">
            <a:avLst/>
          </a:prstGeom>
        </p:spPr>
      </p:pic>
      <p:pic>
        <p:nvPicPr>
          <p:cNvPr id="7" name="Obraz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25052" y="1556141"/>
            <a:ext cx="226223" cy="238499"/>
          </a:xfrm>
          <a:prstGeom prst="rect">
            <a:avLst/>
          </a:prstGeom>
        </p:spPr>
      </p:pic>
      <p:pic>
        <p:nvPicPr>
          <p:cNvPr id="17" name="Obraz 16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323322" y="1509580"/>
            <a:ext cx="224784" cy="323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922287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oal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Goal Timeline</a:t>
            </a:r>
            <a:endParaRPr lang="en-US"/>
          </a:p>
        </p:txBody>
      </p:sp>
      <p:sp>
        <p:nvSpPr>
          <p:cNvPr id="11" name="Prostokąt 10"/>
          <p:cNvSpPr/>
          <p:nvPr userDrawn="1"/>
        </p:nvSpPr>
        <p:spPr>
          <a:xfrm>
            <a:off x="286917" y="1421028"/>
            <a:ext cx="535784" cy="53134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17" name="Symbol zastępczy tekstu 10"/>
          <p:cNvSpPr>
            <a:spLocks noGrp="1"/>
          </p:cNvSpPr>
          <p:nvPr>
            <p:ph type="body" sz="quarter" idx="19" hasCustomPrompt="1"/>
          </p:nvPr>
        </p:nvSpPr>
        <p:spPr>
          <a:xfrm>
            <a:off x="6326159" y="1421028"/>
            <a:ext cx="2554255" cy="1505053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pPr lvl="0"/>
            <a:r>
              <a:rPr lang="pl-PL" smtClean="0"/>
              <a:t>Completed projects</a:t>
            </a:r>
            <a:endParaRPr lang="en-US"/>
          </a:p>
        </p:txBody>
      </p:sp>
      <p:sp>
        <p:nvSpPr>
          <p:cNvPr id="18" name="Symbol zastępczy tekstu 10"/>
          <p:cNvSpPr>
            <a:spLocks noGrp="1"/>
          </p:cNvSpPr>
          <p:nvPr>
            <p:ph type="body" sz="quarter" idx="20" hasCustomPrompt="1"/>
          </p:nvPr>
        </p:nvSpPr>
        <p:spPr>
          <a:xfrm>
            <a:off x="6326159" y="4712868"/>
            <a:ext cx="2554255" cy="1505053"/>
          </a:xfrm>
        </p:spPr>
        <p:txBody>
          <a:bodyPr/>
          <a:lstStyle>
            <a:lvl1pPr marL="0" indent="0">
              <a:buNone/>
              <a:defRPr sz="1500"/>
            </a:lvl1pPr>
          </a:lstStyle>
          <a:p>
            <a:pPr lvl="0"/>
            <a:r>
              <a:rPr lang="pl-PL" smtClean="0"/>
              <a:t>Upcoming projects</a:t>
            </a:r>
            <a:endParaRPr lang="en-US"/>
          </a:p>
        </p:txBody>
      </p:sp>
      <p:sp>
        <p:nvSpPr>
          <p:cNvPr id="19" name="Symbol zastępczy tekstu 10"/>
          <p:cNvSpPr>
            <a:spLocks noGrp="1"/>
          </p:cNvSpPr>
          <p:nvPr>
            <p:ph type="body" sz="quarter" idx="21" hasCustomPrompt="1"/>
          </p:nvPr>
        </p:nvSpPr>
        <p:spPr>
          <a:xfrm>
            <a:off x="6326159" y="3066948"/>
            <a:ext cx="2554255" cy="1505053"/>
          </a:xfrm>
        </p:spPr>
        <p:txBody>
          <a:bodyPr>
            <a:normAutofit/>
          </a:bodyPr>
          <a:lstStyle>
            <a:lvl1pPr marL="0" indent="0">
              <a:buNone/>
              <a:defRPr sz="1500" baseline="0"/>
            </a:lvl1pPr>
          </a:lstStyle>
          <a:p>
            <a:pPr lvl="0"/>
            <a:r>
              <a:rPr lang="pl-PL" smtClean="0"/>
              <a:t>Active projects</a:t>
            </a:r>
            <a:endParaRPr lang="en-US"/>
          </a:p>
        </p:txBody>
      </p:sp>
      <p:sp>
        <p:nvSpPr>
          <p:cNvPr id="25" name="Prostokąt 24"/>
          <p:cNvSpPr/>
          <p:nvPr userDrawn="1"/>
        </p:nvSpPr>
        <p:spPr>
          <a:xfrm>
            <a:off x="286921" y="3061196"/>
            <a:ext cx="535785" cy="531341"/>
          </a:xfrm>
          <a:prstGeom prst="rect">
            <a:avLst/>
          </a:prstGeom>
          <a:solidFill>
            <a:srgbClr val="EB57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26" name="Prostokąt 25"/>
          <p:cNvSpPr/>
          <p:nvPr userDrawn="1"/>
        </p:nvSpPr>
        <p:spPr>
          <a:xfrm>
            <a:off x="286916" y="4712868"/>
            <a:ext cx="535786" cy="53134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27" name="Symbol zastępczy tekstu 10"/>
          <p:cNvSpPr>
            <a:spLocks noGrp="1"/>
          </p:cNvSpPr>
          <p:nvPr>
            <p:ph type="body" sz="quarter" idx="22" hasCustomPrompt="1"/>
          </p:nvPr>
        </p:nvSpPr>
        <p:spPr>
          <a:xfrm>
            <a:off x="3574432" y="1421028"/>
            <a:ext cx="2554255" cy="1505053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pPr lvl="0"/>
            <a:r>
              <a:rPr lang="pl-PL" smtClean="0"/>
              <a:t>Completed projects</a:t>
            </a:r>
            <a:endParaRPr lang="en-US"/>
          </a:p>
        </p:txBody>
      </p:sp>
      <p:sp>
        <p:nvSpPr>
          <p:cNvPr id="28" name="Symbol zastępczy tekstu 10"/>
          <p:cNvSpPr>
            <a:spLocks noGrp="1"/>
          </p:cNvSpPr>
          <p:nvPr>
            <p:ph type="body" sz="quarter" idx="23" hasCustomPrompt="1"/>
          </p:nvPr>
        </p:nvSpPr>
        <p:spPr>
          <a:xfrm>
            <a:off x="3574432" y="4712868"/>
            <a:ext cx="2554255" cy="1505053"/>
          </a:xfrm>
        </p:spPr>
        <p:txBody>
          <a:bodyPr/>
          <a:lstStyle>
            <a:lvl1pPr marL="0" indent="0">
              <a:buNone/>
              <a:defRPr sz="1500"/>
            </a:lvl1pPr>
          </a:lstStyle>
          <a:p>
            <a:pPr lvl="0"/>
            <a:r>
              <a:rPr lang="pl-PL" smtClean="0"/>
              <a:t>Upcoming projects</a:t>
            </a:r>
            <a:endParaRPr lang="en-US"/>
          </a:p>
        </p:txBody>
      </p:sp>
      <p:sp>
        <p:nvSpPr>
          <p:cNvPr id="29" name="Symbol zastępczy tekstu 10"/>
          <p:cNvSpPr>
            <a:spLocks noGrp="1"/>
          </p:cNvSpPr>
          <p:nvPr>
            <p:ph type="body" sz="quarter" idx="24" hasCustomPrompt="1"/>
          </p:nvPr>
        </p:nvSpPr>
        <p:spPr>
          <a:xfrm>
            <a:off x="3574432" y="3066948"/>
            <a:ext cx="2554255" cy="1505053"/>
          </a:xfrm>
        </p:spPr>
        <p:txBody>
          <a:bodyPr>
            <a:normAutofit/>
          </a:bodyPr>
          <a:lstStyle>
            <a:lvl1pPr marL="0" indent="0">
              <a:buNone/>
              <a:defRPr sz="1500" baseline="0"/>
            </a:lvl1pPr>
          </a:lstStyle>
          <a:p>
            <a:pPr lvl="0"/>
            <a:r>
              <a:rPr lang="pl-PL" smtClean="0"/>
              <a:t>Active projects</a:t>
            </a:r>
            <a:endParaRPr lang="en-US"/>
          </a:p>
        </p:txBody>
      </p:sp>
      <p:sp>
        <p:nvSpPr>
          <p:cNvPr id="30" name="Symbol zastępczy tekstu 10"/>
          <p:cNvSpPr>
            <a:spLocks noGrp="1"/>
          </p:cNvSpPr>
          <p:nvPr>
            <p:ph type="body" sz="quarter" idx="25" hasCustomPrompt="1"/>
          </p:nvPr>
        </p:nvSpPr>
        <p:spPr>
          <a:xfrm>
            <a:off x="822706" y="1421028"/>
            <a:ext cx="2554255" cy="1505053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pPr lvl="0"/>
            <a:r>
              <a:rPr lang="pl-PL" smtClean="0"/>
              <a:t>Completed projects</a:t>
            </a:r>
            <a:endParaRPr lang="en-US"/>
          </a:p>
        </p:txBody>
      </p:sp>
      <p:sp>
        <p:nvSpPr>
          <p:cNvPr id="31" name="Symbol zastępczy tekstu 10"/>
          <p:cNvSpPr>
            <a:spLocks noGrp="1"/>
          </p:cNvSpPr>
          <p:nvPr>
            <p:ph type="body" sz="quarter" idx="26" hasCustomPrompt="1"/>
          </p:nvPr>
        </p:nvSpPr>
        <p:spPr>
          <a:xfrm>
            <a:off x="822706" y="4712868"/>
            <a:ext cx="2554255" cy="1505053"/>
          </a:xfrm>
        </p:spPr>
        <p:txBody>
          <a:bodyPr/>
          <a:lstStyle>
            <a:lvl1pPr marL="0" indent="0">
              <a:buNone/>
              <a:defRPr sz="1500"/>
            </a:lvl1pPr>
          </a:lstStyle>
          <a:p>
            <a:pPr lvl="0"/>
            <a:r>
              <a:rPr lang="pl-PL" smtClean="0"/>
              <a:t>Upcoming projects</a:t>
            </a:r>
            <a:endParaRPr lang="en-US"/>
          </a:p>
        </p:txBody>
      </p:sp>
      <p:sp>
        <p:nvSpPr>
          <p:cNvPr id="32" name="Symbol zastępczy tekstu 10"/>
          <p:cNvSpPr>
            <a:spLocks noGrp="1"/>
          </p:cNvSpPr>
          <p:nvPr>
            <p:ph type="body" sz="quarter" idx="27" hasCustomPrompt="1"/>
          </p:nvPr>
        </p:nvSpPr>
        <p:spPr>
          <a:xfrm>
            <a:off x="822706" y="3066948"/>
            <a:ext cx="2554255" cy="1505053"/>
          </a:xfrm>
        </p:spPr>
        <p:txBody>
          <a:bodyPr>
            <a:normAutofit/>
          </a:bodyPr>
          <a:lstStyle>
            <a:lvl1pPr marL="0" indent="0">
              <a:buNone/>
              <a:defRPr sz="1500" baseline="0"/>
            </a:lvl1pPr>
          </a:lstStyle>
          <a:p>
            <a:pPr lvl="0"/>
            <a:r>
              <a:rPr lang="pl-PL" smtClean="0"/>
              <a:t>Active projects</a:t>
            </a:r>
            <a:endParaRPr lang="en-US"/>
          </a:p>
        </p:txBody>
      </p:sp>
      <p:pic>
        <p:nvPicPr>
          <p:cNvPr id="39" name="Obraz 3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92896" y="4870593"/>
            <a:ext cx="161912" cy="215883"/>
          </a:xfrm>
          <a:prstGeom prst="rect">
            <a:avLst/>
          </a:prstGeom>
        </p:spPr>
      </p:pic>
      <p:pic>
        <p:nvPicPr>
          <p:cNvPr id="40" name="Obraz 3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63190" y="1556141"/>
            <a:ext cx="226223" cy="238499"/>
          </a:xfrm>
          <a:prstGeom prst="rect">
            <a:avLst/>
          </a:prstGeom>
        </p:spPr>
      </p:pic>
      <p:pic>
        <p:nvPicPr>
          <p:cNvPr id="41" name="Obraz 40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64624" y="3165180"/>
            <a:ext cx="224784" cy="323373"/>
          </a:xfrm>
          <a:prstGeom prst="rect">
            <a:avLst/>
          </a:prstGeom>
        </p:spPr>
      </p:pic>
      <p:sp>
        <p:nvSpPr>
          <p:cNvPr id="4" name="Symbol zastępczy tekstu 3"/>
          <p:cNvSpPr>
            <a:spLocks noGrp="1"/>
          </p:cNvSpPr>
          <p:nvPr>
            <p:ph type="body" sz="quarter" idx="28" hasCustomPrompt="1"/>
          </p:nvPr>
        </p:nvSpPr>
        <p:spPr>
          <a:xfrm>
            <a:off x="2701529" y="1048973"/>
            <a:ext cx="675084" cy="301625"/>
          </a:xfrm>
        </p:spPr>
        <p:txBody>
          <a:bodyPr>
            <a:noAutofit/>
          </a:bodyPr>
          <a:lstStyle>
            <a:lvl1pPr marL="0" indent="0" algn="r">
              <a:buNone/>
              <a:defRPr sz="8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pl-PL" sz="1100" smtClean="0"/>
              <a:t>YEAR</a:t>
            </a:r>
            <a:endParaRPr lang="en-US"/>
          </a:p>
        </p:txBody>
      </p:sp>
      <p:sp>
        <p:nvSpPr>
          <p:cNvPr id="20" name="Symbol zastępczy tekstu 3"/>
          <p:cNvSpPr>
            <a:spLocks noGrp="1"/>
          </p:cNvSpPr>
          <p:nvPr>
            <p:ph type="body" sz="quarter" idx="29" hasCustomPrompt="1"/>
          </p:nvPr>
        </p:nvSpPr>
        <p:spPr>
          <a:xfrm>
            <a:off x="5453598" y="1048973"/>
            <a:ext cx="675084" cy="301625"/>
          </a:xfrm>
        </p:spPr>
        <p:txBody>
          <a:bodyPr>
            <a:noAutofit/>
          </a:bodyPr>
          <a:lstStyle>
            <a:lvl1pPr marL="0" indent="0" algn="r">
              <a:buNone/>
              <a:defRPr sz="8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pl-PL" sz="1100" smtClean="0"/>
              <a:t>YEAR</a:t>
            </a:r>
            <a:endParaRPr lang="en-US"/>
          </a:p>
        </p:txBody>
      </p:sp>
      <p:sp>
        <p:nvSpPr>
          <p:cNvPr id="21" name="Symbol zastępczy tekstu 3"/>
          <p:cNvSpPr>
            <a:spLocks noGrp="1"/>
          </p:cNvSpPr>
          <p:nvPr>
            <p:ph type="body" sz="quarter" idx="30" hasCustomPrompt="1"/>
          </p:nvPr>
        </p:nvSpPr>
        <p:spPr>
          <a:xfrm>
            <a:off x="8205325" y="1048973"/>
            <a:ext cx="675084" cy="301625"/>
          </a:xfrm>
        </p:spPr>
        <p:txBody>
          <a:bodyPr>
            <a:noAutofit/>
          </a:bodyPr>
          <a:lstStyle>
            <a:lvl1pPr marL="0" indent="0" algn="r">
              <a:buNone/>
              <a:defRPr sz="8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pl-PL" sz="1100" smtClean="0"/>
              <a:t>YEAR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155567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45F94CF-BC27-4602-B4D2-7F026F175528}" type="datetimeFigureOut">
              <a:rPr lang="ru-RU" smtClean="0"/>
              <a:t>9/23/16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F5A75E6-9A4F-4687-9E60-78EB08717D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5594528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45F94CF-BC27-4602-B4D2-7F026F175528}" type="datetimeFigureOut">
              <a:rPr lang="ru-RU" smtClean="0"/>
              <a:t>9/23/16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F5A75E6-9A4F-4687-9E60-78EB08717D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796260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45F94CF-BC27-4602-B4D2-7F026F175528}" type="datetimeFigureOut">
              <a:rPr lang="ru-RU" smtClean="0"/>
              <a:t>9/23/16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F5A75E6-9A4F-4687-9E60-78EB08717D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9421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1"/>
          <p:cNvSpPr>
            <a:spLocks noGrp="1"/>
          </p:cNvSpPr>
          <p:nvPr>
            <p:ph type="title" hasCustomPrompt="1"/>
          </p:nvPr>
        </p:nvSpPr>
        <p:spPr>
          <a:xfrm>
            <a:off x="833644" y="3668322"/>
            <a:ext cx="7470096" cy="1719533"/>
          </a:xfrm>
        </p:spPr>
        <p:txBody>
          <a:bodyPr anchor="t"/>
          <a:lstStyle>
            <a:lvl1pPr algn="ctr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2800" b="1">
                <a:solidFill>
                  <a:schemeClr val="accent3"/>
                </a:solidFill>
              </a:defRPr>
            </a:lvl1pPr>
          </a:lstStyle>
          <a:p>
            <a:r>
              <a:rPr lang="pl-PL" dirty="0" smtClean="0"/>
              <a:t>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01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size 1 contai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2" y="1196976"/>
            <a:ext cx="8593931" cy="500856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dirty="0" smtClean="0"/>
              <a:t>Click to edit content</a:t>
            </a:r>
          </a:p>
          <a:p>
            <a:pPr lvl="1"/>
            <a:r>
              <a:rPr lang="pl-PL" dirty="0" smtClean="0"/>
              <a:t>Click to edit content</a:t>
            </a:r>
          </a:p>
          <a:p>
            <a:pPr lvl="2"/>
            <a:r>
              <a:rPr lang="pl-PL" dirty="0" smtClean="0"/>
              <a:t>Click to edit content</a:t>
            </a:r>
          </a:p>
          <a:p>
            <a:pPr lvl="3"/>
            <a:r>
              <a:rPr lang="pl-PL" dirty="0" smtClean="0"/>
              <a:t>Click to edit content</a:t>
            </a:r>
          </a:p>
          <a:p>
            <a:pPr lvl="4"/>
            <a:r>
              <a:rPr lang="pl-PL" dirty="0" smtClean="0"/>
              <a:t>Click to edit 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576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size 1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480" y="1196976"/>
            <a:ext cx="8593931" cy="500856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pl-PL" smtClean="0"/>
              <a:t>Up to nine lines of text.</a:t>
            </a:r>
          </a:p>
        </p:txBody>
      </p:sp>
    </p:spTree>
    <p:extLst>
      <p:ext uri="{BB962C8B-B14F-4D97-AF65-F5344CB8AC3E}">
        <p14:creationId xmlns:p14="http://schemas.microsoft.com/office/powerpoint/2010/main" val="1734487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slideLayout" Target="../slideLayouts/slideLayout28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30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31.xml"/><Relationship Id="rId32" Type="http://schemas.openxmlformats.org/officeDocument/2006/relationships/slideLayout" Target="../slideLayouts/slideLayout32.xml"/><Relationship Id="rId9" Type="http://schemas.openxmlformats.org/officeDocument/2006/relationships/slideLayout" Target="../slideLayouts/slideLayout9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3" Type="http://schemas.openxmlformats.org/officeDocument/2006/relationships/slideLayout" Target="../slideLayouts/slideLayout33.xml"/><Relationship Id="rId34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2.xml"/><Relationship Id="rId20" Type="http://schemas.openxmlformats.org/officeDocument/2006/relationships/slideLayout" Target="../slideLayouts/slideLayout53.xml"/><Relationship Id="rId21" Type="http://schemas.openxmlformats.org/officeDocument/2006/relationships/slideLayout" Target="../slideLayouts/slideLayout54.xml"/><Relationship Id="rId22" Type="http://schemas.openxmlformats.org/officeDocument/2006/relationships/slideLayout" Target="../slideLayouts/slideLayout55.xml"/><Relationship Id="rId23" Type="http://schemas.openxmlformats.org/officeDocument/2006/relationships/slideLayout" Target="../slideLayouts/slideLayout56.xml"/><Relationship Id="rId24" Type="http://schemas.openxmlformats.org/officeDocument/2006/relationships/slideLayout" Target="../slideLayouts/slideLayout57.xml"/><Relationship Id="rId25" Type="http://schemas.openxmlformats.org/officeDocument/2006/relationships/slideLayout" Target="../slideLayouts/slideLayout58.xml"/><Relationship Id="rId26" Type="http://schemas.openxmlformats.org/officeDocument/2006/relationships/slideLayout" Target="../slideLayouts/slideLayout59.xml"/><Relationship Id="rId27" Type="http://schemas.openxmlformats.org/officeDocument/2006/relationships/slideLayout" Target="../slideLayouts/slideLayout60.xml"/><Relationship Id="rId28" Type="http://schemas.openxmlformats.org/officeDocument/2006/relationships/slideLayout" Target="../slideLayouts/slideLayout61.xml"/><Relationship Id="rId29" Type="http://schemas.openxmlformats.org/officeDocument/2006/relationships/slideLayout" Target="../slideLayouts/slideLayout62.xml"/><Relationship Id="rId30" Type="http://schemas.openxmlformats.org/officeDocument/2006/relationships/slideLayout" Target="../slideLayouts/slideLayout63.xml"/><Relationship Id="rId31" Type="http://schemas.openxmlformats.org/officeDocument/2006/relationships/slideLayout" Target="../slideLayouts/slideLayout64.xml"/><Relationship Id="rId32" Type="http://schemas.openxmlformats.org/officeDocument/2006/relationships/theme" Target="../theme/theme2.xml"/><Relationship Id="rId10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46.xml"/><Relationship Id="rId14" Type="http://schemas.openxmlformats.org/officeDocument/2006/relationships/slideLayout" Target="../slideLayouts/slideLayout47.xml"/><Relationship Id="rId15" Type="http://schemas.openxmlformats.org/officeDocument/2006/relationships/slideLayout" Target="../slideLayouts/slideLayout48.xml"/><Relationship Id="rId16" Type="http://schemas.openxmlformats.org/officeDocument/2006/relationships/slideLayout" Target="../slideLayouts/slideLayout49.xml"/><Relationship Id="rId17" Type="http://schemas.openxmlformats.org/officeDocument/2006/relationships/slideLayout" Target="../slideLayouts/slideLayout50.xml"/><Relationship Id="rId18" Type="http://schemas.openxmlformats.org/officeDocument/2006/relationships/slideLayout" Target="../slideLayouts/slideLayout51.xml"/><Relationship Id="rId19" Type="http://schemas.openxmlformats.org/officeDocument/2006/relationships/slideLayout" Target="../slideLayouts/slideLayout52.xml"/><Relationship Id="rId1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286918" y="365126"/>
            <a:ext cx="8593493" cy="502623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286918" y="1196975"/>
            <a:ext cx="8593493" cy="4979988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pl-PL" dirty="0" smtClean="0"/>
              <a:t>Click to edit content</a:t>
            </a:r>
          </a:p>
          <a:p>
            <a:pPr lvl="1"/>
            <a:r>
              <a:rPr lang="pl-PL" dirty="0" smtClean="0"/>
              <a:t>Click to edit content</a:t>
            </a:r>
          </a:p>
          <a:p>
            <a:pPr lvl="2"/>
            <a:r>
              <a:rPr lang="pl-PL" dirty="0" smtClean="0"/>
              <a:t>Click to edit content</a:t>
            </a:r>
          </a:p>
          <a:p>
            <a:pPr lvl="3"/>
            <a:r>
              <a:rPr lang="pl-PL" dirty="0" smtClean="0"/>
              <a:t>Click to edit content</a:t>
            </a:r>
          </a:p>
          <a:p>
            <a:pPr lvl="4"/>
            <a:r>
              <a:rPr lang="pl-PL" dirty="0" smtClean="0"/>
              <a:t>Click to edit content</a:t>
            </a:r>
            <a:endParaRPr lang="en-US" dirty="0"/>
          </a:p>
        </p:txBody>
      </p:sp>
      <p:sp>
        <p:nvSpPr>
          <p:cNvPr id="26" name="PoleTekstowe 1"/>
          <p:cNvSpPr txBox="1"/>
          <p:nvPr/>
        </p:nvSpPr>
        <p:spPr>
          <a:xfrm>
            <a:off x="286916" y="6465537"/>
            <a:ext cx="677108" cy="16158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indent="0" algn="l">
              <a:lnSpc>
                <a:spcPct val="100000"/>
              </a:lnSpc>
            </a:pPr>
            <a:r>
              <a:rPr lang="pl-PL" sz="600" b="0" dirty="0" smtClean="0">
                <a:solidFill>
                  <a:schemeClr val="accent1"/>
                </a:solidFill>
                <a:latin typeface="+mj-lt"/>
                <a:cs typeface="Open Sans"/>
              </a:rPr>
              <a:t>www.luxoft.com</a:t>
            </a:r>
            <a:endParaRPr lang="pl-PL" sz="600" b="0" dirty="0">
              <a:solidFill>
                <a:schemeClr val="accent1"/>
              </a:solidFill>
              <a:latin typeface="+mj-lt"/>
              <a:cs typeface="Open Sans"/>
            </a:endParaRPr>
          </a:p>
        </p:txBody>
      </p:sp>
      <p:sp>
        <p:nvSpPr>
          <p:cNvPr id="10" name="Rectangle 4"/>
          <p:cNvSpPr/>
          <p:nvPr/>
        </p:nvSpPr>
        <p:spPr>
          <a:xfrm>
            <a:off x="8588182" y="6783577"/>
            <a:ext cx="555818" cy="76561"/>
          </a:xfrm>
          <a:custGeom>
            <a:avLst/>
            <a:gdLst/>
            <a:ahLst/>
            <a:cxnLst/>
            <a:rect l="l" t="t" r="r" b="b"/>
            <a:pathLst>
              <a:path w="555818" h="57421">
                <a:moveTo>
                  <a:pt x="57421" y="0"/>
                </a:moveTo>
                <a:lnTo>
                  <a:pt x="555818" y="0"/>
                </a:lnTo>
                <a:lnTo>
                  <a:pt x="555818" y="57421"/>
                </a:lnTo>
                <a:lnTo>
                  <a:pt x="0" y="57421"/>
                </a:lnTo>
                <a:close/>
              </a:path>
            </a:pathLst>
          </a:custGeom>
          <a:solidFill>
            <a:srgbClr val="FFE5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5724525" y="6783577"/>
            <a:ext cx="2863659" cy="77924"/>
          </a:xfrm>
          <a:custGeom>
            <a:avLst/>
            <a:gdLst/>
            <a:ahLst/>
            <a:cxnLst/>
            <a:rect l="l" t="t" r="r" b="b"/>
            <a:pathLst>
              <a:path w="2863659" h="58443">
                <a:moveTo>
                  <a:pt x="0" y="0"/>
                </a:moveTo>
                <a:lnTo>
                  <a:pt x="92107" y="0"/>
                </a:lnTo>
                <a:lnTo>
                  <a:pt x="2806238" y="0"/>
                </a:lnTo>
                <a:lnTo>
                  <a:pt x="2863659" y="57421"/>
                </a:lnTo>
                <a:lnTo>
                  <a:pt x="92107" y="57421"/>
                </a:lnTo>
                <a:lnTo>
                  <a:pt x="92107" y="58443"/>
                </a:lnTo>
                <a:lnTo>
                  <a:pt x="0" y="58443"/>
                </a:lnTo>
                <a:close/>
              </a:path>
            </a:pathLst>
          </a:custGeom>
          <a:solidFill>
            <a:srgbClr val="E25A1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-4" y="6783577"/>
            <a:ext cx="2862264" cy="77924"/>
          </a:xfrm>
          <a:prstGeom prst="rect">
            <a:avLst/>
          </a:prstGeom>
          <a:solidFill>
            <a:srgbClr val="043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2862260" y="6783577"/>
            <a:ext cx="2862264" cy="77924"/>
          </a:xfrm>
          <a:prstGeom prst="rect">
            <a:avLst/>
          </a:prstGeom>
          <a:solidFill>
            <a:srgbClr val="C0195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grpSp>
        <p:nvGrpSpPr>
          <p:cNvPr id="14" name="Group 5"/>
          <p:cNvGrpSpPr>
            <a:grpSpLocks noChangeAspect="1"/>
          </p:cNvGrpSpPr>
          <p:nvPr/>
        </p:nvGrpSpPr>
        <p:grpSpPr bwMode="auto">
          <a:xfrm>
            <a:off x="8475589" y="6435932"/>
            <a:ext cx="430186" cy="304368"/>
            <a:chOff x="1640" y="963"/>
            <a:chExt cx="2480" cy="1316"/>
          </a:xfrm>
        </p:grpSpPr>
        <p:sp>
          <p:nvSpPr>
            <p:cNvPr id="15" name="Freeform 6"/>
            <p:cNvSpPr>
              <a:spLocks/>
            </p:cNvSpPr>
            <p:nvPr userDrawn="1"/>
          </p:nvSpPr>
          <p:spPr bwMode="auto">
            <a:xfrm>
              <a:off x="2025" y="1440"/>
              <a:ext cx="246" cy="359"/>
            </a:xfrm>
            <a:custGeom>
              <a:avLst/>
              <a:gdLst>
                <a:gd name="T0" fmla="*/ 246 w 246"/>
                <a:gd name="T1" fmla="*/ 359 h 359"/>
                <a:gd name="T2" fmla="*/ 0 w 246"/>
                <a:gd name="T3" fmla="*/ 359 h 359"/>
                <a:gd name="T4" fmla="*/ 0 w 246"/>
                <a:gd name="T5" fmla="*/ 0 h 359"/>
                <a:gd name="T6" fmla="*/ 92 w 246"/>
                <a:gd name="T7" fmla="*/ 0 h 359"/>
                <a:gd name="T8" fmla="*/ 92 w 246"/>
                <a:gd name="T9" fmla="*/ 277 h 359"/>
                <a:gd name="T10" fmla="*/ 246 w 246"/>
                <a:gd name="T11" fmla="*/ 277 h 359"/>
                <a:gd name="T12" fmla="*/ 246 w 246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359">
                  <a:moveTo>
                    <a:pt x="246" y="359"/>
                  </a:moveTo>
                  <a:lnTo>
                    <a:pt x="0" y="359"/>
                  </a:lnTo>
                  <a:lnTo>
                    <a:pt x="0" y="0"/>
                  </a:lnTo>
                  <a:lnTo>
                    <a:pt x="92" y="0"/>
                  </a:lnTo>
                  <a:lnTo>
                    <a:pt x="92" y="277"/>
                  </a:lnTo>
                  <a:lnTo>
                    <a:pt x="246" y="277"/>
                  </a:lnTo>
                  <a:lnTo>
                    <a:pt x="246" y="359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7"/>
            <p:cNvSpPr>
              <a:spLocks/>
            </p:cNvSpPr>
            <p:nvPr userDrawn="1"/>
          </p:nvSpPr>
          <p:spPr bwMode="auto">
            <a:xfrm>
              <a:off x="2318" y="1440"/>
              <a:ext cx="309" cy="364"/>
            </a:xfrm>
            <a:custGeom>
              <a:avLst/>
              <a:gdLst>
                <a:gd name="T0" fmla="*/ 39 w 131"/>
                <a:gd name="T1" fmla="*/ 0 h 154"/>
                <a:gd name="T2" fmla="*/ 39 w 131"/>
                <a:gd name="T3" fmla="*/ 95 h 154"/>
                <a:gd name="T4" fmla="*/ 66 w 131"/>
                <a:gd name="T5" fmla="*/ 121 h 154"/>
                <a:gd name="T6" fmla="*/ 92 w 131"/>
                <a:gd name="T7" fmla="*/ 95 h 154"/>
                <a:gd name="T8" fmla="*/ 92 w 131"/>
                <a:gd name="T9" fmla="*/ 0 h 154"/>
                <a:gd name="T10" fmla="*/ 131 w 131"/>
                <a:gd name="T11" fmla="*/ 0 h 154"/>
                <a:gd name="T12" fmla="*/ 131 w 131"/>
                <a:gd name="T13" fmla="*/ 95 h 154"/>
                <a:gd name="T14" fmla="*/ 65 w 131"/>
                <a:gd name="T15" fmla="*/ 154 h 154"/>
                <a:gd name="T16" fmla="*/ 0 w 131"/>
                <a:gd name="T17" fmla="*/ 95 h 154"/>
                <a:gd name="T18" fmla="*/ 0 w 131"/>
                <a:gd name="T19" fmla="*/ 0 h 154"/>
                <a:gd name="T20" fmla="*/ 39 w 131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154">
                  <a:moveTo>
                    <a:pt x="39" y="0"/>
                  </a:moveTo>
                  <a:cubicBezTo>
                    <a:pt x="39" y="95"/>
                    <a:pt x="39" y="95"/>
                    <a:pt x="39" y="95"/>
                  </a:cubicBezTo>
                  <a:cubicBezTo>
                    <a:pt x="39" y="108"/>
                    <a:pt x="51" y="121"/>
                    <a:pt x="66" y="121"/>
                  </a:cubicBezTo>
                  <a:cubicBezTo>
                    <a:pt x="80" y="121"/>
                    <a:pt x="92" y="108"/>
                    <a:pt x="92" y="95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95"/>
                    <a:pt x="131" y="95"/>
                    <a:pt x="131" y="95"/>
                  </a:cubicBezTo>
                  <a:cubicBezTo>
                    <a:pt x="131" y="134"/>
                    <a:pt x="94" y="154"/>
                    <a:pt x="65" y="154"/>
                  </a:cubicBezTo>
                  <a:cubicBezTo>
                    <a:pt x="36" y="154"/>
                    <a:pt x="0" y="135"/>
                    <a:pt x="0" y="9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9" y="0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8"/>
            <p:cNvSpPr>
              <a:spLocks noEditPoints="1"/>
            </p:cNvSpPr>
            <p:nvPr userDrawn="1"/>
          </p:nvSpPr>
          <p:spPr bwMode="auto">
            <a:xfrm>
              <a:off x="3085" y="1436"/>
              <a:ext cx="371" cy="371"/>
            </a:xfrm>
            <a:custGeom>
              <a:avLst/>
              <a:gdLst>
                <a:gd name="T0" fmla="*/ 157 w 157"/>
                <a:gd name="T1" fmla="*/ 79 h 157"/>
                <a:gd name="T2" fmla="*/ 79 w 157"/>
                <a:gd name="T3" fmla="*/ 157 h 157"/>
                <a:gd name="T4" fmla="*/ 0 w 157"/>
                <a:gd name="T5" fmla="*/ 79 h 157"/>
                <a:gd name="T6" fmla="*/ 79 w 157"/>
                <a:gd name="T7" fmla="*/ 0 h 157"/>
                <a:gd name="T8" fmla="*/ 157 w 157"/>
                <a:gd name="T9" fmla="*/ 79 h 157"/>
                <a:gd name="T10" fmla="*/ 79 w 157"/>
                <a:gd name="T11" fmla="*/ 122 h 157"/>
                <a:gd name="T12" fmla="*/ 118 w 157"/>
                <a:gd name="T13" fmla="*/ 79 h 157"/>
                <a:gd name="T14" fmla="*/ 78 w 157"/>
                <a:gd name="T15" fmla="*/ 35 h 157"/>
                <a:gd name="T16" fmla="*/ 39 w 157"/>
                <a:gd name="T17" fmla="*/ 79 h 157"/>
                <a:gd name="T18" fmla="*/ 79 w 157"/>
                <a:gd name="T19" fmla="*/ 12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157">
                  <a:moveTo>
                    <a:pt x="157" y="79"/>
                  </a:moveTo>
                  <a:cubicBezTo>
                    <a:pt x="157" y="126"/>
                    <a:pt x="121" y="157"/>
                    <a:pt x="79" y="157"/>
                  </a:cubicBezTo>
                  <a:cubicBezTo>
                    <a:pt x="36" y="157"/>
                    <a:pt x="0" y="126"/>
                    <a:pt x="0" y="79"/>
                  </a:cubicBezTo>
                  <a:cubicBezTo>
                    <a:pt x="0" y="31"/>
                    <a:pt x="36" y="0"/>
                    <a:pt x="79" y="0"/>
                  </a:cubicBezTo>
                  <a:cubicBezTo>
                    <a:pt x="121" y="0"/>
                    <a:pt x="157" y="32"/>
                    <a:pt x="157" y="79"/>
                  </a:cubicBezTo>
                  <a:close/>
                  <a:moveTo>
                    <a:pt x="79" y="122"/>
                  </a:moveTo>
                  <a:cubicBezTo>
                    <a:pt x="98" y="122"/>
                    <a:pt x="118" y="111"/>
                    <a:pt x="118" y="79"/>
                  </a:cubicBezTo>
                  <a:cubicBezTo>
                    <a:pt x="118" y="47"/>
                    <a:pt x="98" y="35"/>
                    <a:pt x="78" y="35"/>
                  </a:cubicBezTo>
                  <a:cubicBezTo>
                    <a:pt x="58" y="35"/>
                    <a:pt x="39" y="49"/>
                    <a:pt x="39" y="79"/>
                  </a:cubicBezTo>
                  <a:cubicBezTo>
                    <a:pt x="39" y="108"/>
                    <a:pt x="59" y="122"/>
                    <a:pt x="79" y="122"/>
                  </a:cubicBez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9"/>
            <p:cNvSpPr>
              <a:spLocks/>
            </p:cNvSpPr>
            <p:nvPr userDrawn="1"/>
          </p:nvSpPr>
          <p:spPr bwMode="auto">
            <a:xfrm>
              <a:off x="3520" y="1440"/>
              <a:ext cx="236" cy="359"/>
            </a:xfrm>
            <a:custGeom>
              <a:avLst/>
              <a:gdLst>
                <a:gd name="T0" fmla="*/ 236 w 236"/>
                <a:gd name="T1" fmla="*/ 81 h 359"/>
                <a:gd name="T2" fmla="*/ 90 w 236"/>
                <a:gd name="T3" fmla="*/ 81 h 359"/>
                <a:gd name="T4" fmla="*/ 90 w 236"/>
                <a:gd name="T5" fmla="*/ 147 h 359"/>
                <a:gd name="T6" fmla="*/ 234 w 236"/>
                <a:gd name="T7" fmla="*/ 147 h 359"/>
                <a:gd name="T8" fmla="*/ 234 w 236"/>
                <a:gd name="T9" fmla="*/ 227 h 359"/>
                <a:gd name="T10" fmla="*/ 90 w 236"/>
                <a:gd name="T11" fmla="*/ 227 h 359"/>
                <a:gd name="T12" fmla="*/ 90 w 236"/>
                <a:gd name="T13" fmla="*/ 359 h 359"/>
                <a:gd name="T14" fmla="*/ 0 w 236"/>
                <a:gd name="T15" fmla="*/ 359 h 359"/>
                <a:gd name="T16" fmla="*/ 0 w 236"/>
                <a:gd name="T17" fmla="*/ 0 h 359"/>
                <a:gd name="T18" fmla="*/ 236 w 236"/>
                <a:gd name="T19" fmla="*/ 0 h 359"/>
                <a:gd name="T20" fmla="*/ 236 w 236"/>
                <a:gd name="T21" fmla="*/ 81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6" h="359">
                  <a:moveTo>
                    <a:pt x="236" y="81"/>
                  </a:moveTo>
                  <a:lnTo>
                    <a:pt x="90" y="81"/>
                  </a:lnTo>
                  <a:lnTo>
                    <a:pt x="90" y="147"/>
                  </a:lnTo>
                  <a:lnTo>
                    <a:pt x="234" y="147"/>
                  </a:lnTo>
                  <a:lnTo>
                    <a:pt x="234" y="227"/>
                  </a:lnTo>
                  <a:lnTo>
                    <a:pt x="90" y="227"/>
                  </a:lnTo>
                  <a:lnTo>
                    <a:pt x="90" y="359"/>
                  </a:lnTo>
                  <a:lnTo>
                    <a:pt x="0" y="359"/>
                  </a:lnTo>
                  <a:lnTo>
                    <a:pt x="0" y="0"/>
                  </a:lnTo>
                  <a:lnTo>
                    <a:pt x="236" y="0"/>
                  </a:lnTo>
                  <a:lnTo>
                    <a:pt x="236" y="81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0"/>
            <p:cNvSpPr>
              <a:spLocks/>
            </p:cNvSpPr>
            <p:nvPr userDrawn="1"/>
          </p:nvSpPr>
          <p:spPr bwMode="auto">
            <a:xfrm>
              <a:off x="3827" y="1440"/>
              <a:ext cx="293" cy="359"/>
            </a:xfrm>
            <a:custGeom>
              <a:avLst/>
              <a:gdLst>
                <a:gd name="T0" fmla="*/ 293 w 293"/>
                <a:gd name="T1" fmla="*/ 0 h 359"/>
                <a:gd name="T2" fmla="*/ 293 w 293"/>
                <a:gd name="T3" fmla="*/ 81 h 359"/>
                <a:gd name="T4" fmla="*/ 191 w 293"/>
                <a:gd name="T5" fmla="*/ 81 h 359"/>
                <a:gd name="T6" fmla="*/ 191 w 293"/>
                <a:gd name="T7" fmla="*/ 359 h 359"/>
                <a:gd name="T8" fmla="*/ 99 w 293"/>
                <a:gd name="T9" fmla="*/ 359 h 359"/>
                <a:gd name="T10" fmla="*/ 99 w 293"/>
                <a:gd name="T11" fmla="*/ 81 h 359"/>
                <a:gd name="T12" fmla="*/ 0 w 293"/>
                <a:gd name="T13" fmla="*/ 81 h 359"/>
                <a:gd name="T14" fmla="*/ 0 w 293"/>
                <a:gd name="T15" fmla="*/ 0 h 359"/>
                <a:gd name="T16" fmla="*/ 293 w 293"/>
                <a:gd name="T17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3" h="359">
                  <a:moveTo>
                    <a:pt x="293" y="0"/>
                  </a:moveTo>
                  <a:lnTo>
                    <a:pt x="293" y="81"/>
                  </a:lnTo>
                  <a:lnTo>
                    <a:pt x="191" y="81"/>
                  </a:lnTo>
                  <a:lnTo>
                    <a:pt x="191" y="359"/>
                  </a:lnTo>
                  <a:lnTo>
                    <a:pt x="99" y="359"/>
                  </a:lnTo>
                  <a:lnTo>
                    <a:pt x="99" y="81"/>
                  </a:lnTo>
                  <a:lnTo>
                    <a:pt x="0" y="81"/>
                  </a:lnTo>
                  <a:lnTo>
                    <a:pt x="0" y="0"/>
                  </a:lnTo>
                  <a:lnTo>
                    <a:pt x="293" y="0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1"/>
            <p:cNvSpPr>
              <a:spLocks/>
            </p:cNvSpPr>
            <p:nvPr userDrawn="1"/>
          </p:nvSpPr>
          <p:spPr bwMode="auto">
            <a:xfrm>
              <a:off x="2119" y="963"/>
              <a:ext cx="359" cy="293"/>
            </a:xfrm>
            <a:custGeom>
              <a:avLst/>
              <a:gdLst>
                <a:gd name="T0" fmla="*/ 0 w 359"/>
                <a:gd name="T1" fmla="*/ 293 h 293"/>
                <a:gd name="T2" fmla="*/ 180 w 359"/>
                <a:gd name="T3" fmla="*/ 114 h 293"/>
                <a:gd name="T4" fmla="*/ 359 w 359"/>
                <a:gd name="T5" fmla="*/ 293 h 293"/>
                <a:gd name="T6" fmla="*/ 359 w 359"/>
                <a:gd name="T7" fmla="*/ 178 h 293"/>
                <a:gd name="T8" fmla="*/ 180 w 359"/>
                <a:gd name="T9" fmla="*/ 0 h 293"/>
                <a:gd name="T10" fmla="*/ 0 w 359"/>
                <a:gd name="T11" fmla="*/ 180 h 293"/>
                <a:gd name="T12" fmla="*/ 0 w 359"/>
                <a:gd name="T13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3">
                  <a:moveTo>
                    <a:pt x="0" y="293"/>
                  </a:moveTo>
                  <a:lnTo>
                    <a:pt x="180" y="114"/>
                  </a:lnTo>
                  <a:lnTo>
                    <a:pt x="359" y="293"/>
                  </a:lnTo>
                  <a:lnTo>
                    <a:pt x="359" y="178"/>
                  </a:lnTo>
                  <a:lnTo>
                    <a:pt x="180" y="0"/>
                  </a:lnTo>
                  <a:lnTo>
                    <a:pt x="0" y="180"/>
                  </a:lnTo>
                  <a:lnTo>
                    <a:pt x="0" y="293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2"/>
            <p:cNvSpPr>
              <a:spLocks/>
            </p:cNvSpPr>
            <p:nvPr userDrawn="1"/>
          </p:nvSpPr>
          <p:spPr bwMode="auto">
            <a:xfrm>
              <a:off x="1640" y="1440"/>
              <a:ext cx="295" cy="359"/>
            </a:xfrm>
            <a:custGeom>
              <a:avLst/>
              <a:gdLst>
                <a:gd name="T0" fmla="*/ 295 w 295"/>
                <a:gd name="T1" fmla="*/ 359 h 359"/>
                <a:gd name="T2" fmla="*/ 116 w 295"/>
                <a:gd name="T3" fmla="*/ 180 h 359"/>
                <a:gd name="T4" fmla="*/ 295 w 295"/>
                <a:gd name="T5" fmla="*/ 0 h 359"/>
                <a:gd name="T6" fmla="*/ 182 w 295"/>
                <a:gd name="T7" fmla="*/ 0 h 359"/>
                <a:gd name="T8" fmla="*/ 0 w 295"/>
                <a:gd name="T9" fmla="*/ 180 h 359"/>
                <a:gd name="T10" fmla="*/ 179 w 295"/>
                <a:gd name="T11" fmla="*/ 359 h 359"/>
                <a:gd name="T12" fmla="*/ 295 w 295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359">
                  <a:moveTo>
                    <a:pt x="295" y="359"/>
                  </a:moveTo>
                  <a:lnTo>
                    <a:pt x="116" y="180"/>
                  </a:lnTo>
                  <a:lnTo>
                    <a:pt x="295" y="0"/>
                  </a:lnTo>
                  <a:lnTo>
                    <a:pt x="182" y="0"/>
                  </a:lnTo>
                  <a:lnTo>
                    <a:pt x="0" y="180"/>
                  </a:lnTo>
                  <a:lnTo>
                    <a:pt x="179" y="359"/>
                  </a:lnTo>
                  <a:lnTo>
                    <a:pt x="295" y="359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3"/>
            <p:cNvSpPr>
              <a:spLocks/>
            </p:cNvSpPr>
            <p:nvPr userDrawn="1"/>
          </p:nvSpPr>
          <p:spPr bwMode="auto">
            <a:xfrm>
              <a:off x="2119" y="1984"/>
              <a:ext cx="359" cy="295"/>
            </a:xfrm>
            <a:custGeom>
              <a:avLst/>
              <a:gdLst>
                <a:gd name="T0" fmla="*/ 359 w 359"/>
                <a:gd name="T1" fmla="*/ 2 h 295"/>
                <a:gd name="T2" fmla="*/ 180 w 359"/>
                <a:gd name="T3" fmla="*/ 182 h 295"/>
                <a:gd name="T4" fmla="*/ 0 w 359"/>
                <a:gd name="T5" fmla="*/ 0 h 295"/>
                <a:gd name="T6" fmla="*/ 0 w 359"/>
                <a:gd name="T7" fmla="*/ 115 h 295"/>
                <a:gd name="T8" fmla="*/ 180 w 359"/>
                <a:gd name="T9" fmla="*/ 295 h 295"/>
                <a:gd name="T10" fmla="*/ 359 w 359"/>
                <a:gd name="T11" fmla="*/ 118 h 295"/>
                <a:gd name="T12" fmla="*/ 359 w 359"/>
                <a:gd name="T13" fmla="*/ 2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5">
                  <a:moveTo>
                    <a:pt x="359" y="2"/>
                  </a:moveTo>
                  <a:lnTo>
                    <a:pt x="180" y="182"/>
                  </a:lnTo>
                  <a:lnTo>
                    <a:pt x="0" y="0"/>
                  </a:lnTo>
                  <a:lnTo>
                    <a:pt x="0" y="115"/>
                  </a:lnTo>
                  <a:lnTo>
                    <a:pt x="180" y="295"/>
                  </a:lnTo>
                  <a:lnTo>
                    <a:pt x="359" y="118"/>
                  </a:lnTo>
                  <a:lnTo>
                    <a:pt x="359" y="2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4"/>
            <p:cNvSpPr>
              <a:spLocks/>
            </p:cNvSpPr>
            <p:nvPr userDrawn="1"/>
          </p:nvSpPr>
          <p:spPr bwMode="auto">
            <a:xfrm>
              <a:off x="2908" y="1672"/>
              <a:ext cx="187" cy="127"/>
            </a:xfrm>
            <a:custGeom>
              <a:avLst/>
              <a:gdLst>
                <a:gd name="T0" fmla="*/ 0 w 187"/>
                <a:gd name="T1" fmla="*/ 57 h 127"/>
                <a:gd name="T2" fmla="*/ 71 w 187"/>
                <a:gd name="T3" fmla="*/ 127 h 127"/>
                <a:gd name="T4" fmla="*/ 187 w 187"/>
                <a:gd name="T5" fmla="*/ 127 h 127"/>
                <a:gd name="T6" fmla="*/ 57 w 187"/>
                <a:gd name="T7" fmla="*/ 0 h 127"/>
                <a:gd name="T8" fmla="*/ 0 w 187"/>
                <a:gd name="T9" fmla="*/ 5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7">
                  <a:moveTo>
                    <a:pt x="0" y="57"/>
                  </a:moveTo>
                  <a:lnTo>
                    <a:pt x="71" y="127"/>
                  </a:lnTo>
                  <a:lnTo>
                    <a:pt x="187" y="127"/>
                  </a:lnTo>
                  <a:lnTo>
                    <a:pt x="57" y="0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5"/>
            <p:cNvSpPr>
              <a:spLocks/>
            </p:cNvSpPr>
            <p:nvPr userDrawn="1"/>
          </p:nvSpPr>
          <p:spPr bwMode="auto">
            <a:xfrm>
              <a:off x="2908" y="1440"/>
              <a:ext cx="187" cy="130"/>
            </a:xfrm>
            <a:custGeom>
              <a:avLst/>
              <a:gdLst>
                <a:gd name="T0" fmla="*/ 57 w 187"/>
                <a:gd name="T1" fmla="*/ 130 h 130"/>
                <a:gd name="T2" fmla="*/ 187 w 187"/>
                <a:gd name="T3" fmla="*/ 0 h 130"/>
                <a:gd name="T4" fmla="*/ 74 w 187"/>
                <a:gd name="T5" fmla="*/ 0 h 130"/>
                <a:gd name="T6" fmla="*/ 0 w 187"/>
                <a:gd name="T7" fmla="*/ 74 h 130"/>
                <a:gd name="T8" fmla="*/ 57 w 187"/>
                <a:gd name="T9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30">
                  <a:moveTo>
                    <a:pt x="57" y="130"/>
                  </a:moveTo>
                  <a:lnTo>
                    <a:pt x="187" y="0"/>
                  </a:lnTo>
                  <a:lnTo>
                    <a:pt x="74" y="0"/>
                  </a:lnTo>
                  <a:lnTo>
                    <a:pt x="0" y="74"/>
                  </a:lnTo>
                  <a:lnTo>
                    <a:pt x="57" y="130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6"/>
            <p:cNvSpPr>
              <a:spLocks/>
            </p:cNvSpPr>
            <p:nvPr userDrawn="1"/>
          </p:nvSpPr>
          <p:spPr bwMode="auto">
            <a:xfrm>
              <a:off x="2665" y="1443"/>
              <a:ext cx="293" cy="356"/>
            </a:xfrm>
            <a:custGeom>
              <a:avLst/>
              <a:gdLst>
                <a:gd name="T0" fmla="*/ 0 w 293"/>
                <a:gd name="T1" fmla="*/ 0 h 356"/>
                <a:gd name="T2" fmla="*/ 177 w 293"/>
                <a:gd name="T3" fmla="*/ 177 h 356"/>
                <a:gd name="T4" fmla="*/ 0 w 293"/>
                <a:gd name="T5" fmla="*/ 356 h 356"/>
                <a:gd name="T6" fmla="*/ 113 w 293"/>
                <a:gd name="T7" fmla="*/ 356 h 356"/>
                <a:gd name="T8" fmla="*/ 293 w 293"/>
                <a:gd name="T9" fmla="*/ 177 h 356"/>
                <a:gd name="T10" fmla="*/ 113 w 293"/>
                <a:gd name="T11" fmla="*/ 0 h 356"/>
                <a:gd name="T12" fmla="*/ 0 w 293"/>
                <a:gd name="T13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3" h="356">
                  <a:moveTo>
                    <a:pt x="0" y="0"/>
                  </a:moveTo>
                  <a:lnTo>
                    <a:pt x="177" y="177"/>
                  </a:lnTo>
                  <a:lnTo>
                    <a:pt x="0" y="356"/>
                  </a:lnTo>
                  <a:lnTo>
                    <a:pt x="113" y="356"/>
                  </a:lnTo>
                  <a:lnTo>
                    <a:pt x="293" y="177"/>
                  </a:lnTo>
                  <a:lnTo>
                    <a:pt x="1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8191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  <p:sldLayoutId id="2147483680" r:id="rId19"/>
    <p:sldLayoutId id="2147483681" r:id="rId20"/>
    <p:sldLayoutId id="2147483682" r:id="rId21"/>
    <p:sldLayoutId id="2147483683" r:id="rId22"/>
    <p:sldLayoutId id="2147483684" r:id="rId23"/>
    <p:sldLayoutId id="2147483685" r:id="rId24"/>
    <p:sldLayoutId id="2147483686" r:id="rId25"/>
    <p:sldLayoutId id="2147483687" r:id="rId26"/>
    <p:sldLayoutId id="2147483688" r:id="rId27"/>
    <p:sldLayoutId id="2147483689" r:id="rId28"/>
    <p:sldLayoutId id="2147483690" r:id="rId29"/>
    <p:sldLayoutId id="2147483691" r:id="rId30"/>
    <p:sldLayoutId id="2147483692" r:id="rId31"/>
    <p:sldLayoutId id="2147483693" r:id="rId32"/>
    <p:sldLayoutId id="2147483660" r:id="rId33"/>
  </p:sldLayoutIdLst>
  <p:txStyles>
    <p:titleStyle>
      <a:lvl1pPr algn="l" defTabSz="685800" rtl="0" eaLnBrk="1" latinLnBrk="0" hangingPunct="1">
        <a:lnSpc>
          <a:spcPct val="100000"/>
        </a:lnSpc>
        <a:spcBef>
          <a:spcPts val="450"/>
        </a:spcBef>
        <a:spcAft>
          <a:spcPts val="450"/>
        </a:spcAft>
        <a:buNone/>
        <a:defRPr sz="2300" b="1" kern="1200">
          <a:solidFill>
            <a:srgbClr val="EB571C"/>
          </a:solidFill>
          <a:latin typeface="+mj-lt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270000" indent="-270000" algn="l" defTabSz="685800" rtl="0" eaLnBrk="1" latinLnBrk="0" hangingPunct="1">
        <a:lnSpc>
          <a:spcPct val="130000"/>
        </a:lnSpc>
        <a:spcBef>
          <a:spcPts val="450"/>
        </a:spcBef>
        <a:spcAft>
          <a:spcPts val="450"/>
        </a:spcAft>
        <a:buClr>
          <a:srgbClr val="EB571C"/>
        </a:buClr>
        <a:buFont typeface="Wingdings" panose="05000000000000000000" pitchFamily="2" charset="2"/>
        <a:buChar char="w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270000" algn="l" defTabSz="685800" rtl="0" eaLnBrk="1" latinLnBrk="0" hangingPunct="1">
        <a:lnSpc>
          <a:spcPct val="130000"/>
        </a:lnSpc>
        <a:spcBef>
          <a:spcPts val="450"/>
        </a:spcBef>
        <a:spcAft>
          <a:spcPts val="450"/>
        </a:spcAft>
        <a:buClr>
          <a:srgbClr val="EB571C"/>
        </a:buClr>
        <a:buFont typeface="Arial" panose="020B0604020202020204" pitchFamily="34" charset="0"/>
        <a:buChar char="­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270000" algn="l" defTabSz="685800" rtl="0" eaLnBrk="1" latinLnBrk="0" hangingPunct="1">
        <a:lnSpc>
          <a:spcPct val="130000"/>
        </a:lnSpc>
        <a:spcBef>
          <a:spcPts val="450"/>
        </a:spcBef>
        <a:spcAft>
          <a:spcPts val="450"/>
        </a:spcAft>
        <a:buClr>
          <a:srgbClr val="24447D"/>
        </a:buClr>
        <a:buFont typeface="Wingdings" panose="05000000000000000000" pitchFamily="2" charset="2"/>
        <a:buChar char="w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270000" algn="l" defTabSz="685800" rtl="0" eaLnBrk="1" latinLnBrk="0" hangingPunct="1">
        <a:lnSpc>
          <a:spcPct val="130000"/>
        </a:lnSpc>
        <a:spcBef>
          <a:spcPts val="450"/>
        </a:spcBef>
        <a:spcAft>
          <a:spcPts val="450"/>
        </a:spcAft>
        <a:buClr>
          <a:srgbClr val="24447D"/>
        </a:buClr>
        <a:buFont typeface="Arial" panose="020B0604020202020204" pitchFamily="34" charset="0"/>
        <a:buChar char="­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270000" algn="l" defTabSz="685800" rtl="0" eaLnBrk="1" latinLnBrk="0" hangingPunct="1">
        <a:lnSpc>
          <a:spcPct val="130000"/>
        </a:lnSpc>
        <a:spcBef>
          <a:spcPts val="450"/>
        </a:spcBef>
        <a:spcAft>
          <a:spcPts val="450"/>
        </a:spcAft>
        <a:buClr>
          <a:srgbClr val="EB571C"/>
        </a:buClr>
        <a:buFont typeface="Wingdings" panose="05000000000000000000" pitchFamily="2" charset="2"/>
        <a:buChar char="w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286920" y="365127"/>
            <a:ext cx="8593493" cy="502623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286920" y="1196975"/>
            <a:ext cx="8593493" cy="4979988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pl-PL" dirty="0" smtClean="0"/>
              <a:t>Kliknij, aby edytować style wzorca tekstu</a:t>
            </a:r>
          </a:p>
          <a:p>
            <a:pPr lvl="1"/>
            <a:r>
              <a:rPr lang="pl-PL" dirty="0" smtClean="0"/>
              <a:t>Drugi poziom</a:t>
            </a:r>
          </a:p>
          <a:p>
            <a:pPr lvl="2"/>
            <a:r>
              <a:rPr lang="pl-PL" dirty="0" smtClean="0"/>
              <a:t>Trzeci poziom</a:t>
            </a:r>
          </a:p>
          <a:p>
            <a:pPr lvl="3"/>
            <a:r>
              <a:rPr lang="pl-PL" dirty="0" smtClean="0"/>
              <a:t>Czwarty poziom</a:t>
            </a:r>
          </a:p>
          <a:p>
            <a:pPr lvl="4"/>
            <a:r>
              <a:rPr lang="pl-PL" dirty="0" smtClean="0"/>
              <a:t>Piąty poziom</a:t>
            </a:r>
            <a:endParaRPr lang="en-US" dirty="0"/>
          </a:p>
        </p:txBody>
      </p:sp>
      <p:sp>
        <p:nvSpPr>
          <p:cNvPr id="8" name="PoleTekstowe 1"/>
          <p:cNvSpPr txBox="1"/>
          <p:nvPr/>
        </p:nvSpPr>
        <p:spPr>
          <a:xfrm>
            <a:off x="286917" y="6524487"/>
            <a:ext cx="677108" cy="16158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indent="0" algn="l">
              <a:lnSpc>
                <a:spcPct val="100000"/>
              </a:lnSpc>
            </a:pPr>
            <a:r>
              <a:rPr lang="pl-PL" sz="600" b="0" dirty="0" smtClean="0">
                <a:solidFill>
                  <a:schemeClr val="accent1"/>
                </a:solidFill>
                <a:latin typeface="+mj-lt"/>
                <a:cs typeface="Open Sans"/>
              </a:rPr>
              <a:t>www.luxoft.com</a:t>
            </a:r>
            <a:endParaRPr lang="pl-PL" sz="600" b="0" dirty="0">
              <a:solidFill>
                <a:schemeClr val="accent1"/>
              </a:solidFill>
              <a:latin typeface="+mj-lt"/>
              <a:cs typeface="Open Sans"/>
            </a:endParaRPr>
          </a:p>
        </p:txBody>
      </p:sp>
      <p:sp>
        <p:nvSpPr>
          <p:cNvPr id="10" name="Rectangle 4"/>
          <p:cNvSpPr/>
          <p:nvPr/>
        </p:nvSpPr>
        <p:spPr>
          <a:xfrm>
            <a:off x="8588182" y="6783578"/>
            <a:ext cx="555818" cy="76561"/>
          </a:xfrm>
          <a:custGeom>
            <a:avLst/>
            <a:gdLst/>
            <a:ahLst/>
            <a:cxnLst/>
            <a:rect l="l" t="t" r="r" b="b"/>
            <a:pathLst>
              <a:path w="555818" h="57421">
                <a:moveTo>
                  <a:pt x="57421" y="0"/>
                </a:moveTo>
                <a:lnTo>
                  <a:pt x="555818" y="0"/>
                </a:lnTo>
                <a:lnTo>
                  <a:pt x="555818" y="57421"/>
                </a:lnTo>
                <a:lnTo>
                  <a:pt x="0" y="57421"/>
                </a:lnTo>
                <a:close/>
              </a:path>
            </a:pathLst>
          </a:custGeom>
          <a:solidFill>
            <a:srgbClr val="FFE5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5724527" y="6783578"/>
            <a:ext cx="2863659" cy="77924"/>
          </a:xfrm>
          <a:custGeom>
            <a:avLst/>
            <a:gdLst/>
            <a:ahLst/>
            <a:cxnLst/>
            <a:rect l="l" t="t" r="r" b="b"/>
            <a:pathLst>
              <a:path w="2863659" h="58443">
                <a:moveTo>
                  <a:pt x="0" y="0"/>
                </a:moveTo>
                <a:lnTo>
                  <a:pt x="92107" y="0"/>
                </a:lnTo>
                <a:lnTo>
                  <a:pt x="2806238" y="0"/>
                </a:lnTo>
                <a:lnTo>
                  <a:pt x="2863659" y="57421"/>
                </a:lnTo>
                <a:lnTo>
                  <a:pt x="92107" y="57421"/>
                </a:lnTo>
                <a:lnTo>
                  <a:pt x="92107" y="58443"/>
                </a:lnTo>
                <a:lnTo>
                  <a:pt x="0" y="58443"/>
                </a:lnTo>
                <a:close/>
              </a:path>
            </a:pathLst>
          </a:custGeom>
          <a:solidFill>
            <a:srgbClr val="E25A1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-4" y="6783578"/>
            <a:ext cx="2862264" cy="77924"/>
          </a:xfrm>
          <a:prstGeom prst="rect">
            <a:avLst/>
          </a:prstGeom>
          <a:solidFill>
            <a:srgbClr val="043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2862260" y="6783578"/>
            <a:ext cx="2862264" cy="77924"/>
          </a:xfrm>
          <a:prstGeom prst="rect">
            <a:avLst/>
          </a:prstGeom>
          <a:solidFill>
            <a:srgbClr val="C0195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grpSp>
        <p:nvGrpSpPr>
          <p:cNvPr id="14" name="Group 5"/>
          <p:cNvGrpSpPr>
            <a:grpSpLocks noChangeAspect="1"/>
          </p:cNvGrpSpPr>
          <p:nvPr/>
        </p:nvGrpSpPr>
        <p:grpSpPr bwMode="auto">
          <a:xfrm>
            <a:off x="8475589" y="6435932"/>
            <a:ext cx="430186" cy="304368"/>
            <a:chOff x="1640" y="963"/>
            <a:chExt cx="2480" cy="1316"/>
          </a:xfrm>
        </p:grpSpPr>
        <p:sp>
          <p:nvSpPr>
            <p:cNvPr id="15" name="Freeform 6"/>
            <p:cNvSpPr>
              <a:spLocks/>
            </p:cNvSpPr>
            <p:nvPr userDrawn="1"/>
          </p:nvSpPr>
          <p:spPr bwMode="auto">
            <a:xfrm>
              <a:off x="2025" y="1440"/>
              <a:ext cx="246" cy="359"/>
            </a:xfrm>
            <a:custGeom>
              <a:avLst/>
              <a:gdLst>
                <a:gd name="T0" fmla="*/ 246 w 246"/>
                <a:gd name="T1" fmla="*/ 359 h 359"/>
                <a:gd name="T2" fmla="*/ 0 w 246"/>
                <a:gd name="T3" fmla="*/ 359 h 359"/>
                <a:gd name="T4" fmla="*/ 0 w 246"/>
                <a:gd name="T5" fmla="*/ 0 h 359"/>
                <a:gd name="T6" fmla="*/ 92 w 246"/>
                <a:gd name="T7" fmla="*/ 0 h 359"/>
                <a:gd name="T8" fmla="*/ 92 w 246"/>
                <a:gd name="T9" fmla="*/ 277 h 359"/>
                <a:gd name="T10" fmla="*/ 246 w 246"/>
                <a:gd name="T11" fmla="*/ 277 h 359"/>
                <a:gd name="T12" fmla="*/ 246 w 246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359">
                  <a:moveTo>
                    <a:pt x="246" y="359"/>
                  </a:moveTo>
                  <a:lnTo>
                    <a:pt x="0" y="359"/>
                  </a:lnTo>
                  <a:lnTo>
                    <a:pt x="0" y="0"/>
                  </a:lnTo>
                  <a:lnTo>
                    <a:pt x="92" y="0"/>
                  </a:lnTo>
                  <a:lnTo>
                    <a:pt x="92" y="277"/>
                  </a:lnTo>
                  <a:lnTo>
                    <a:pt x="246" y="277"/>
                  </a:lnTo>
                  <a:lnTo>
                    <a:pt x="246" y="359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7"/>
            <p:cNvSpPr>
              <a:spLocks/>
            </p:cNvSpPr>
            <p:nvPr userDrawn="1"/>
          </p:nvSpPr>
          <p:spPr bwMode="auto">
            <a:xfrm>
              <a:off x="2318" y="1440"/>
              <a:ext cx="309" cy="364"/>
            </a:xfrm>
            <a:custGeom>
              <a:avLst/>
              <a:gdLst>
                <a:gd name="T0" fmla="*/ 39 w 131"/>
                <a:gd name="T1" fmla="*/ 0 h 154"/>
                <a:gd name="T2" fmla="*/ 39 w 131"/>
                <a:gd name="T3" fmla="*/ 95 h 154"/>
                <a:gd name="T4" fmla="*/ 66 w 131"/>
                <a:gd name="T5" fmla="*/ 121 h 154"/>
                <a:gd name="T6" fmla="*/ 92 w 131"/>
                <a:gd name="T7" fmla="*/ 95 h 154"/>
                <a:gd name="T8" fmla="*/ 92 w 131"/>
                <a:gd name="T9" fmla="*/ 0 h 154"/>
                <a:gd name="T10" fmla="*/ 131 w 131"/>
                <a:gd name="T11" fmla="*/ 0 h 154"/>
                <a:gd name="T12" fmla="*/ 131 w 131"/>
                <a:gd name="T13" fmla="*/ 95 h 154"/>
                <a:gd name="T14" fmla="*/ 65 w 131"/>
                <a:gd name="T15" fmla="*/ 154 h 154"/>
                <a:gd name="T16" fmla="*/ 0 w 131"/>
                <a:gd name="T17" fmla="*/ 95 h 154"/>
                <a:gd name="T18" fmla="*/ 0 w 131"/>
                <a:gd name="T19" fmla="*/ 0 h 154"/>
                <a:gd name="T20" fmla="*/ 39 w 131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154">
                  <a:moveTo>
                    <a:pt x="39" y="0"/>
                  </a:moveTo>
                  <a:cubicBezTo>
                    <a:pt x="39" y="95"/>
                    <a:pt x="39" y="95"/>
                    <a:pt x="39" y="95"/>
                  </a:cubicBezTo>
                  <a:cubicBezTo>
                    <a:pt x="39" y="108"/>
                    <a:pt x="51" y="121"/>
                    <a:pt x="66" y="121"/>
                  </a:cubicBezTo>
                  <a:cubicBezTo>
                    <a:pt x="80" y="121"/>
                    <a:pt x="92" y="108"/>
                    <a:pt x="92" y="95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95"/>
                    <a:pt x="131" y="95"/>
                    <a:pt x="131" y="95"/>
                  </a:cubicBezTo>
                  <a:cubicBezTo>
                    <a:pt x="131" y="134"/>
                    <a:pt x="94" y="154"/>
                    <a:pt x="65" y="154"/>
                  </a:cubicBezTo>
                  <a:cubicBezTo>
                    <a:pt x="36" y="154"/>
                    <a:pt x="0" y="135"/>
                    <a:pt x="0" y="9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9" y="0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8"/>
            <p:cNvSpPr>
              <a:spLocks noEditPoints="1"/>
            </p:cNvSpPr>
            <p:nvPr userDrawn="1"/>
          </p:nvSpPr>
          <p:spPr bwMode="auto">
            <a:xfrm>
              <a:off x="3085" y="1436"/>
              <a:ext cx="371" cy="371"/>
            </a:xfrm>
            <a:custGeom>
              <a:avLst/>
              <a:gdLst>
                <a:gd name="T0" fmla="*/ 157 w 157"/>
                <a:gd name="T1" fmla="*/ 79 h 157"/>
                <a:gd name="T2" fmla="*/ 79 w 157"/>
                <a:gd name="T3" fmla="*/ 157 h 157"/>
                <a:gd name="T4" fmla="*/ 0 w 157"/>
                <a:gd name="T5" fmla="*/ 79 h 157"/>
                <a:gd name="T6" fmla="*/ 79 w 157"/>
                <a:gd name="T7" fmla="*/ 0 h 157"/>
                <a:gd name="T8" fmla="*/ 157 w 157"/>
                <a:gd name="T9" fmla="*/ 79 h 157"/>
                <a:gd name="T10" fmla="*/ 79 w 157"/>
                <a:gd name="T11" fmla="*/ 122 h 157"/>
                <a:gd name="T12" fmla="*/ 118 w 157"/>
                <a:gd name="T13" fmla="*/ 79 h 157"/>
                <a:gd name="T14" fmla="*/ 78 w 157"/>
                <a:gd name="T15" fmla="*/ 35 h 157"/>
                <a:gd name="T16" fmla="*/ 39 w 157"/>
                <a:gd name="T17" fmla="*/ 79 h 157"/>
                <a:gd name="T18" fmla="*/ 79 w 157"/>
                <a:gd name="T19" fmla="*/ 12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157">
                  <a:moveTo>
                    <a:pt x="157" y="79"/>
                  </a:moveTo>
                  <a:cubicBezTo>
                    <a:pt x="157" y="126"/>
                    <a:pt x="121" y="157"/>
                    <a:pt x="79" y="157"/>
                  </a:cubicBezTo>
                  <a:cubicBezTo>
                    <a:pt x="36" y="157"/>
                    <a:pt x="0" y="126"/>
                    <a:pt x="0" y="79"/>
                  </a:cubicBezTo>
                  <a:cubicBezTo>
                    <a:pt x="0" y="31"/>
                    <a:pt x="36" y="0"/>
                    <a:pt x="79" y="0"/>
                  </a:cubicBezTo>
                  <a:cubicBezTo>
                    <a:pt x="121" y="0"/>
                    <a:pt x="157" y="32"/>
                    <a:pt x="157" y="79"/>
                  </a:cubicBezTo>
                  <a:close/>
                  <a:moveTo>
                    <a:pt x="79" y="122"/>
                  </a:moveTo>
                  <a:cubicBezTo>
                    <a:pt x="98" y="122"/>
                    <a:pt x="118" y="111"/>
                    <a:pt x="118" y="79"/>
                  </a:cubicBezTo>
                  <a:cubicBezTo>
                    <a:pt x="118" y="47"/>
                    <a:pt x="98" y="35"/>
                    <a:pt x="78" y="35"/>
                  </a:cubicBezTo>
                  <a:cubicBezTo>
                    <a:pt x="58" y="35"/>
                    <a:pt x="39" y="49"/>
                    <a:pt x="39" y="79"/>
                  </a:cubicBezTo>
                  <a:cubicBezTo>
                    <a:pt x="39" y="108"/>
                    <a:pt x="59" y="122"/>
                    <a:pt x="79" y="122"/>
                  </a:cubicBez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9"/>
            <p:cNvSpPr>
              <a:spLocks/>
            </p:cNvSpPr>
            <p:nvPr userDrawn="1"/>
          </p:nvSpPr>
          <p:spPr bwMode="auto">
            <a:xfrm>
              <a:off x="3520" y="1440"/>
              <a:ext cx="236" cy="359"/>
            </a:xfrm>
            <a:custGeom>
              <a:avLst/>
              <a:gdLst>
                <a:gd name="T0" fmla="*/ 236 w 236"/>
                <a:gd name="T1" fmla="*/ 81 h 359"/>
                <a:gd name="T2" fmla="*/ 90 w 236"/>
                <a:gd name="T3" fmla="*/ 81 h 359"/>
                <a:gd name="T4" fmla="*/ 90 w 236"/>
                <a:gd name="T5" fmla="*/ 147 h 359"/>
                <a:gd name="T6" fmla="*/ 234 w 236"/>
                <a:gd name="T7" fmla="*/ 147 h 359"/>
                <a:gd name="T8" fmla="*/ 234 w 236"/>
                <a:gd name="T9" fmla="*/ 227 h 359"/>
                <a:gd name="T10" fmla="*/ 90 w 236"/>
                <a:gd name="T11" fmla="*/ 227 h 359"/>
                <a:gd name="T12" fmla="*/ 90 w 236"/>
                <a:gd name="T13" fmla="*/ 359 h 359"/>
                <a:gd name="T14" fmla="*/ 0 w 236"/>
                <a:gd name="T15" fmla="*/ 359 h 359"/>
                <a:gd name="T16" fmla="*/ 0 w 236"/>
                <a:gd name="T17" fmla="*/ 0 h 359"/>
                <a:gd name="T18" fmla="*/ 236 w 236"/>
                <a:gd name="T19" fmla="*/ 0 h 359"/>
                <a:gd name="T20" fmla="*/ 236 w 236"/>
                <a:gd name="T21" fmla="*/ 81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6" h="359">
                  <a:moveTo>
                    <a:pt x="236" y="81"/>
                  </a:moveTo>
                  <a:lnTo>
                    <a:pt x="90" y="81"/>
                  </a:lnTo>
                  <a:lnTo>
                    <a:pt x="90" y="147"/>
                  </a:lnTo>
                  <a:lnTo>
                    <a:pt x="234" y="147"/>
                  </a:lnTo>
                  <a:lnTo>
                    <a:pt x="234" y="227"/>
                  </a:lnTo>
                  <a:lnTo>
                    <a:pt x="90" y="227"/>
                  </a:lnTo>
                  <a:lnTo>
                    <a:pt x="90" y="359"/>
                  </a:lnTo>
                  <a:lnTo>
                    <a:pt x="0" y="359"/>
                  </a:lnTo>
                  <a:lnTo>
                    <a:pt x="0" y="0"/>
                  </a:lnTo>
                  <a:lnTo>
                    <a:pt x="236" y="0"/>
                  </a:lnTo>
                  <a:lnTo>
                    <a:pt x="236" y="81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0"/>
            <p:cNvSpPr>
              <a:spLocks/>
            </p:cNvSpPr>
            <p:nvPr userDrawn="1"/>
          </p:nvSpPr>
          <p:spPr bwMode="auto">
            <a:xfrm>
              <a:off x="3827" y="1440"/>
              <a:ext cx="293" cy="359"/>
            </a:xfrm>
            <a:custGeom>
              <a:avLst/>
              <a:gdLst>
                <a:gd name="T0" fmla="*/ 293 w 293"/>
                <a:gd name="T1" fmla="*/ 0 h 359"/>
                <a:gd name="T2" fmla="*/ 293 w 293"/>
                <a:gd name="T3" fmla="*/ 81 h 359"/>
                <a:gd name="T4" fmla="*/ 191 w 293"/>
                <a:gd name="T5" fmla="*/ 81 h 359"/>
                <a:gd name="T6" fmla="*/ 191 w 293"/>
                <a:gd name="T7" fmla="*/ 359 h 359"/>
                <a:gd name="T8" fmla="*/ 99 w 293"/>
                <a:gd name="T9" fmla="*/ 359 h 359"/>
                <a:gd name="T10" fmla="*/ 99 w 293"/>
                <a:gd name="T11" fmla="*/ 81 h 359"/>
                <a:gd name="T12" fmla="*/ 0 w 293"/>
                <a:gd name="T13" fmla="*/ 81 h 359"/>
                <a:gd name="T14" fmla="*/ 0 w 293"/>
                <a:gd name="T15" fmla="*/ 0 h 359"/>
                <a:gd name="T16" fmla="*/ 293 w 293"/>
                <a:gd name="T17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3" h="359">
                  <a:moveTo>
                    <a:pt x="293" y="0"/>
                  </a:moveTo>
                  <a:lnTo>
                    <a:pt x="293" y="81"/>
                  </a:lnTo>
                  <a:lnTo>
                    <a:pt x="191" y="81"/>
                  </a:lnTo>
                  <a:lnTo>
                    <a:pt x="191" y="359"/>
                  </a:lnTo>
                  <a:lnTo>
                    <a:pt x="99" y="359"/>
                  </a:lnTo>
                  <a:lnTo>
                    <a:pt x="99" y="81"/>
                  </a:lnTo>
                  <a:lnTo>
                    <a:pt x="0" y="81"/>
                  </a:lnTo>
                  <a:lnTo>
                    <a:pt x="0" y="0"/>
                  </a:lnTo>
                  <a:lnTo>
                    <a:pt x="293" y="0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1"/>
            <p:cNvSpPr>
              <a:spLocks/>
            </p:cNvSpPr>
            <p:nvPr userDrawn="1"/>
          </p:nvSpPr>
          <p:spPr bwMode="auto">
            <a:xfrm>
              <a:off x="2119" y="963"/>
              <a:ext cx="359" cy="293"/>
            </a:xfrm>
            <a:custGeom>
              <a:avLst/>
              <a:gdLst>
                <a:gd name="T0" fmla="*/ 0 w 359"/>
                <a:gd name="T1" fmla="*/ 293 h 293"/>
                <a:gd name="T2" fmla="*/ 180 w 359"/>
                <a:gd name="T3" fmla="*/ 114 h 293"/>
                <a:gd name="T4" fmla="*/ 359 w 359"/>
                <a:gd name="T5" fmla="*/ 293 h 293"/>
                <a:gd name="T6" fmla="*/ 359 w 359"/>
                <a:gd name="T7" fmla="*/ 178 h 293"/>
                <a:gd name="T8" fmla="*/ 180 w 359"/>
                <a:gd name="T9" fmla="*/ 0 h 293"/>
                <a:gd name="T10" fmla="*/ 0 w 359"/>
                <a:gd name="T11" fmla="*/ 180 h 293"/>
                <a:gd name="T12" fmla="*/ 0 w 359"/>
                <a:gd name="T13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3">
                  <a:moveTo>
                    <a:pt x="0" y="293"/>
                  </a:moveTo>
                  <a:lnTo>
                    <a:pt x="180" y="114"/>
                  </a:lnTo>
                  <a:lnTo>
                    <a:pt x="359" y="293"/>
                  </a:lnTo>
                  <a:lnTo>
                    <a:pt x="359" y="178"/>
                  </a:lnTo>
                  <a:lnTo>
                    <a:pt x="180" y="0"/>
                  </a:lnTo>
                  <a:lnTo>
                    <a:pt x="0" y="180"/>
                  </a:lnTo>
                  <a:lnTo>
                    <a:pt x="0" y="293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2"/>
            <p:cNvSpPr>
              <a:spLocks/>
            </p:cNvSpPr>
            <p:nvPr userDrawn="1"/>
          </p:nvSpPr>
          <p:spPr bwMode="auto">
            <a:xfrm>
              <a:off x="1640" y="1440"/>
              <a:ext cx="295" cy="359"/>
            </a:xfrm>
            <a:custGeom>
              <a:avLst/>
              <a:gdLst>
                <a:gd name="T0" fmla="*/ 295 w 295"/>
                <a:gd name="T1" fmla="*/ 359 h 359"/>
                <a:gd name="T2" fmla="*/ 116 w 295"/>
                <a:gd name="T3" fmla="*/ 180 h 359"/>
                <a:gd name="T4" fmla="*/ 295 w 295"/>
                <a:gd name="T5" fmla="*/ 0 h 359"/>
                <a:gd name="T6" fmla="*/ 182 w 295"/>
                <a:gd name="T7" fmla="*/ 0 h 359"/>
                <a:gd name="T8" fmla="*/ 0 w 295"/>
                <a:gd name="T9" fmla="*/ 180 h 359"/>
                <a:gd name="T10" fmla="*/ 179 w 295"/>
                <a:gd name="T11" fmla="*/ 359 h 359"/>
                <a:gd name="T12" fmla="*/ 295 w 295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359">
                  <a:moveTo>
                    <a:pt x="295" y="359"/>
                  </a:moveTo>
                  <a:lnTo>
                    <a:pt x="116" y="180"/>
                  </a:lnTo>
                  <a:lnTo>
                    <a:pt x="295" y="0"/>
                  </a:lnTo>
                  <a:lnTo>
                    <a:pt x="182" y="0"/>
                  </a:lnTo>
                  <a:lnTo>
                    <a:pt x="0" y="180"/>
                  </a:lnTo>
                  <a:lnTo>
                    <a:pt x="179" y="359"/>
                  </a:lnTo>
                  <a:lnTo>
                    <a:pt x="295" y="359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3"/>
            <p:cNvSpPr>
              <a:spLocks/>
            </p:cNvSpPr>
            <p:nvPr userDrawn="1"/>
          </p:nvSpPr>
          <p:spPr bwMode="auto">
            <a:xfrm>
              <a:off x="2119" y="1984"/>
              <a:ext cx="359" cy="295"/>
            </a:xfrm>
            <a:custGeom>
              <a:avLst/>
              <a:gdLst>
                <a:gd name="T0" fmla="*/ 359 w 359"/>
                <a:gd name="T1" fmla="*/ 2 h 295"/>
                <a:gd name="T2" fmla="*/ 180 w 359"/>
                <a:gd name="T3" fmla="*/ 182 h 295"/>
                <a:gd name="T4" fmla="*/ 0 w 359"/>
                <a:gd name="T5" fmla="*/ 0 h 295"/>
                <a:gd name="T6" fmla="*/ 0 w 359"/>
                <a:gd name="T7" fmla="*/ 115 h 295"/>
                <a:gd name="T8" fmla="*/ 180 w 359"/>
                <a:gd name="T9" fmla="*/ 295 h 295"/>
                <a:gd name="T10" fmla="*/ 359 w 359"/>
                <a:gd name="T11" fmla="*/ 118 h 295"/>
                <a:gd name="T12" fmla="*/ 359 w 359"/>
                <a:gd name="T13" fmla="*/ 2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5">
                  <a:moveTo>
                    <a:pt x="359" y="2"/>
                  </a:moveTo>
                  <a:lnTo>
                    <a:pt x="180" y="182"/>
                  </a:lnTo>
                  <a:lnTo>
                    <a:pt x="0" y="0"/>
                  </a:lnTo>
                  <a:lnTo>
                    <a:pt x="0" y="115"/>
                  </a:lnTo>
                  <a:lnTo>
                    <a:pt x="180" y="295"/>
                  </a:lnTo>
                  <a:lnTo>
                    <a:pt x="359" y="118"/>
                  </a:lnTo>
                  <a:lnTo>
                    <a:pt x="359" y="2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4"/>
            <p:cNvSpPr>
              <a:spLocks/>
            </p:cNvSpPr>
            <p:nvPr userDrawn="1"/>
          </p:nvSpPr>
          <p:spPr bwMode="auto">
            <a:xfrm>
              <a:off x="2908" y="1672"/>
              <a:ext cx="187" cy="127"/>
            </a:xfrm>
            <a:custGeom>
              <a:avLst/>
              <a:gdLst>
                <a:gd name="T0" fmla="*/ 0 w 187"/>
                <a:gd name="T1" fmla="*/ 57 h 127"/>
                <a:gd name="T2" fmla="*/ 71 w 187"/>
                <a:gd name="T3" fmla="*/ 127 h 127"/>
                <a:gd name="T4" fmla="*/ 187 w 187"/>
                <a:gd name="T5" fmla="*/ 127 h 127"/>
                <a:gd name="T6" fmla="*/ 57 w 187"/>
                <a:gd name="T7" fmla="*/ 0 h 127"/>
                <a:gd name="T8" fmla="*/ 0 w 187"/>
                <a:gd name="T9" fmla="*/ 5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7">
                  <a:moveTo>
                    <a:pt x="0" y="57"/>
                  </a:moveTo>
                  <a:lnTo>
                    <a:pt x="71" y="127"/>
                  </a:lnTo>
                  <a:lnTo>
                    <a:pt x="187" y="127"/>
                  </a:lnTo>
                  <a:lnTo>
                    <a:pt x="57" y="0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5"/>
            <p:cNvSpPr>
              <a:spLocks/>
            </p:cNvSpPr>
            <p:nvPr userDrawn="1"/>
          </p:nvSpPr>
          <p:spPr bwMode="auto">
            <a:xfrm>
              <a:off x="2908" y="1440"/>
              <a:ext cx="187" cy="130"/>
            </a:xfrm>
            <a:custGeom>
              <a:avLst/>
              <a:gdLst>
                <a:gd name="T0" fmla="*/ 57 w 187"/>
                <a:gd name="T1" fmla="*/ 130 h 130"/>
                <a:gd name="T2" fmla="*/ 187 w 187"/>
                <a:gd name="T3" fmla="*/ 0 h 130"/>
                <a:gd name="T4" fmla="*/ 74 w 187"/>
                <a:gd name="T5" fmla="*/ 0 h 130"/>
                <a:gd name="T6" fmla="*/ 0 w 187"/>
                <a:gd name="T7" fmla="*/ 74 h 130"/>
                <a:gd name="T8" fmla="*/ 57 w 187"/>
                <a:gd name="T9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30">
                  <a:moveTo>
                    <a:pt x="57" y="130"/>
                  </a:moveTo>
                  <a:lnTo>
                    <a:pt x="187" y="0"/>
                  </a:lnTo>
                  <a:lnTo>
                    <a:pt x="74" y="0"/>
                  </a:lnTo>
                  <a:lnTo>
                    <a:pt x="0" y="74"/>
                  </a:lnTo>
                  <a:lnTo>
                    <a:pt x="57" y="130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6"/>
            <p:cNvSpPr>
              <a:spLocks/>
            </p:cNvSpPr>
            <p:nvPr userDrawn="1"/>
          </p:nvSpPr>
          <p:spPr bwMode="auto">
            <a:xfrm>
              <a:off x="2665" y="1443"/>
              <a:ext cx="293" cy="356"/>
            </a:xfrm>
            <a:custGeom>
              <a:avLst/>
              <a:gdLst>
                <a:gd name="T0" fmla="*/ 0 w 293"/>
                <a:gd name="T1" fmla="*/ 0 h 356"/>
                <a:gd name="T2" fmla="*/ 177 w 293"/>
                <a:gd name="T3" fmla="*/ 177 h 356"/>
                <a:gd name="T4" fmla="*/ 0 w 293"/>
                <a:gd name="T5" fmla="*/ 356 h 356"/>
                <a:gd name="T6" fmla="*/ 113 w 293"/>
                <a:gd name="T7" fmla="*/ 356 h 356"/>
                <a:gd name="T8" fmla="*/ 293 w 293"/>
                <a:gd name="T9" fmla="*/ 177 h 356"/>
                <a:gd name="T10" fmla="*/ 113 w 293"/>
                <a:gd name="T11" fmla="*/ 0 h 356"/>
                <a:gd name="T12" fmla="*/ 0 w 293"/>
                <a:gd name="T13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3" h="356">
                  <a:moveTo>
                    <a:pt x="0" y="0"/>
                  </a:moveTo>
                  <a:lnTo>
                    <a:pt x="177" y="177"/>
                  </a:lnTo>
                  <a:lnTo>
                    <a:pt x="0" y="356"/>
                  </a:lnTo>
                  <a:lnTo>
                    <a:pt x="113" y="356"/>
                  </a:lnTo>
                  <a:lnTo>
                    <a:pt x="293" y="177"/>
                  </a:lnTo>
                  <a:lnTo>
                    <a:pt x="1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45703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  <p:sldLayoutId id="2147483711" r:id="rId17"/>
    <p:sldLayoutId id="2147483712" r:id="rId18"/>
    <p:sldLayoutId id="2147483713" r:id="rId19"/>
    <p:sldLayoutId id="2147483714" r:id="rId20"/>
    <p:sldLayoutId id="2147483715" r:id="rId21"/>
    <p:sldLayoutId id="2147483716" r:id="rId22"/>
    <p:sldLayoutId id="2147483717" r:id="rId23"/>
    <p:sldLayoutId id="2147483718" r:id="rId24"/>
    <p:sldLayoutId id="2147483719" r:id="rId25"/>
    <p:sldLayoutId id="2147483720" r:id="rId26"/>
    <p:sldLayoutId id="2147483721" r:id="rId27"/>
    <p:sldLayoutId id="2147483722" r:id="rId28"/>
    <p:sldLayoutId id="2147483723" r:id="rId29"/>
    <p:sldLayoutId id="2147483724" r:id="rId30"/>
    <p:sldLayoutId id="2147483725" r:id="rId31"/>
  </p:sldLayoutIdLst>
  <p:txStyles>
    <p:titleStyle>
      <a:lvl1pPr algn="l" defTabSz="685800" rtl="0" eaLnBrk="1" latinLnBrk="0" hangingPunct="1">
        <a:lnSpc>
          <a:spcPct val="100000"/>
        </a:lnSpc>
        <a:spcBef>
          <a:spcPts val="450"/>
        </a:spcBef>
        <a:spcAft>
          <a:spcPts val="450"/>
        </a:spcAft>
        <a:buNone/>
        <a:defRPr sz="2300" b="1" kern="1200">
          <a:solidFill>
            <a:srgbClr val="EB571C"/>
          </a:solidFill>
          <a:latin typeface="+mj-lt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270000" indent="-270000" algn="l" defTabSz="685800" rtl="0" eaLnBrk="1" latinLnBrk="0" hangingPunct="1">
        <a:lnSpc>
          <a:spcPct val="130000"/>
        </a:lnSpc>
        <a:spcBef>
          <a:spcPts val="450"/>
        </a:spcBef>
        <a:spcAft>
          <a:spcPts val="450"/>
        </a:spcAft>
        <a:buClr>
          <a:srgbClr val="EB571C"/>
        </a:buClr>
        <a:buFont typeface="Wingdings" panose="05000000000000000000" pitchFamily="2" charset="2"/>
        <a:buChar char="w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270000" algn="l" defTabSz="685800" rtl="0" eaLnBrk="1" latinLnBrk="0" hangingPunct="1">
        <a:lnSpc>
          <a:spcPct val="130000"/>
        </a:lnSpc>
        <a:spcBef>
          <a:spcPts val="450"/>
        </a:spcBef>
        <a:spcAft>
          <a:spcPts val="450"/>
        </a:spcAft>
        <a:buClr>
          <a:srgbClr val="EB571C"/>
        </a:buClr>
        <a:buFont typeface="Arial" panose="020B0604020202020204" pitchFamily="34" charset="0"/>
        <a:buChar char="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270000" algn="l" defTabSz="685800" rtl="0" eaLnBrk="1" latinLnBrk="0" hangingPunct="1">
        <a:lnSpc>
          <a:spcPct val="130000"/>
        </a:lnSpc>
        <a:spcBef>
          <a:spcPts val="450"/>
        </a:spcBef>
        <a:spcAft>
          <a:spcPts val="450"/>
        </a:spcAft>
        <a:buClr>
          <a:srgbClr val="24447D"/>
        </a:buClr>
        <a:buFont typeface="Wingdings" panose="05000000000000000000" pitchFamily="2" charset="2"/>
        <a:buChar char="w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270000" algn="l" defTabSz="685800" rtl="0" eaLnBrk="1" latinLnBrk="0" hangingPunct="1">
        <a:lnSpc>
          <a:spcPct val="130000"/>
        </a:lnSpc>
        <a:spcBef>
          <a:spcPts val="450"/>
        </a:spcBef>
        <a:spcAft>
          <a:spcPts val="450"/>
        </a:spcAft>
        <a:buClr>
          <a:srgbClr val="24447D"/>
        </a:buClr>
        <a:buFont typeface="Arial" panose="020B0604020202020204" pitchFamily="34" charset="0"/>
        <a:buChar char="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270000" algn="l" defTabSz="685800" rtl="0" eaLnBrk="1" latinLnBrk="0" hangingPunct="1">
        <a:lnSpc>
          <a:spcPct val="130000"/>
        </a:lnSpc>
        <a:spcBef>
          <a:spcPts val="450"/>
        </a:spcBef>
        <a:spcAft>
          <a:spcPts val="450"/>
        </a:spcAft>
        <a:buClr>
          <a:srgbClr val="EB571C"/>
        </a:buClr>
        <a:buFont typeface="Wingdings" panose="05000000000000000000" pitchFamily="2" charset="2"/>
        <a:buChar char="w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8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9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азван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JavaScript</a:t>
            </a:r>
            <a:br>
              <a:rPr lang="en-US" sz="3600" dirty="0" smtClean="0"/>
            </a:b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ES6</a:t>
            </a:r>
            <a:br>
              <a:rPr lang="en-US" sz="3600" dirty="0" smtClean="0"/>
            </a:b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err="1" smtClean="0"/>
              <a:t>EcmaScript</a:t>
            </a:r>
            <a:r>
              <a:rPr lang="en-US" sz="3600" dirty="0" smtClean="0"/>
              <a:t> </a:t>
            </a:r>
            <a:r>
              <a:rPr lang="en-US" sz="3600" dirty="0"/>
              <a:t>2015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2983888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New number functions</a:t>
            </a:r>
            <a:endParaRPr lang="ru-RU" sz="28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95536" y="1305342"/>
            <a:ext cx="874846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Monaco"/>
              </a:rPr>
              <a:t>Number.isNaN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(42) === </a:t>
            </a:r>
            <a:r>
              <a:rPr lang="en-US" b="1" dirty="0">
                <a:solidFill>
                  <a:srgbClr val="7F0055"/>
                </a:solidFill>
                <a:latin typeface="Monaco"/>
              </a:rPr>
              <a:t>false</a:t>
            </a:r>
          </a:p>
          <a:p>
            <a:r>
              <a:rPr lang="en-US" dirty="0" err="1">
                <a:solidFill>
                  <a:srgbClr val="000000"/>
                </a:solidFill>
                <a:latin typeface="Monaco"/>
              </a:rPr>
              <a:t>Number.isNaN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NaN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) === </a:t>
            </a:r>
            <a:r>
              <a:rPr lang="en-US" b="1" dirty="0">
                <a:solidFill>
                  <a:srgbClr val="7F0055"/>
                </a:solidFill>
                <a:latin typeface="Monaco"/>
              </a:rPr>
              <a:t>true</a:t>
            </a:r>
          </a:p>
          <a:p>
            <a:endParaRPr lang="en-US" dirty="0">
              <a:latin typeface="Monaco"/>
            </a:endParaRPr>
          </a:p>
          <a:p>
            <a:r>
              <a:rPr lang="en-US" dirty="0" err="1">
                <a:solidFill>
                  <a:srgbClr val="000000"/>
                </a:solidFill>
                <a:latin typeface="Monaco"/>
              </a:rPr>
              <a:t>Number.isFinite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(Infinity) === </a:t>
            </a:r>
            <a:r>
              <a:rPr lang="en-US" b="1" dirty="0">
                <a:solidFill>
                  <a:srgbClr val="7F0055"/>
                </a:solidFill>
                <a:latin typeface="Monaco"/>
              </a:rPr>
              <a:t>false</a:t>
            </a:r>
          </a:p>
          <a:p>
            <a:r>
              <a:rPr lang="en-US" dirty="0" err="1">
                <a:solidFill>
                  <a:srgbClr val="000000"/>
                </a:solidFill>
                <a:latin typeface="Monaco"/>
              </a:rPr>
              <a:t>Number.isFinite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(-Infinity) === </a:t>
            </a:r>
            <a:r>
              <a:rPr lang="en-US" b="1" dirty="0">
                <a:solidFill>
                  <a:srgbClr val="7F0055"/>
                </a:solidFill>
                <a:latin typeface="Monaco"/>
              </a:rPr>
              <a:t>false</a:t>
            </a:r>
          </a:p>
          <a:p>
            <a:r>
              <a:rPr lang="en-US" dirty="0" err="1">
                <a:solidFill>
                  <a:srgbClr val="000000"/>
                </a:solidFill>
                <a:latin typeface="Monaco"/>
              </a:rPr>
              <a:t>Number.isFinite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NaN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) === </a:t>
            </a:r>
            <a:r>
              <a:rPr lang="en-US" b="1" dirty="0">
                <a:solidFill>
                  <a:srgbClr val="7F0055"/>
                </a:solidFill>
                <a:latin typeface="Monaco"/>
              </a:rPr>
              <a:t>false</a:t>
            </a:r>
          </a:p>
          <a:p>
            <a:r>
              <a:rPr lang="en-US" dirty="0" err="1">
                <a:solidFill>
                  <a:srgbClr val="000000"/>
                </a:solidFill>
                <a:latin typeface="Monaco"/>
              </a:rPr>
              <a:t>Number.isFinite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(123) === </a:t>
            </a:r>
            <a:r>
              <a:rPr lang="en-US" b="1" dirty="0">
                <a:solidFill>
                  <a:srgbClr val="7F0055"/>
                </a:solidFill>
                <a:latin typeface="Monaco"/>
              </a:rPr>
              <a:t>true</a:t>
            </a:r>
          </a:p>
          <a:p>
            <a:endParaRPr lang="en-US" dirty="0">
              <a:latin typeface="Monaco"/>
            </a:endParaRPr>
          </a:p>
          <a:p>
            <a:r>
              <a:rPr lang="en-US" dirty="0" err="1">
                <a:solidFill>
                  <a:srgbClr val="000000"/>
                </a:solidFill>
                <a:latin typeface="Monaco"/>
              </a:rPr>
              <a:t>Number.isSafeInteger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(42) === </a:t>
            </a:r>
            <a:r>
              <a:rPr lang="en-US" b="1" dirty="0">
                <a:solidFill>
                  <a:srgbClr val="7F0055"/>
                </a:solidFill>
                <a:latin typeface="Monaco"/>
              </a:rPr>
              <a:t>true</a:t>
            </a:r>
          </a:p>
          <a:p>
            <a:r>
              <a:rPr lang="en-US" dirty="0" err="1">
                <a:solidFill>
                  <a:srgbClr val="000000"/>
                </a:solidFill>
                <a:latin typeface="Monaco"/>
              </a:rPr>
              <a:t>Number.isSafeInteger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(9007199254740992) === </a:t>
            </a:r>
            <a:r>
              <a:rPr lang="en-US" b="1" dirty="0">
                <a:solidFill>
                  <a:srgbClr val="7F0055"/>
                </a:solidFill>
                <a:latin typeface="Monaco"/>
              </a:rPr>
              <a:t>false</a:t>
            </a:r>
          </a:p>
          <a:p>
            <a:endParaRPr lang="en-US" dirty="0">
              <a:latin typeface="Monaco"/>
            </a:endParaRPr>
          </a:p>
          <a:p>
            <a:r>
              <a:rPr lang="da-DK" dirty="0" err="1">
                <a:solidFill>
                  <a:srgbClr val="000000"/>
                </a:solidFill>
                <a:latin typeface="Monaco"/>
              </a:rPr>
              <a:t>console.log</a:t>
            </a:r>
            <a:r>
              <a:rPr lang="da-DK" dirty="0">
                <a:solidFill>
                  <a:srgbClr val="000000"/>
                </a:solidFill>
                <a:latin typeface="Monaco"/>
              </a:rPr>
              <a:t>(0.1 + 0.2 === 0.3) </a:t>
            </a:r>
            <a:r>
              <a:rPr lang="da-DK" dirty="0">
                <a:solidFill>
                  <a:srgbClr val="3F7F5F"/>
                </a:solidFill>
                <a:latin typeface="Monaco"/>
              </a:rPr>
              <a:t>// false</a:t>
            </a:r>
          </a:p>
          <a:p>
            <a:r>
              <a:rPr lang="da-DK" dirty="0" err="1">
                <a:solidFill>
                  <a:srgbClr val="000000"/>
                </a:solidFill>
                <a:latin typeface="Monaco"/>
              </a:rPr>
              <a:t>console.log</a:t>
            </a:r>
            <a:r>
              <a:rPr lang="da-DK" dirty="0">
                <a:solidFill>
                  <a:srgbClr val="000000"/>
                </a:solidFill>
                <a:latin typeface="Monaco"/>
              </a:rPr>
              <a:t>(</a:t>
            </a:r>
            <a:r>
              <a:rPr lang="da-DK" dirty="0" err="1">
                <a:solidFill>
                  <a:srgbClr val="000000"/>
                </a:solidFill>
                <a:latin typeface="Monaco"/>
              </a:rPr>
              <a:t>Math.abs</a:t>
            </a:r>
            <a:r>
              <a:rPr lang="da-DK" dirty="0">
                <a:solidFill>
                  <a:srgbClr val="000000"/>
                </a:solidFill>
                <a:latin typeface="Monaco"/>
              </a:rPr>
              <a:t>((0.1 + 0.2) - 0.3) &lt; </a:t>
            </a:r>
            <a:r>
              <a:rPr lang="da-DK" dirty="0" err="1">
                <a:solidFill>
                  <a:srgbClr val="000000"/>
                </a:solidFill>
                <a:latin typeface="Monaco"/>
              </a:rPr>
              <a:t>Number.EPSILON</a:t>
            </a:r>
            <a:r>
              <a:rPr lang="da-DK" dirty="0">
                <a:solidFill>
                  <a:srgbClr val="000000"/>
                </a:solidFill>
                <a:latin typeface="Monaco"/>
              </a:rPr>
              <a:t>) </a:t>
            </a:r>
            <a:endParaRPr lang="da-DK" dirty="0" smtClean="0">
              <a:solidFill>
                <a:srgbClr val="000000"/>
              </a:solidFill>
              <a:latin typeface="Monaco"/>
            </a:endParaRPr>
          </a:p>
          <a:p>
            <a:r>
              <a:rPr lang="da-DK" dirty="0" smtClean="0">
                <a:solidFill>
                  <a:srgbClr val="3F7F5F"/>
                </a:solidFill>
                <a:latin typeface="Monaco"/>
              </a:rPr>
              <a:t>/</a:t>
            </a:r>
            <a:r>
              <a:rPr lang="da-DK" dirty="0">
                <a:solidFill>
                  <a:srgbClr val="3F7F5F"/>
                </a:solidFill>
                <a:latin typeface="Monaco"/>
              </a:rPr>
              <a:t>/ true</a:t>
            </a:r>
          </a:p>
        </p:txBody>
      </p:sp>
    </p:spTree>
    <p:extLst>
      <p:ext uri="{BB962C8B-B14F-4D97-AF65-F5344CB8AC3E}">
        <p14:creationId xmlns:p14="http://schemas.microsoft.com/office/powerpoint/2010/main" val="36174179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95536" y="661620"/>
            <a:ext cx="3744416" cy="55092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b="1" dirty="0" smtClean="0"/>
          </a:p>
          <a:p>
            <a:r>
              <a:rPr lang="en-US" b="1" dirty="0"/>
              <a:t>function</a:t>
            </a:r>
            <a:r>
              <a:rPr lang="en-US" dirty="0"/>
              <a:t> f </a:t>
            </a:r>
            <a:r>
              <a:rPr lang="en-US" b="1" dirty="0"/>
              <a:t>(</a:t>
            </a:r>
            <a:r>
              <a:rPr lang="en-US" dirty="0"/>
              <a:t>x</a:t>
            </a:r>
            <a:r>
              <a:rPr lang="en-US" b="1" dirty="0"/>
              <a:t>,</a:t>
            </a:r>
            <a:r>
              <a:rPr lang="en-US" dirty="0"/>
              <a:t> y = 7</a:t>
            </a:r>
            <a:r>
              <a:rPr lang="en-US" b="1" dirty="0"/>
              <a:t>,</a:t>
            </a:r>
            <a:r>
              <a:rPr lang="en-US" dirty="0"/>
              <a:t> z = 42</a:t>
            </a:r>
            <a:r>
              <a:rPr lang="en-US" b="1" dirty="0"/>
              <a:t>)</a:t>
            </a:r>
            <a:r>
              <a:rPr lang="en-US" dirty="0"/>
              <a:t> </a:t>
            </a:r>
            <a:r>
              <a:rPr lang="en-US" b="1" dirty="0"/>
              <a:t>{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b="1" dirty="0"/>
              <a:t> </a:t>
            </a:r>
            <a:r>
              <a:rPr lang="en-US" b="1" dirty="0" smtClean="0"/>
              <a:t>  return</a:t>
            </a:r>
            <a:r>
              <a:rPr lang="en-US" dirty="0" smtClean="0"/>
              <a:t> </a:t>
            </a:r>
            <a:r>
              <a:rPr lang="en-US" dirty="0"/>
              <a:t>x </a:t>
            </a:r>
            <a:r>
              <a:rPr lang="en-US" b="1" dirty="0"/>
              <a:t>+</a:t>
            </a:r>
            <a:r>
              <a:rPr lang="en-US" dirty="0"/>
              <a:t> y </a:t>
            </a:r>
            <a:r>
              <a:rPr lang="en-US" b="1" dirty="0"/>
              <a:t>+</a:t>
            </a:r>
            <a:r>
              <a:rPr lang="en-US" dirty="0"/>
              <a:t> z </a:t>
            </a:r>
            <a:endParaRPr lang="en-US" dirty="0" smtClean="0"/>
          </a:p>
          <a:p>
            <a:r>
              <a:rPr lang="en-US" b="1" dirty="0" smtClean="0"/>
              <a:t>}</a:t>
            </a:r>
            <a:r>
              <a:rPr lang="en-US" dirty="0" smtClean="0"/>
              <a:t> </a:t>
            </a:r>
          </a:p>
          <a:p>
            <a:r>
              <a:rPr lang="en-US" dirty="0" smtClean="0"/>
              <a:t>f</a:t>
            </a:r>
            <a:r>
              <a:rPr lang="en-US" b="1" dirty="0" smtClean="0"/>
              <a:t>(</a:t>
            </a:r>
            <a:r>
              <a:rPr lang="en-US" dirty="0" smtClean="0"/>
              <a:t>1</a:t>
            </a:r>
            <a:r>
              <a:rPr lang="en-US" b="1" dirty="0"/>
              <a:t>)</a:t>
            </a:r>
            <a:r>
              <a:rPr lang="en-US" dirty="0"/>
              <a:t> </a:t>
            </a:r>
            <a:r>
              <a:rPr lang="en-US" b="1" dirty="0"/>
              <a:t>===</a:t>
            </a:r>
            <a:r>
              <a:rPr lang="en-US" dirty="0"/>
              <a:t> 50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endParaRPr lang="en-US" b="1" dirty="0"/>
          </a:p>
          <a:p>
            <a:r>
              <a:rPr lang="en-US" sz="2800" b="1" dirty="0">
                <a:solidFill>
                  <a:srgbClr val="EB571C"/>
                </a:solidFill>
              </a:rPr>
              <a:t>Rest </a:t>
            </a:r>
            <a:r>
              <a:rPr lang="en-US" sz="2800" b="1" dirty="0" smtClean="0">
                <a:solidFill>
                  <a:srgbClr val="EB571C"/>
                </a:solidFill>
              </a:rPr>
              <a:t>Parameters</a:t>
            </a:r>
            <a:br>
              <a:rPr lang="en-US" sz="2800" b="1" dirty="0" smtClean="0">
                <a:solidFill>
                  <a:srgbClr val="EB571C"/>
                </a:solidFill>
              </a:rPr>
            </a:br>
            <a:endParaRPr lang="en-US" sz="800" b="1" dirty="0">
              <a:solidFill>
                <a:srgbClr val="EB571C"/>
              </a:solidFill>
            </a:endParaRPr>
          </a:p>
          <a:p>
            <a:r>
              <a:rPr lang="en-US" b="1" dirty="0"/>
              <a:t>function</a:t>
            </a:r>
            <a:r>
              <a:rPr lang="en-US" dirty="0"/>
              <a:t> f </a:t>
            </a:r>
            <a:r>
              <a:rPr lang="en-US" b="1" dirty="0"/>
              <a:t>(</a:t>
            </a:r>
            <a:r>
              <a:rPr lang="en-US" dirty="0"/>
              <a:t>x</a:t>
            </a:r>
            <a:r>
              <a:rPr lang="en-US" b="1" dirty="0"/>
              <a:t>,</a:t>
            </a:r>
            <a:r>
              <a:rPr lang="en-US" dirty="0"/>
              <a:t> y</a:t>
            </a:r>
            <a:r>
              <a:rPr lang="en-US" b="1" dirty="0"/>
              <a:t>,</a:t>
            </a:r>
            <a:r>
              <a:rPr lang="en-US" dirty="0"/>
              <a:t> </a:t>
            </a:r>
            <a:r>
              <a:rPr lang="en-US" b="1" dirty="0"/>
              <a:t>...</a:t>
            </a:r>
            <a:r>
              <a:rPr lang="en-US" dirty="0"/>
              <a:t>a</a:t>
            </a:r>
            <a:r>
              <a:rPr lang="en-US" b="1" dirty="0"/>
              <a:t>)</a:t>
            </a:r>
            <a:r>
              <a:rPr lang="en-US" dirty="0"/>
              <a:t> </a:t>
            </a:r>
            <a:r>
              <a:rPr lang="en-US" b="1" dirty="0"/>
              <a:t>{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b="1" dirty="0"/>
              <a:t> </a:t>
            </a:r>
            <a:r>
              <a:rPr lang="en-US" b="1" dirty="0" smtClean="0"/>
              <a:t>  return</a:t>
            </a:r>
            <a:r>
              <a:rPr lang="en-US" dirty="0" smtClean="0"/>
              <a:t> </a:t>
            </a:r>
            <a:r>
              <a:rPr lang="en-US" b="1" dirty="0"/>
              <a:t>(</a:t>
            </a:r>
            <a:r>
              <a:rPr lang="en-US" dirty="0"/>
              <a:t>x </a:t>
            </a:r>
            <a:r>
              <a:rPr lang="en-US" b="1" dirty="0"/>
              <a:t>+</a:t>
            </a:r>
            <a:r>
              <a:rPr lang="en-US" dirty="0"/>
              <a:t> y</a:t>
            </a:r>
            <a:r>
              <a:rPr lang="en-US" b="1" dirty="0"/>
              <a:t>)</a:t>
            </a:r>
            <a:r>
              <a:rPr lang="en-US" dirty="0"/>
              <a:t> </a:t>
            </a:r>
            <a:r>
              <a:rPr lang="en-US" b="1" dirty="0"/>
              <a:t>*</a:t>
            </a:r>
            <a:r>
              <a:rPr lang="en-US" dirty="0"/>
              <a:t> </a:t>
            </a:r>
            <a:r>
              <a:rPr lang="en-US" dirty="0" err="1"/>
              <a:t>a</a:t>
            </a:r>
            <a:r>
              <a:rPr lang="en-US" b="1" dirty="0" err="1"/>
              <a:t>.</a:t>
            </a:r>
            <a:r>
              <a:rPr lang="en-US" dirty="0" err="1"/>
              <a:t>length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b="1" dirty="0" smtClean="0"/>
              <a:t>}</a:t>
            </a:r>
            <a:r>
              <a:rPr lang="en-US" dirty="0" smtClean="0"/>
              <a:t> </a:t>
            </a:r>
          </a:p>
          <a:p>
            <a:endParaRPr lang="en-US" dirty="0"/>
          </a:p>
          <a:p>
            <a:r>
              <a:rPr lang="en-US" dirty="0" smtClean="0"/>
              <a:t>f</a:t>
            </a:r>
            <a:r>
              <a:rPr lang="en-US" b="1" dirty="0" smtClean="0"/>
              <a:t>(</a:t>
            </a:r>
            <a:r>
              <a:rPr lang="en-US" dirty="0" smtClean="0"/>
              <a:t>1</a:t>
            </a:r>
            <a:r>
              <a:rPr lang="en-US" b="1" dirty="0"/>
              <a:t>,</a:t>
            </a:r>
            <a:r>
              <a:rPr lang="en-US" dirty="0"/>
              <a:t> 2</a:t>
            </a:r>
            <a:r>
              <a:rPr lang="en-US" b="1" dirty="0"/>
              <a:t>,</a:t>
            </a:r>
            <a:r>
              <a:rPr lang="en-US" dirty="0"/>
              <a:t> "hello"</a:t>
            </a:r>
            <a:r>
              <a:rPr lang="en-US" b="1" dirty="0"/>
              <a:t>,</a:t>
            </a:r>
            <a:r>
              <a:rPr lang="en-US" dirty="0"/>
              <a:t> true</a:t>
            </a:r>
            <a:r>
              <a:rPr lang="en-US" b="1" dirty="0"/>
              <a:t>,</a:t>
            </a:r>
            <a:r>
              <a:rPr lang="en-US" dirty="0"/>
              <a:t> 7</a:t>
            </a:r>
            <a:r>
              <a:rPr lang="en-US" b="1" dirty="0"/>
              <a:t>)</a:t>
            </a:r>
            <a:r>
              <a:rPr lang="en-US" dirty="0"/>
              <a:t> </a:t>
            </a:r>
            <a:r>
              <a:rPr lang="en-US" b="1" dirty="0"/>
              <a:t>===</a:t>
            </a:r>
            <a:r>
              <a:rPr lang="en-US" dirty="0"/>
              <a:t> 9 </a:t>
            </a:r>
            <a:endParaRPr lang="ru-RU" dirty="0" smtClean="0"/>
          </a:p>
          <a:p>
            <a:endParaRPr lang="en-US" dirty="0" smtClean="0"/>
          </a:p>
          <a:p>
            <a:r>
              <a:rPr lang="en-US" sz="2800" b="1" dirty="0">
                <a:solidFill>
                  <a:srgbClr val="EB571C"/>
                </a:solidFill>
              </a:rPr>
              <a:t>Spread </a:t>
            </a:r>
            <a:r>
              <a:rPr lang="en-US" sz="2800" b="1" dirty="0" smtClean="0">
                <a:solidFill>
                  <a:srgbClr val="EB571C"/>
                </a:solidFill>
              </a:rPr>
              <a:t>Operator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ru-RU" b="1" dirty="0"/>
          </a:p>
        </p:txBody>
      </p:sp>
      <p:sp>
        <p:nvSpPr>
          <p:cNvPr id="4" name="Rectangle 3"/>
          <p:cNvSpPr/>
          <p:nvPr/>
        </p:nvSpPr>
        <p:spPr>
          <a:xfrm>
            <a:off x="4067944" y="388977"/>
            <a:ext cx="5076056" cy="5355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function</a:t>
            </a:r>
            <a:r>
              <a:rPr lang="en-US" dirty="0"/>
              <a:t> f </a:t>
            </a:r>
            <a:r>
              <a:rPr lang="en-US" b="1" dirty="0"/>
              <a:t>(</a:t>
            </a:r>
            <a:r>
              <a:rPr lang="en-US" dirty="0"/>
              <a:t>x</a:t>
            </a:r>
            <a:r>
              <a:rPr lang="en-US" b="1" dirty="0"/>
              <a:t>,</a:t>
            </a:r>
            <a:r>
              <a:rPr lang="en-US" dirty="0"/>
              <a:t> y</a:t>
            </a:r>
            <a:r>
              <a:rPr lang="en-US" b="1" dirty="0"/>
              <a:t>,</a:t>
            </a:r>
            <a:r>
              <a:rPr lang="en-US" dirty="0"/>
              <a:t> z</a:t>
            </a:r>
            <a:r>
              <a:rPr lang="en-US" b="1" dirty="0"/>
              <a:t>)</a:t>
            </a:r>
            <a:r>
              <a:rPr lang="en-US" dirty="0"/>
              <a:t> </a:t>
            </a:r>
            <a:r>
              <a:rPr lang="en-US" b="1" dirty="0"/>
              <a:t>{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b="1" dirty="0"/>
              <a:t> </a:t>
            </a:r>
            <a:r>
              <a:rPr lang="en-US" b="1" dirty="0" smtClean="0"/>
              <a:t>  if</a:t>
            </a:r>
            <a:r>
              <a:rPr lang="en-US" dirty="0" smtClean="0"/>
              <a:t> </a:t>
            </a:r>
            <a:r>
              <a:rPr lang="en-US" b="1" dirty="0"/>
              <a:t>(</a:t>
            </a:r>
            <a:r>
              <a:rPr lang="en-US" dirty="0"/>
              <a:t>y </a:t>
            </a:r>
            <a:r>
              <a:rPr lang="en-US" b="1" dirty="0"/>
              <a:t>===</a:t>
            </a:r>
            <a:r>
              <a:rPr lang="en-US" dirty="0"/>
              <a:t> undefined</a:t>
            </a:r>
            <a:r>
              <a:rPr lang="en-US" b="1" dirty="0"/>
              <a:t>)</a:t>
            </a:r>
            <a:r>
              <a:rPr lang="en-US" dirty="0"/>
              <a:t> y</a:t>
            </a:r>
            <a:r>
              <a:rPr lang="en-US" b="1" dirty="0"/>
              <a:t> = </a:t>
            </a:r>
            <a:r>
              <a:rPr lang="en-US" dirty="0"/>
              <a:t>7</a:t>
            </a:r>
            <a:r>
              <a:rPr lang="en-US" b="1" dirty="0"/>
              <a:t>;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b="1" dirty="0"/>
              <a:t> </a:t>
            </a:r>
            <a:r>
              <a:rPr lang="en-US" b="1" dirty="0" smtClean="0"/>
              <a:t>  if</a:t>
            </a:r>
            <a:r>
              <a:rPr lang="en-US" dirty="0" smtClean="0"/>
              <a:t> </a:t>
            </a:r>
            <a:r>
              <a:rPr lang="en-US" b="1" dirty="0"/>
              <a:t>(</a:t>
            </a:r>
            <a:r>
              <a:rPr lang="en-US" dirty="0"/>
              <a:t>z </a:t>
            </a:r>
            <a:r>
              <a:rPr lang="en-US" b="1" dirty="0"/>
              <a:t>===</a:t>
            </a:r>
            <a:r>
              <a:rPr lang="en-US" dirty="0"/>
              <a:t> undefined</a:t>
            </a:r>
            <a:r>
              <a:rPr lang="en-US" b="1" dirty="0"/>
              <a:t>)</a:t>
            </a:r>
            <a:r>
              <a:rPr lang="en-US" dirty="0"/>
              <a:t> z</a:t>
            </a:r>
            <a:r>
              <a:rPr lang="en-US" b="1" dirty="0"/>
              <a:t> = </a:t>
            </a:r>
            <a:r>
              <a:rPr lang="en-US" dirty="0"/>
              <a:t>42</a:t>
            </a:r>
            <a:r>
              <a:rPr lang="en-US" b="1" dirty="0"/>
              <a:t>;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b="1" dirty="0"/>
              <a:t> </a:t>
            </a:r>
            <a:r>
              <a:rPr lang="en-US" b="1" dirty="0" smtClean="0"/>
              <a:t>  return</a:t>
            </a:r>
            <a:r>
              <a:rPr lang="en-US" dirty="0" smtClean="0"/>
              <a:t> </a:t>
            </a:r>
            <a:r>
              <a:rPr lang="en-US" dirty="0"/>
              <a:t>x </a:t>
            </a:r>
            <a:r>
              <a:rPr lang="en-US" b="1" dirty="0"/>
              <a:t>+</a:t>
            </a:r>
            <a:r>
              <a:rPr lang="en-US" dirty="0"/>
              <a:t> y </a:t>
            </a:r>
            <a:r>
              <a:rPr lang="en-US" b="1" dirty="0"/>
              <a:t>+</a:t>
            </a:r>
            <a:r>
              <a:rPr lang="en-US" dirty="0"/>
              <a:t> z</a:t>
            </a:r>
            <a:r>
              <a:rPr lang="en-US" b="1" dirty="0"/>
              <a:t>;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b="1" dirty="0" smtClean="0"/>
              <a:t>}</a:t>
            </a:r>
            <a:endParaRPr lang="en-US" dirty="0" smtClean="0"/>
          </a:p>
          <a:p>
            <a:r>
              <a:rPr lang="en-US" dirty="0" smtClean="0"/>
              <a:t>f</a:t>
            </a:r>
            <a:r>
              <a:rPr lang="en-US" b="1" dirty="0" smtClean="0"/>
              <a:t>(</a:t>
            </a:r>
            <a:r>
              <a:rPr lang="en-US" dirty="0" smtClean="0"/>
              <a:t>1</a:t>
            </a:r>
            <a:r>
              <a:rPr lang="en-US" b="1" dirty="0"/>
              <a:t>)</a:t>
            </a:r>
            <a:r>
              <a:rPr lang="en-US" dirty="0"/>
              <a:t> </a:t>
            </a:r>
            <a:r>
              <a:rPr lang="en-US" b="1" dirty="0"/>
              <a:t>===</a:t>
            </a:r>
            <a:r>
              <a:rPr lang="en-US" dirty="0"/>
              <a:t> 50</a:t>
            </a:r>
            <a:r>
              <a:rPr lang="en-US" b="1" dirty="0" smtClean="0"/>
              <a:t>;</a:t>
            </a:r>
            <a:endParaRPr lang="ru-RU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r>
              <a:rPr lang="en-US" b="1" dirty="0" smtClean="0"/>
              <a:t>function</a:t>
            </a:r>
            <a:r>
              <a:rPr lang="en-US" dirty="0" smtClean="0"/>
              <a:t> </a:t>
            </a:r>
            <a:r>
              <a:rPr lang="en-US" dirty="0"/>
              <a:t>f </a:t>
            </a:r>
            <a:r>
              <a:rPr lang="en-US" b="1" dirty="0"/>
              <a:t>(</a:t>
            </a:r>
            <a:r>
              <a:rPr lang="en-US" dirty="0"/>
              <a:t>x</a:t>
            </a:r>
            <a:r>
              <a:rPr lang="en-US" b="1" dirty="0"/>
              <a:t>,</a:t>
            </a:r>
            <a:r>
              <a:rPr lang="en-US" dirty="0"/>
              <a:t> y</a:t>
            </a:r>
            <a:r>
              <a:rPr lang="en-US" b="1" dirty="0"/>
              <a:t>)</a:t>
            </a:r>
            <a:r>
              <a:rPr lang="en-US" dirty="0"/>
              <a:t> </a:t>
            </a:r>
            <a:r>
              <a:rPr lang="en-US" b="1" dirty="0"/>
              <a:t>{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b="1" dirty="0" smtClean="0"/>
              <a:t>   return</a:t>
            </a:r>
            <a:r>
              <a:rPr lang="en-US" dirty="0" smtClean="0"/>
              <a:t> </a:t>
            </a:r>
            <a:r>
              <a:rPr lang="en-US" b="1" dirty="0"/>
              <a:t>(</a:t>
            </a:r>
            <a:r>
              <a:rPr lang="en-US" dirty="0"/>
              <a:t>x </a:t>
            </a:r>
            <a:r>
              <a:rPr lang="en-US" b="1" dirty="0"/>
              <a:t>+</a:t>
            </a:r>
            <a:r>
              <a:rPr lang="en-US" dirty="0"/>
              <a:t> y</a:t>
            </a:r>
            <a:r>
              <a:rPr lang="en-US" b="1" dirty="0"/>
              <a:t>)</a:t>
            </a:r>
            <a:r>
              <a:rPr lang="en-US" dirty="0"/>
              <a:t> </a:t>
            </a:r>
            <a:r>
              <a:rPr lang="en-US" b="1" dirty="0"/>
              <a:t>*</a:t>
            </a:r>
            <a:r>
              <a:rPr lang="en-US" dirty="0"/>
              <a:t> </a:t>
            </a:r>
            <a:r>
              <a:rPr lang="en-US" dirty="0" smtClean="0"/>
              <a:t>(a</a:t>
            </a:r>
            <a:r>
              <a:rPr lang="en-US" b="1" dirty="0" smtClean="0"/>
              <a:t>.</a:t>
            </a:r>
            <a:r>
              <a:rPr lang="en-US" dirty="0" smtClean="0"/>
              <a:t>length-2)</a:t>
            </a:r>
            <a:r>
              <a:rPr lang="en-US" b="1" dirty="0" smtClean="0"/>
              <a:t>;</a:t>
            </a:r>
            <a:r>
              <a:rPr lang="en-US" dirty="0" smtClean="0"/>
              <a:t> </a:t>
            </a:r>
          </a:p>
          <a:p>
            <a:r>
              <a:rPr lang="en-US" b="1" dirty="0" smtClean="0"/>
              <a:t>}</a:t>
            </a:r>
            <a:r>
              <a:rPr lang="en-US" dirty="0" smtClean="0"/>
              <a:t> </a:t>
            </a:r>
          </a:p>
          <a:p>
            <a:endParaRPr lang="en-US" dirty="0"/>
          </a:p>
          <a:p>
            <a:r>
              <a:rPr lang="en-US" dirty="0" smtClean="0"/>
              <a:t>f</a:t>
            </a:r>
            <a:r>
              <a:rPr lang="en-US" b="1" dirty="0" smtClean="0"/>
              <a:t>(</a:t>
            </a:r>
            <a:r>
              <a:rPr lang="en-US" dirty="0" smtClean="0"/>
              <a:t>1</a:t>
            </a:r>
            <a:r>
              <a:rPr lang="en-US" b="1" dirty="0"/>
              <a:t>,</a:t>
            </a:r>
            <a:r>
              <a:rPr lang="en-US" dirty="0"/>
              <a:t> 2</a:t>
            </a:r>
            <a:r>
              <a:rPr lang="en-US" b="1" dirty="0"/>
              <a:t>,</a:t>
            </a:r>
            <a:r>
              <a:rPr lang="en-US" dirty="0"/>
              <a:t> "hello"</a:t>
            </a:r>
            <a:r>
              <a:rPr lang="en-US" b="1" dirty="0"/>
              <a:t>,</a:t>
            </a:r>
            <a:r>
              <a:rPr lang="en-US" dirty="0"/>
              <a:t> true</a:t>
            </a:r>
            <a:r>
              <a:rPr lang="en-US" b="1" dirty="0"/>
              <a:t>,</a:t>
            </a:r>
            <a:r>
              <a:rPr lang="en-US" dirty="0"/>
              <a:t> 7</a:t>
            </a:r>
            <a:r>
              <a:rPr lang="en-US" b="1" dirty="0"/>
              <a:t>)</a:t>
            </a:r>
            <a:r>
              <a:rPr lang="en-US" dirty="0"/>
              <a:t> </a:t>
            </a:r>
            <a:r>
              <a:rPr lang="en-US" b="1" dirty="0"/>
              <a:t>===</a:t>
            </a:r>
            <a:r>
              <a:rPr lang="en-US" dirty="0"/>
              <a:t> 9</a:t>
            </a:r>
            <a:r>
              <a:rPr lang="en-US" b="1" dirty="0"/>
              <a:t>;</a:t>
            </a:r>
            <a:endParaRPr lang="en-US" dirty="0"/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</p:txBody>
      </p:sp>
      <p:sp>
        <p:nvSpPr>
          <p:cNvPr id="5" name="Rectangle 4"/>
          <p:cNvSpPr/>
          <p:nvPr/>
        </p:nvSpPr>
        <p:spPr>
          <a:xfrm>
            <a:off x="395536" y="5373216"/>
            <a:ext cx="760005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params</a:t>
            </a:r>
            <a:r>
              <a:rPr lang="en-US" b="1" dirty="0" smtClean="0"/>
              <a:t> = [</a:t>
            </a:r>
            <a:r>
              <a:rPr lang="en-US" dirty="0" smtClean="0"/>
              <a:t> "hello"</a:t>
            </a:r>
            <a:r>
              <a:rPr lang="en-US" b="1" dirty="0" smtClean="0"/>
              <a:t>,</a:t>
            </a:r>
            <a:r>
              <a:rPr lang="en-US" dirty="0" smtClean="0"/>
              <a:t> true</a:t>
            </a:r>
            <a:r>
              <a:rPr lang="en-US" b="1" dirty="0" smtClean="0"/>
              <a:t>,</a:t>
            </a:r>
            <a:r>
              <a:rPr lang="en-US" dirty="0" smtClean="0"/>
              <a:t> 7 </a:t>
            </a:r>
            <a:r>
              <a:rPr lang="en-US" b="1" dirty="0" smtClean="0"/>
              <a:t>]</a:t>
            </a:r>
            <a:r>
              <a:rPr lang="en-US" dirty="0" smtClean="0"/>
              <a:t> </a:t>
            </a:r>
            <a:endParaRPr lang="ru-RU" dirty="0" smtClean="0"/>
          </a:p>
          <a:p>
            <a:r>
              <a:rPr lang="en-US" b="1" dirty="0" err="1" smtClean="0"/>
              <a:t>var</a:t>
            </a:r>
            <a:r>
              <a:rPr lang="en-US" dirty="0" smtClean="0"/>
              <a:t> other</a:t>
            </a:r>
            <a:r>
              <a:rPr lang="en-US" b="1" dirty="0" smtClean="0"/>
              <a:t> = [</a:t>
            </a:r>
            <a:r>
              <a:rPr lang="en-US" dirty="0" smtClean="0"/>
              <a:t> 1</a:t>
            </a:r>
            <a:r>
              <a:rPr lang="en-US" b="1" dirty="0" smtClean="0"/>
              <a:t>,</a:t>
            </a:r>
            <a:r>
              <a:rPr lang="en-US" dirty="0" smtClean="0"/>
              <a:t> 2</a:t>
            </a:r>
            <a:r>
              <a:rPr lang="en-US" b="1" dirty="0" smtClean="0"/>
              <a:t>,</a:t>
            </a:r>
            <a:r>
              <a:rPr lang="en-US" dirty="0" smtClean="0"/>
              <a:t> </a:t>
            </a:r>
            <a:r>
              <a:rPr lang="en-US" b="1" dirty="0" smtClean="0"/>
              <a:t>...</a:t>
            </a:r>
            <a:r>
              <a:rPr lang="en-US" dirty="0" err="1" smtClean="0"/>
              <a:t>params</a:t>
            </a:r>
            <a:r>
              <a:rPr lang="en-US" dirty="0" smtClean="0"/>
              <a:t> </a:t>
            </a:r>
            <a:r>
              <a:rPr lang="en-US" b="1" dirty="0" smtClean="0"/>
              <a:t>]</a:t>
            </a:r>
            <a:r>
              <a:rPr lang="en-US" i="1" dirty="0" smtClean="0"/>
              <a:t> // [ 1, 2, "hello", true, 7 ]</a:t>
            </a:r>
            <a:r>
              <a:rPr lang="en-US" dirty="0" smtClean="0"/>
              <a:t> </a:t>
            </a:r>
            <a:endParaRPr lang="ru-RU" dirty="0" smtClean="0"/>
          </a:p>
          <a:p>
            <a:r>
              <a:rPr lang="en-US" dirty="0" smtClean="0"/>
              <a:t>f</a:t>
            </a:r>
            <a:r>
              <a:rPr lang="en-US" b="1" dirty="0" smtClean="0"/>
              <a:t>(</a:t>
            </a:r>
            <a:r>
              <a:rPr lang="en-US" dirty="0" smtClean="0"/>
              <a:t>1</a:t>
            </a:r>
            <a:r>
              <a:rPr lang="en-US" b="1" dirty="0" smtClean="0"/>
              <a:t>,</a:t>
            </a:r>
            <a:r>
              <a:rPr lang="en-US" dirty="0" smtClean="0"/>
              <a:t> 2</a:t>
            </a:r>
            <a:r>
              <a:rPr lang="en-US" b="1" dirty="0" smtClean="0"/>
              <a:t>,</a:t>
            </a:r>
            <a:r>
              <a:rPr lang="en-US" dirty="0" smtClean="0"/>
              <a:t> </a:t>
            </a:r>
            <a:r>
              <a:rPr lang="en-US" b="1" dirty="0" smtClean="0"/>
              <a:t>...</a:t>
            </a:r>
            <a:r>
              <a:rPr lang="en-US" dirty="0" err="1" smtClean="0"/>
              <a:t>params</a:t>
            </a:r>
            <a:r>
              <a:rPr lang="en-US" b="1" dirty="0" smtClean="0"/>
              <a:t>)</a:t>
            </a:r>
            <a:r>
              <a:rPr lang="en-US" dirty="0" smtClean="0"/>
              <a:t> </a:t>
            </a:r>
            <a:r>
              <a:rPr lang="en-US" b="1" dirty="0" smtClean="0"/>
              <a:t>===</a:t>
            </a:r>
            <a:r>
              <a:rPr lang="en-US" dirty="0" smtClean="0"/>
              <a:t> 9 </a:t>
            </a:r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179512" y="260648"/>
            <a:ext cx="44956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800" b="1" dirty="0">
                <a:solidFill>
                  <a:srgbClr val="EB571C"/>
                </a:solidFill>
              </a:rPr>
              <a:t>Default Parameter Values</a:t>
            </a:r>
          </a:p>
        </p:txBody>
      </p:sp>
    </p:spTree>
    <p:extLst>
      <p:ext uri="{BB962C8B-B14F-4D97-AF65-F5344CB8AC3E}">
        <p14:creationId xmlns:p14="http://schemas.microsoft.com/office/powerpoint/2010/main" val="14402873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95536" y="332656"/>
            <a:ext cx="8496944" cy="63709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EB571C"/>
                </a:solidFill>
              </a:rPr>
              <a:t>Using this in callbacks</a:t>
            </a:r>
          </a:p>
          <a:p>
            <a:endParaRPr lang="en-US" sz="200" dirty="0" smtClean="0"/>
          </a:p>
          <a:p>
            <a:r>
              <a:rPr lang="en-US" dirty="0" err="1" smtClean="0"/>
              <a:t>arr</a:t>
            </a:r>
            <a:r>
              <a:rPr lang="en-US" dirty="0" smtClean="0"/>
              <a:t> = [1,2,3];</a:t>
            </a:r>
          </a:p>
          <a:p>
            <a:r>
              <a:rPr lang="en-US" dirty="0" err="1" smtClean="0"/>
              <a:t>arr.summarize</a:t>
            </a:r>
            <a:r>
              <a:rPr lang="en-US" dirty="0" smtClean="0"/>
              <a:t> = function() {  </a:t>
            </a:r>
          </a:p>
          <a:p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err="1" smtClean="0"/>
              <a:t>this.sum</a:t>
            </a:r>
            <a:r>
              <a:rPr lang="en-US" dirty="0" smtClean="0"/>
              <a:t> = 0;  </a:t>
            </a:r>
          </a:p>
          <a:p>
            <a:r>
              <a:rPr lang="en-US" dirty="0" smtClean="0"/>
              <a:t>   </a:t>
            </a:r>
            <a:r>
              <a:rPr lang="en-US" dirty="0" err="1" smtClean="0"/>
              <a:t>this.forEach</a:t>
            </a:r>
            <a:r>
              <a:rPr lang="en-US" dirty="0" smtClean="0"/>
              <a:t>(function(e) { </a:t>
            </a:r>
            <a:r>
              <a:rPr lang="en-US" dirty="0" err="1" smtClean="0"/>
              <a:t>this.sum</a:t>
            </a:r>
            <a:r>
              <a:rPr lang="en-US" dirty="0" smtClean="0"/>
              <a:t> = </a:t>
            </a:r>
            <a:r>
              <a:rPr lang="en-US" dirty="0" err="1" smtClean="0"/>
              <a:t>this.sum+e</a:t>
            </a:r>
            <a:r>
              <a:rPr lang="en-US" dirty="0" smtClean="0"/>
              <a:t>; } ); </a:t>
            </a:r>
          </a:p>
          <a:p>
            <a:r>
              <a:rPr lang="en-US" dirty="0" smtClean="0"/>
              <a:t>   // </a:t>
            </a:r>
            <a:r>
              <a:rPr lang="en-US" i="1" dirty="0" smtClean="0"/>
              <a:t>Callbacks are executed in their own context, this points to </a:t>
            </a:r>
            <a:r>
              <a:rPr lang="en-US" b="1" i="1" dirty="0" smtClean="0"/>
              <a:t>function</a:t>
            </a:r>
            <a:r>
              <a:rPr lang="en-US" i="1" dirty="0" smtClean="0"/>
              <a:t>, not </a:t>
            </a:r>
            <a:r>
              <a:rPr lang="en-US" b="1" i="1" dirty="0" err="1" smtClean="0"/>
              <a:t>arr</a:t>
            </a:r>
            <a:endParaRPr lang="en-US" b="1" dirty="0" smtClean="0"/>
          </a:p>
          <a:p>
            <a:r>
              <a:rPr lang="en-US" dirty="0" smtClean="0"/>
              <a:t>}</a:t>
            </a:r>
            <a:endParaRPr lang="en-US" dirty="0"/>
          </a:p>
          <a:p>
            <a:r>
              <a:rPr lang="en-US" b="1" i="1" dirty="0" smtClean="0">
                <a:solidFill>
                  <a:srgbClr val="EB571C"/>
                </a:solidFill>
              </a:rPr>
              <a:t>workaround:</a:t>
            </a:r>
          </a:p>
          <a:p>
            <a:r>
              <a:rPr lang="en-US" dirty="0" err="1" smtClean="0"/>
              <a:t>arr.summarize</a:t>
            </a:r>
            <a:r>
              <a:rPr lang="en-US" dirty="0" smtClean="0"/>
              <a:t> = function() {  </a:t>
            </a:r>
          </a:p>
          <a:p>
            <a:r>
              <a:rPr lang="en-US" dirty="0" smtClean="0"/>
              <a:t>   </a:t>
            </a:r>
            <a:r>
              <a:rPr lang="en-US" dirty="0" err="1" smtClean="0"/>
              <a:t>this.sum</a:t>
            </a:r>
            <a:r>
              <a:rPr lang="en-US" dirty="0" smtClean="0"/>
              <a:t> = 0;  </a:t>
            </a:r>
          </a:p>
          <a:p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err="1" smtClean="0"/>
              <a:t>var</a:t>
            </a:r>
            <a:r>
              <a:rPr lang="en-US" dirty="0" smtClean="0"/>
              <a:t> self = this;</a:t>
            </a:r>
          </a:p>
          <a:p>
            <a:r>
              <a:rPr lang="en-US" dirty="0" smtClean="0"/>
              <a:t>   </a:t>
            </a:r>
            <a:r>
              <a:rPr lang="en-US" dirty="0" err="1" smtClean="0"/>
              <a:t>this.forEach</a:t>
            </a:r>
            <a:r>
              <a:rPr lang="en-US" dirty="0" smtClean="0"/>
              <a:t>(function(e) { </a:t>
            </a:r>
            <a:r>
              <a:rPr lang="en-US" dirty="0" err="1" smtClean="0"/>
              <a:t>self.sum</a:t>
            </a:r>
            <a:r>
              <a:rPr lang="en-US" dirty="0" smtClean="0"/>
              <a:t> = </a:t>
            </a:r>
            <a:r>
              <a:rPr lang="en-US" dirty="0" err="1" smtClean="0"/>
              <a:t>self.sum+e</a:t>
            </a:r>
            <a:r>
              <a:rPr lang="en-US" dirty="0" smtClean="0"/>
              <a:t>; } );</a:t>
            </a:r>
          </a:p>
          <a:p>
            <a:r>
              <a:rPr lang="en-US" dirty="0" smtClean="0"/>
              <a:t>}</a:t>
            </a:r>
          </a:p>
          <a:p>
            <a:r>
              <a:rPr lang="en-US" b="1" i="1" dirty="0" smtClean="0">
                <a:solidFill>
                  <a:srgbClr val="EB571C"/>
                </a:solidFill>
              </a:rPr>
              <a:t>another workaround:</a:t>
            </a:r>
          </a:p>
          <a:p>
            <a:r>
              <a:rPr lang="en-US" dirty="0" smtClean="0"/>
              <a:t>   </a:t>
            </a:r>
            <a:r>
              <a:rPr lang="en-US" dirty="0" err="1" smtClean="0"/>
              <a:t>this.forEach</a:t>
            </a:r>
            <a:r>
              <a:rPr lang="en-US" dirty="0" smtClean="0"/>
              <a:t>(function(e) { </a:t>
            </a:r>
            <a:r>
              <a:rPr lang="en-US" dirty="0" err="1" smtClean="0"/>
              <a:t>this.sum</a:t>
            </a:r>
            <a:r>
              <a:rPr lang="en-US" dirty="0" smtClean="0"/>
              <a:t> = </a:t>
            </a:r>
            <a:r>
              <a:rPr lang="en-US" dirty="0" err="1" smtClean="0"/>
              <a:t>this.sum+e</a:t>
            </a:r>
            <a:r>
              <a:rPr lang="en-US" dirty="0" smtClean="0"/>
              <a:t>; }.bind(this) );</a:t>
            </a:r>
          </a:p>
          <a:p>
            <a:endParaRPr lang="en-US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2400" b="1" dirty="0" smtClean="0">
                <a:solidFill>
                  <a:srgbClr val="EB571C"/>
                </a:solidFill>
              </a:rPr>
              <a:t>lexical </a:t>
            </a:r>
            <a:r>
              <a:rPr lang="en-US" sz="2400" b="1" dirty="0">
                <a:solidFill>
                  <a:srgbClr val="EB571C"/>
                </a:solidFill>
              </a:rPr>
              <a:t>scoping “</a:t>
            </a:r>
            <a:r>
              <a:rPr lang="en-US" sz="2400" b="1" dirty="0" smtClean="0">
                <a:solidFill>
                  <a:srgbClr val="EB571C"/>
                </a:solidFill>
              </a:rPr>
              <a:t>this”</a:t>
            </a:r>
            <a:endParaRPr lang="en-US" dirty="0" smtClean="0">
              <a:solidFill>
                <a:srgbClr val="EB571C"/>
              </a:solidFill>
            </a:endParaRPr>
          </a:p>
          <a:p>
            <a:r>
              <a:rPr lang="en-US" dirty="0" err="1" smtClean="0"/>
              <a:t>arr.summarize</a:t>
            </a:r>
            <a:r>
              <a:rPr lang="en-US" dirty="0" smtClean="0"/>
              <a:t> = function() {  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this.sum</a:t>
            </a:r>
            <a:r>
              <a:rPr lang="en-US" dirty="0" smtClean="0"/>
              <a:t> = 0;  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/>
              <a:t>this.forEach</a:t>
            </a:r>
            <a:r>
              <a:rPr lang="en-US" dirty="0" smtClean="0"/>
              <a:t>(e=&gt;{ </a:t>
            </a:r>
            <a:r>
              <a:rPr lang="en-US" dirty="0" err="1" smtClean="0"/>
              <a:t>this.sum</a:t>
            </a:r>
            <a:r>
              <a:rPr lang="en-US" dirty="0" smtClean="0"/>
              <a:t> = </a:t>
            </a:r>
            <a:r>
              <a:rPr lang="en-US" dirty="0" err="1" smtClean="0"/>
              <a:t>this.sum+e</a:t>
            </a:r>
            <a:r>
              <a:rPr lang="en-US" dirty="0" smtClean="0"/>
              <a:t>; });</a:t>
            </a:r>
          </a:p>
          <a:p>
            <a:r>
              <a:rPr lang="en-US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355376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/>
          <p:nvPr/>
        </p:nvSpPr>
        <p:spPr>
          <a:xfrm>
            <a:off x="395536" y="332656"/>
            <a:ext cx="84969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EB571C"/>
                </a:solidFill>
              </a:rPr>
              <a:t>Using classes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467544" y="833221"/>
            <a:ext cx="7128792" cy="63401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7F0055"/>
                </a:solidFill>
                <a:latin typeface="Monaco"/>
              </a:rPr>
              <a:t>class</a:t>
            </a:r>
            <a:r>
              <a:rPr lang="en-US" sz="1400" b="1" dirty="0">
                <a:solidFill>
                  <a:srgbClr val="000000"/>
                </a:solidFill>
                <a:latin typeface="Monaco"/>
              </a:rPr>
              <a:t> Shape {</a:t>
            </a:r>
          </a:p>
          <a:p>
            <a:r>
              <a:rPr lang="en-US" sz="1400" dirty="0">
                <a:solidFill>
                  <a:srgbClr val="000000"/>
                </a:solidFill>
                <a:latin typeface="Monaco"/>
              </a:rPr>
              <a:t>    constructor (id, x, y) {</a:t>
            </a:r>
          </a:p>
          <a:p>
            <a:r>
              <a:rPr lang="en-US" sz="1400" dirty="0">
                <a:solidFill>
                  <a:srgbClr val="000000"/>
                </a:solidFill>
                <a:latin typeface="Monaco"/>
              </a:rPr>
              <a:t>        </a:t>
            </a:r>
            <a:r>
              <a:rPr lang="en-US" sz="1400" b="1" dirty="0" err="1">
                <a:solidFill>
                  <a:srgbClr val="7F0055"/>
                </a:solidFill>
                <a:latin typeface="Monaco"/>
              </a:rPr>
              <a:t>this</a:t>
            </a:r>
            <a:r>
              <a:rPr lang="en-US" sz="1400" b="1" dirty="0" err="1">
                <a:solidFill>
                  <a:srgbClr val="000000"/>
                </a:solidFill>
                <a:latin typeface="Monaco"/>
              </a:rPr>
              <a:t>.id</a:t>
            </a:r>
            <a:r>
              <a:rPr lang="en-US" sz="1400" b="1" dirty="0">
                <a:solidFill>
                  <a:srgbClr val="000000"/>
                </a:solidFill>
                <a:latin typeface="Monaco"/>
              </a:rPr>
              <a:t> = id</a:t>
            </a:r>
          </a:p>
          <a:p>
            <a:r>
              <a:rPr lang="en-US" sz="1400" dirty="0">
                <a:solidFill>
                  <a:srgbClr val="000000"/>
                </a:solidFill>
                <a:latin typeface="Monaco"/>
              </a:rPr>
              <a:t>        </a:t>
            </a:r>
            <a:r>
              <a:rPr lang="en-US" sz="1400" b="1" dirty="0" err="1">
                <a:solidFill>
                  <a:srgbClr val="7F0055"/>
                </a:solidFill>
                <a:latin typeface="Monaco"/>
              </a:rPr>
              <a:t>this</a:t>
            </a:r>
            <a:r>
              <a:rPr lang="en-US" sz="1400" b="1" dirty="0" err="1">
                <a:solidFill>
                  <a:srgbClr val="000000"/>
                </a:solidFill>
                <a:latin typeface="Monaco"/>
              </a:rPr>
              <a:t>.move</a:t>
            </a:r>
            <a:r>
              <a:rPr lang="en-US" sz="1400" b="1" dirty="0">
                <a:solidFill>
                  <a:srgbClr val="000000"/>
                </a:solidFill>
                <a:latin typeface="Monaco"/>
              </a:rPr>
              <a:t>(x, y)</a:t>
            </a:r>
          </a:p>
          <a:p>
            <a:r>
              <a:rPr lang="en-US" sz="1400" dirty="0">
                <a:solidFill>
                  <a:srgbClr val="000000"/>
                </a:solidFill>
                <a:latin typeface="Monaco"/>
              </a:rPr>
              <a:t>    }</a:t>
            </a:r>
          </a:p>
          <a:p>
            <a:r>
              <a:rPr lang="en-US" sz="1400" dirty="0">
                <a:solidFill>
                  <a:srgbClr val="000000"/>
                </a:solidFill>
                <a:latin typeface="Monaco"/>
              </a:rPr>
              <a:t>    move (x, y) {</a:t>
            </a:r>
          </a:p>
          <a:p>
            <a:r>
              <a:rPr lang="en-US" sz="1400" dirty="0">
                <a:solidFill>
                  <a:srgbClr val="000000"/>
                </a:solidFill>
                <a:latin typeface="Monaco"/>
              </a:rPr>
              <a:t>        </a:t>
            </a:r>
            <a:r>
              <a:rPr lang="en-US" sz="1400" b="1" dirty="0" err="1">
                <a:solidFill>
                  <a:srgbClr val="7F0055"/>
                </a:solidFill>
                <a:latin typeface="Monaco"/>
              </a:rPr>
              <a:t>this</a:t>
            </a:r>
            <a:r>
              <a:rPr lang="en-US" sz="1400" b="1" dirty="0" err="1">
                <a:solidFill>
                  <a:srgbClr val="000000"/>
                </a:solidFill>
                <a:latin typeface="Monaco"/>
              </a:rPr>
              <a:t>.x</a:t>
            </a:r>
            <a:r>
              <a:rPr lang="en-US" sz="1400" b="1" dirty="0">
                <a:solidFill>
                  <a:srgbClr val="000000"/>
                </a:solidFill>
                <a:latin typeface="Monaco"/>
              </a:rPr>
              <a:t> = x</a:t>
            </a:r>
          </a:p>
          <a:p>
            <a:r>
              <a:rPr lang="en-US" sz="1400" dirty="0">
                <a:solidFill>
                  <a:srgbClr val="000000"/>
                </a:solidFill>
                <a:latin typeface="Monaco"/>
              </a:rPr>
              <a:t>        </a:t>
            </a:r>
            <a:r>
              <a:rPr lang="en-US" sz="1400" b="1" dirty="0" err="1">
                <a:solidFill>
                  <a:srgbClr val="7F0055"/>
                </a:solidFill>
                <a:latin typeface="Monaco"/>
              </a:rPr>
              <a:t>this</a:t>
            </a:r>
            <a:r>
              <a:rPr lang="en-US" sz="1400" b="1" dirty="0" err="1">
                <a:solidFill>
                  <a:srgbClr val="000000"/>
                </a:solidFill>
                <a:latin typeface="Monaco"/>
              </a:rPr>
              <a:t>.y</a:t>
            </a:r>
            <a:r>
              <a:rPr lang="en-US" sz="1400" b="1" dirty="0">
                <a:solidFill>
                  <a:srgbClr val="000000"/>
                </a:solidFill>
                <a:latin typeface="Monaco"/>
              </a:rPr>
              <a:t> = y</a:t>
            </a:r>
          </a:p>
          <a:p>
            <a:r>
              <a:rPr lang="en-US" sz="1400" dirty="0">
                <a:solidFill>
                  <a:srgbClr val="000000"/>
                </a:solidFill>
                <a:latin typeface="Monaco"/>
              </a:rPr>
              <a:t>    }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Monaco"/>
              </a:rPr>
              <a:t>}</a:t>
            </a:r>
          </a:p>
          <a:p>
            <a:endParaRPr lang="en-US" sz="1400" dirty="0" smtClean="0">
              <a:solidFill>
                <a:srgbClr val="000000"/>
              </a:solidFill>
              <a:latin typeface="Monaco"/>
            </a:endParaRPr>
          </a:p>
          <a:p>
            <a:r>
              <a:rPr lang="en-US" sz="2800" b="1" dirty="0" smtClean="0">
                <a:solidFill>
                  <a:srgbClr val="EB571C"/>
                </a:solidFill>
              </a:rPr>
              <a:t>Inheritance</a:t>
            </a:r>
            <a:endParaRPr lang="en-US" sz="2800" dirty="0">
              <a:solidFill>
                <a:srgbClr val="EB571C"/>
              </a:solidFill>
              <a:latin typeface="Monaco"/>
            </a:endParaRPr>
          </a:p>
          <a:p>
            <a:endParaRPr lang="en-US" sz="1400" dirty="0" smtClean="0"/>
          </a:p>
          <a:p>
            <a:r>
              <a:rPr lang="en-US" sz="1400" b="1" dirty="0">
                <a:solidFill>
                  <a:srgbClr val="7F0055"/>
                </a:solidFill>
                <a:latin typeface="Monaco"/>
              </a:rPr>
              <a:t>class</a:t>
            </a:r>
            <a:r>
              <a:rPr lang="en-US" sz="1400" b="1" dirty="0">
                <a:solidFill>
                  <a:srgbClr val="000000"/>
                </a:solidFill>
                <a:latin typeface="Monaco"/>
              </a:rPr>
              <a:t> Rectangle </a:t>
            </a:r>
            <a:r>
              <a:rPr lang="en-US" sz="1400" b="1" dirty="0">
                <a:solidFill>
                  <a:srgbClr val="7F0055"/>
                </a:solidFill>
                <a:latin typeface="Monaco"/>
              </a:rPr>
              <a:t>extends</a:t>
            </a:r>
            <a:r>
              <a:rPr lang="en-US" sz="1400" b="1" dirty="0">
                <a:solidFill>
                  <a:srgbClr val="000000"/>
                </a:solidFill>
                <a:latin typeface="Monaco"/>
              </a:rPr>
              <a:t> Shape {</a:t>
            </a:r>
          </a:p>
          <a:p>
            <a:r>
              <a:rPr lang="en-US" sz="1400" dirty="0">
                <a:solidFill>
                  <a:srgbClr val="000000"/>
                </a:solidFill>
                <a:latin typeface="Monaco"/>
              </a:rPr>
              <a:t>    constructor (id, x, y, width, height) {</a:t>
            </a:r>
          </a:p>
          <a:p>
            <a:r>
              <a:rPr lang="es-ES_tradnl" sz="1400" dirty="0">
                <a:solidFill>
                  <a:srgbClr val="000000"/>
                </a:solidFill>
                <a:latin typeface="Monaco"/>
              </a:rPr>
              <a:t>        </a:t>
            </a:r>
            <a:r>
              <a:rPr lang="es-ES_tradnl" sz="1400" b="1" dirty="0" err="1">
                <a:solidFill>
                  <a:srgbClr val="7F0055"/>
                </a:solidFill>
                <a:latin typeface="Monaco"/>
              </a:rPr>
              <a:t>super</a:t>
            </a:r>
            <a:r>
              <a:rPr lang="es-ES_tradnl" sz="1400" b="1" dirty="0">
                <a:solidFill>
                  <a:srgbClr val="000000"/>
                </a:solidFill>
                <a:latin typeface="Monaco"/>
              </a:rPr>
              <a:t>(id, x, y)</a:t>
            </a:r>
          </a:p>
          <a:p>
            <a:r>
              <a:rPr lang="en-US" sz="1400" dirty="0">
                <a:solidFill>
                  <a:srgbClr val="000000"/>
                </a:solidFill>
                <a:latin typeface="Monaco"/>
              </a:rPr>
              <a:t>        </a:t>
            </a:r>
            <a:r>
              <a:rPr lang="en-US" sz="1400" b="1" dirty="0" err="1">
                <a:solidFill>
                  <a:srgbClr val="7F0055"/>
                </a:solidFill>
                <a:latin typeface="Monaco"/>
              </a:rPr>
              <a:t>this</a:t>
            </a:r>
            <a:r>
              <a:rPr lang="en-US" sz="1400" b="1" dirty="0" err="1">
                <a:solidFill>
                  <a:srgbClr val="000000"/>
                </a:solidFill>
                <a:latin typeface="Monaco"/>
              </a:rPr>
              <a:t>.width</a:t>
            </a:r>
            <a:r>
              <a:rPr lang="en-US" sz="1400" b="1" dirty="0">
                <a:solidFill>
                  <a:srgbClr val="000000"/>
                </a:solidFill>
                <a:latin typeface="Monaco"/>
              </a:rPr>
              <a:t>  = width</a:t>
            </a:r>
          </a:p>
          <a:p>
            <a:r>
              <a:rPr lang="en-US" sz="1400" dirty="0">
                <a:solidFill>
                  <a:srgbClr val="000000"/>
                </a:solidFill>
                <a:latin typeface="Monaco"/>
              </a:rPr>
              <a:t>        </a:t>
            </a:r>
            <a:r>
              <a:rPr lang="en-US" sz="1400" b="1" dirty="0" err="1">
                <a:solidFill>
                  <a:srgbClr val="7F0055"/>
                </a:solidFill>
                <a:latin typeface="Monaco"/>
              </a:rPr>
              <a:t>this</a:t>
            </a:r>
            <a:r>
              <a:rPr lang="en-US" sz="1400" b="1" dirty="0" err="1">
                <a:solidFill>
                  <a:srgbClr val="000000"/>
                </a:solidFill>
                <a:latin typeface="Monaco"/>
              </a:rPr>
              <a:t>.height</a:t>
            </a:r>
            <a:r>
              <a:rPr lang="en-US" sz="1400" b="1" dirty="0">
                <a:solidFill>
                  <a:srgbClr val="000000"/>
                </a:solidFill>
                <a:latin typeface="Monaco"/>
              </a:rPr>
              <a:t> = height</a:t>
            </a:r>
          </a:p>
          <a:p>
            <a:r>
              <a:rPr lang="en-US" sz="1400" dirty="0">
                <a:solidFill>
                  <a:srgbClr val="000000"/>
                </a:solidFill>
                <a:latin typeface="Monaco"/>
              </a:rPr>
              <a:t>    }</a:t>
            </a:r>
          </a:p>
          <a:p>
            <a:r>
              <a:rPr lang="en-US" sz="1400" dirty="0">
                <a:solidFill>
                  <a:srgbClr val="000000"/>
                </a:solidFill>
                <a:latin typeface="Monaco"/>
              </a:rPr>
              <a:t>}</a:t>
            </a:r>
          </a:p>
          <a:p>
            <a:r>
              <a:rPr lang="en-US" sz="1400" b="1" dirty="0">
                <a:solidFill>
                  <a:srgbClr val="7F0055"/>
                </a:solidFill>
                <a:latin typeface="Monaco"/>
              </a:rPr>
              <a:t>class</a:t>
            </a:r>
            <a:r>
              <a:rPr lang="en-US" sz="1400" b="1" dirty="0">
                <a:solidFill>
                  <a:srgbClr val="000000"/>
                </a:solidFill>
                <a:latin typeface="Monaco"/>
              </a:rPr>
              <a:t> Circle </a:t>
            </a:r>
            <a:r>
              <a:rPr lang="en-US" sz="1400" b="1" dirty="0">
                <a:solidFill>
                  <a:srgbClr val="7F0055"/>
                </a:solidFill>
                <a:latin typeface="Monaco"/>
              </a:rPr>
              <a:t>extends</a:t>
            </a:r>
            <a:r>
              <a:rPr lang="en-US" sz="1400" b="1" dirty="0">
                <a:solidFill>
                  <a:srgbClr val="000000"/>
                </a:solidFill>
                <a:latin typeface="Monaco"/>
              </a:rPr>
              <a:t> Shape {</a:t>
            </a:r>
          </a:p>
          <a:p>
            <a:r>
              <a:rPr lang="en-US" sz="1400" dirty="0">
                <a:solidFill>
                  <a:srgbClr val="000000"/>
                </a:solidFill>
                <a:latin typeface="Monaco"/>
              </a:rPr>
              <a:t>    constructor (id, x, y, radius) {</a:t>
            </a:r>
          </a:p>
          <a:p>
            <a:r>
              <a:rPr lang="es-ES_tradnl" sz="1400" dirty="0">
                <a:solidFill>
                  <a:srgbClr val="000000"/>
                </a:solidFill>
                <a:latin typeface="Monaco"/>
              </a:rPr>
              <a:t>        </a:t>
            </a:r>
            <a:r>
              <a:rPr lang="es-ES_tradnl" sz="1400" b="1" dirty="0" err="1">
                <a:solidFill>
                  <a:srgbClr val="7F0055"/>
                </a:solidFill>
                <a:latin typeface="Monaco"/>
              </a:rPr>
              <a:t>super</a:t>
            </a:r>
            <a:r>
              <a:rPr lang="es-ES_tradnl" sz="1400" b="1" dirty="0">
                <a:solidFill>
                  <a:srgbClr val="000000"/>
                </a:solidFill>
                <a:latin typeface="Monaco"/>
              </a:rPr>
              <a:t>(id, x, y)</a:t>
            </a:r>
          </a:p>
          <a:p>
            <a:r>
              <a:rPr lang="es-ES_tradnl" sz="1400" dirty="0">
                <a:solidFill>
                  <a:srgbClr val="000000"/>
                </a:solidFill>
                <a:latin typeface="Monaco"/>
              </a:rPr>
              <a:t>        </a:t>
            </a:r>
            <a:r>
              <a:rPr lang="es-ES_tradnl" sz="1400" b="1" dirty="0" err="1">
                <a:solidFill>
                  <a:srgbClr val="7F0055"/>
                </a:solidFill>
                <a:latin typeface="Monaco"/>
              </a:rPr>
              <a:t>this</a:t>
            </a:r>
            <a:r>
              <a:rPr lang="es-ES_tradnl" sz="1400" b="1" dirty="0" err="1">
                <a:solidFill>
                  <a:srgbClr val="000000"/>
                </a:solidFill>
                <a:latin typeface="Monaco"/>
              </a:rPr>
              <a:t>.radius</a:t>
            </a:r>
            <a:r>
              <a:rPr lang="es-ES_tradnl" sz="1400" b="1" dirty="0">
                <a:solidFill>
                  <a:srgbClr val="000000"/>
                </a:solidFill>
                <a:latin typeface="Monaco"/>
              </a:rPr>
              <a:t> = </a:t>
            </a:r>
            <a:r>
              <a:rPr lang="es-ES_tradnl" sz="1400" b="1" dirty="0" err="1">
                <a:solidFill>
                  <a:srgbClr val="000000"/>
                </a:solidFill>
                <a:latin typeface="Monaco"/>
              </a:rPr>
              <a:t>radius</a:t>
            </a:r>
            <a:endParaRPr lang="es-ES_tradnl" sz="1400" b="1" dirty="0">
              <a:solidFill>
                <a:srgbClr val="000000"/>
              </a:solidFill>
              <a:latin typeface="Monaco"/>
            </a:endParaRPr>
          </a:p>
          <a:p>
            <a:r>
              <a:rPr lang="es-ES_tradnl" sz="1400" dirty="0">
                <a:solidFill>
                  <a:srgbClr val="000000"/>
                </a:solidFill>
                <a:latin typeface="Monaco"/>
              </a:rPr>
              <a:t>    }</a:t>
            </a:r>
          </a:p>
          <a:p>
            <a:r>
              <a:rPr lang="es-ES_tradnl" sz="1400" dirty="0">
                <a:solidFill>
                  <a:srgbClr val="000000"/>
                </a:solidFill>
                <a:latin typeface="Monaco"/>
              </a:rPr>
              <a:t>}</a:t>
            </a:r>
            <a:endParaRPr lang="ru-RU" sz="1400" dirty="0"/>
          </a:p>
          <a:p>
            <a:endParaRPr lang="en-US" sz="1400" dirty="0"/>
          </a:p>
          <a:p>
            <a:endParaRPr lang="ru-RU" sz="14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4211960" y="893038"/>
            <a:ext cx="4572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b="1" dirty="0" err="1">
                <a:solidFill>
                  <a:srgbClr val="7F0055"/>
                </a:solidFill>
                <a:latin typeface="Monaco"/>
              </a:rPr>
              <a:t>var</a:t>
            </a:r>
            <a:r>
              <a:rPr lang="en-US" sz="1400" b="1" dirty="0">
                <a:solidFill>
                  <a:srgbClr val="000000"/>
                </a:solidFill>
                <a:latin typeface="Monaco"/>
              </a:rPr>
              <a:t> Shape = </a:t>
            </a:r>
            <a:r>
              <a:rPr lang="en-US" sz="1400" b="1" dirty="0">
                <a:solidFill>
                  <a:srgbClr val="7F0055"/>
                </a:solidFill>
                <a:latin typeface="Monaco"/>
              </a:rPr>
              <a:t>function</a:t>
            </a:r>
            <a:r>
              <a:rPr lang="en-US" sz="1400" b="1" dirty="0">
                <a:solidFill>
                  <a:srgbClr val="000000"/>
                </a:solidFill>
                <a:latin typeface="Monaco"/>
              </a:rPr>
              <a:t> (id, x, y) {</a:t>
            </a:r>
          </a:p>
          <a:p>
            <a:r>
              <a:rPr lang="en-US" sz="1400" dirty="0">
                <a:solidFill>
                  <a:srgbClr val="000000"/>
                </a:solidFill>
                <a:latin typeface="Monaco"/>
              </a:rPr>
              <a:t>    </a:t>
            </a:r>
            <a:r>
              <a:rPr lang="en-US" sz="1400" b="1" dirty="0" err="1">
                <a:solidFill>
                  <a:srgbClr val="7F0055"/>
                </a:solidFill>
                <a:latin typeface="Monaco"/>
              </a:rPr>
              <a:t>this</a:t>
            </a:r>
            <a:r>
              <a:rPr lang="en-US" sz="1400" b="1" dirty="0" err="1">
                <a:solidFill>
                  <a:srgbClr val="000000"/>
                </a:solidFill>
                <a:latin typeface="Monaco"/>
              </a:rPr>
              <a:t>.id</a:t>
            </a:r>
            <a:r>
              <a:rPr lang="en-US" sz="1400" b="1" dirty="0">
                <a:solidFill>
                  <a:srgbClr val="000000"/>
                </a:solidFill>
                <a:latin typeface="Monaco"/>
              </a:rPr>
              <a:t> = id;</a:t>
            </a:r>
          </a:p>
          <a:p>
            <a:r>
              <a:rPr lang="en-US" sz="1400" dirty="0">
                <a:solidFill>
                  <a:srgbClr val="000000"/>
                </a:solidFill>
                <a:latin typeface="Monaco"/>
              </a:rPr>
              <a:t>    </a:t>
            </a:r>
            <a:r>
              <a:rPr lang="en-US" sz="1400" b="1" dirty="0" err="1">
                <a:solidFill>
                  <a:srgbClr val="7F0055"/>
                </a:solidFill>
                <a:latin typeface="Monaco"/>
              </a:rPr>
              <a:t>this</a:t>
            </a:r>
            <a:r>
              <a:rPr lang="en-US" sz="1400" b="1" dirty="0" err="1">
                <a:solidFill>
                  <a:srgbClr val="000000"/>
                </a:solidFill>
                <a:latin typeface="Monaco"/>
              </a:rPr>
              <a:t>.move</a:t>
            </a:r>
            <a:r>
              <a:rPr lang="en-US" sz="1400" b="1" dirty="0">
                <a:solidFill>
                  <a:srgbClr val="000000"/>
                </a:solidFill>
                <a:latin typeface="Monaco"/>
              </a:rPr>
              <a:t>(x, y);</a:t>
            </a:r>
          </a:p>
          <a:p>
            <a:r>
              <a:rPr lang="en-US" sz="1400" dirty="0">
                <a:solidFill>
                  <a:srgbClr val="000000"/>
                </a:solidFill>
                <a:latin typeface="Monaco"/>
              </a:rPr>
              <a:t>};</a:t>
            </a:r>
          </a:p>
          <a:p>
            <a:r>
              <a:rPr lang="en-US" sz="1400" dirty="0" err="1">
                <a:solidFill>
                  <a:srgbClr val="000000"/>
                </a:solidFill>
                <a:latin typeface="Monaco"/>
              </a:rPr>
              <a:t>Shape.prototype.move</a:t>
            </a:r>
            <a:r>
              <a:rPr lang="en-US" sz="1400" dirty="0">
                <a:solidFill>
                  <a:srgbClr val="000000"/>
                </a:solidFill>
                <a:latin typeface="Monaco"/>
              </a:rPr>
              <a:t> = </a:t>
            </a:r>
            <a:r>
              <a:rPr lang="en-US" sz="1400" b="1" dirty="0">
                <a:solidFill>
                  <a:srgbClr val="7F0055"/>
                </a:solidFill>
                <a:latin typeface="Monaco"/>
              </a:rPr>
              <a:t>function</a:t>
            </a:r>
            <a:r>
              <a:rPr lang="en-US" sz="1400" b="1" dirty="0">
                <a:solidFill>
                  <a:srgbClr val="000000"/>
                </a:solidFill>
                <a:latin typeface="Monaco"/>
              </a:rPr>
              <a:t> (x, y) {</a:t>
            </a:r>
          </a:p>
          <a:p>
            <a:r>
              <a:rPr lang="en-US" sz="1400" dirty="0">
                <a:solidFill>
                  <a:srgbClr val="000000"/>
                </a:solidFill>
                <a:latin typeface="Monaco"/>
              </a:rPr>
              <a:t>    </a:t>
            </a:r>
            <a:r>
              <a:rPr lang="en-US" sz="1400" b="1" dirty="0" err="1">
                <a:solidFill>
                  <a:srgbClr val="7F0055"/>
                </a:solidFill>
                <a:latin typeface="Monaco"/>
              </a:rPr>
              <a:t>this</a:t>
            </a:r>
            <a:r>
              <a:rPr lang="en-US" sz="1400" b="1" dirty="0" err="1">
                <a:solidFill>
                  <a:srgbClr val="000000"/>
                </a:solidFill>
                <a:latin typeface="Monaco"/>
              </a:rPr>
              <a:t>.x</a:t>
            </a:r>
            <a:r>
              <a:rPr lang="en-US" sz="1400" b="1" dirty="0">
                <a:solidFill>
                  <a:srgbClr val="000000"/>
                </a:solidFill>
                <a:latin typeface="Monaco"/>
              </a:rPr>
              <a:t> = x;</a:t>
            </a:r>
          </a:p>
          <a:p>
            <a:r>
              <a:rPr lang="en-US" sz="1400" dirty="0">
                <a:solidFill>
                  <a:srgbClr val="000000"/>
                </a:solidFill>
                <a:latin typeface="Monaco"/>
              </a:rPr>
              <a:t>    </a:t>
            </a:r>
            <a:r>
              <a:rPr lang="en-US" sz="1400" b="1" dirty="0" err="1">
                <a:solidFill>
                  <a:srgbClr val="7F0055"/>
                </a:solidFill>
                <a:latin typeface="Monaco"/>
              </a:rPr>
              <a:t>this</a:t>
            </a:r>
            <a:r>
              <a:rPr lang="en-US" sz="1400" b="1" dirty="0" err="1">
                <a:solidFill>
                  <a:srgbClr val="000000"/>
                </a:solidFill>
                <a:latin typeface="Monaco"/>
              </a:rPr>
              <a:t>.y</a:t>
            </a:r>
            <a:r>
              <a:rPr lang="en-US" sz="1400" b="1" dirty="0">
                <a:solidFill>
                  <a:srgbClr val="000000"/>
                </a:solidFill>
                <a:latin typeface="Monaco"/>
              </a:rPr>
              <a:t> = y;</a:t>
            </a:r>
          </a:p>
          <a:p>
            <a:r>
              <a:rPr lang="en-US" sz="1400" dirty="0">
                <a:solidFill>
                  <a:srgbClr val="000000"/>
                </a:solidFill>
                <a:latin typeface="Monaco"/>
              </a:rPr>
              <a:t>};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19638966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611560" y="811732"/>
            <a:ext cx="9001000" cy="60016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7F0055"/>
                </a:solidFill>
                <a:latin typeface="Monaco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latin typeface="Monaco"/>
              </a:rPr>
              <a:t> Shape {</a:t>
            </a:r>
          </a:p>
          <a:p>
            <a:r>
              <a:rPr lang="en-US" sz="1600" dirty="0">
                <a:solidFill>
                  <a:srgbClr val="000000"/>
                </a:solidFill>
                <a:latin typeface="Monaco"/>
              </a:rPr>
              <a:t>    …</a:t>
            </a:r>
          </a:p>
          <a:p>
            <a:r>
              <a:rPr lang="en-US" sz="1600" dirty="0">
                <a:solidFill>
                  <a:srgbClr val="000000"/>
                </a:solidFill>
                <a:latin typeface="Monaco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Monaco"/>
              </a:rPr>
              <a:t>toString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 () {</a:t>
            </a:r>
          </a:p>
          <a:p>
            <a:r>
              <a:rPr lang="en-US" sz="1600" dirty="0">
                <a:solidFill>
                  <a:srgbClr val="000000"/>
                </a:solidFill>
                <a:latin typeface="Monaco"/>
              </a:rPr>
              <a:t>        </a:t>
            </a:r>
            <a:r>
              <a:rPr lang="en-US" sz="1600" b="1" dirty="0">
                <a:solidFill>
                  <a:srgbClr val="7F0055"/>
                </a:solidFill>
                <a:latin typeface="Monaco"/>
              </a:rPr>
              <a:t>return</a:t>
            </a:r>
            <a:r>
              <a:rPr lang="en-US" sz="1600" b="1" dirty="0">
                <a:solidFill>
                  <a:srgbClr val="000000"/>
                </a:solidFill>
                <a:latin typeface="Monaco"/>
              </a:rPr>
              <a:t> `Shape(${</a:t>
            </a:r>
            <a:r>
              <a:rPr lang="en-US" sz="1600" b="1" dirty="0" err="1">
                <a:solidFill>
                  <a:srgbClr val="7F0055"/>
                </a:solidFill>
                <a:latin typeface="Monaco"/>
              </a:rPr>
              <a:t>this</a:t>
            </a:r>
            <a:r>
              <a:rPr lang="en-US" sz="1600" b="1" dirty="0" err="1">
                <a:solidFill>
                  <a:srgbClr val="000000"/>
                </a:solidFill>
                <a:latin typeface="Monaco"/>
              </a:rPr>
              <a:t>.id</a:t>
            </a:r>
            <a:r>
              <a:rPr lang="en-US" sz="1600" b="1" dirty="0">
                <a:solidFill>
                  <a:srgbClr val="000000"/>
                </a:solidFill>
                <a:latin typeface="Monaco"/>
              </a:rPr>
              <a:t>})`</a:t>
            </a:r>
          </a:p>
          <a:p>
            <a:r>
              <a:rPr lang="en-US" sz="1600" dirty="0">
                <a:solidFill>
                  <a:srgbClr val="000000"/>
                </a:solidFill>
                <a:latin typeface="Monaco"/>
              </a:rPr>
              <a:t>    }</a:t>
            </a:r>
          </a:p>
          <a:p>
            <a:r>
              <a:rPr lang="en-US" sz="1600" dirty="0">
                <a:solidFill>
                  <a:srgbClr val="000000"/>
                </a:solidFill>
                <a:latin typeface="Monaco"/>
              </a:rPr>
              <a:t>}</a:t>
            </a:r>
          </a:p>
          <a:p>
            <a:r>
              <a:rPr lang="en-US" sz="1600" b="1" dirty="0">
                <a:solidFill>
                  <a:srgbClr val="7F0055"/>
                </a:solidFill>
                <a:latin typeface="Monaco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latin typeface="Monaco"/>
              </a:rPr>
              <a:t> Rectangle </a:t>
            </a:r>
            <a:r>
              <a:rPr lang="en-US" sz="1600" b="1" dirty="0">
                <a:solidFill>
                  <a:srgbClr val="7F0055"/>
                </a:solidFill>
                <a:latin typeface="Monaco"/>
              </a:rPr>
              <a:t>extends</a:t>
            </a:r>
            <a:r>
              <a:rPr lang="en-US" sz="1600" b="1" dirty="0">
                <a:solidFill>
                  <a:srgbClr val="000000"/>
                </a:solidFill>
                <a:latin typeface="Monaco"/>
              </a:rPr>
              <a:t> Shape {</a:t>
            </a:r>
          </a:p>
          <a:p>
            <a:r>
              <a:rPr lang="en-US" sz="1600" dirty="0">
                <a:solidFill>
                  <a:srgbClr val="000000"/>
                </a:solidFill>
                <a:latin typeface="Monaco"/>
              </a:rPr>
              <a:t>    constructor (id, x, y, width, height) {</a:t>
            </a:r>
          </a:p>
          <a:p>
            <a:r>
              <a:rPr lang="es-ES_tradnl" sz="1600" dirty="0">
                <a:solidFill>
                  <a:srgbClr val="000000"/>
                </a:solidFill>
                <a:latin typeface="Monaco"/>
              </a:rPr>
              <a:t>        </a:t>
            </a:r>
            <a:r>
              <a:rPr lang="es-ES_tradnl" sz="1600" b="1" dirty="0" err="1">
                <a:solidFill>
                  <a:srgbClr val="7F0055"/>
                </a:solidFill>
                <a:latin typeface="Monaco"/>
              </a:rPr>
              <a:t>super</a:t>
            </a:r>
            <a:r>
              <a:rPr lang="es-ES_tradnl" sz="1600" b="1" dirty="0">
                <a:solidFill>
                  <a:srgbClr val="000000"/>
                </a:solidFill>
                <a:latin typeface="Monaco"/>
              </a:rPr>
              <a:t>(id, x, y</a:t>
            </a:r>
            <a:r>
              <a:rPr lang="es-ES_tradnl" sz="1600" b="1" dirty="0" smtClean="0">
                <a:solidFill>
                  <a:srgbClr val="000000"/>
                </a:solidFill>
                <a:latin typeface="Monaco"/>
              </a:rPr>
              <a:t>) </a:t>
            </a:r>
          </a:p>
          <a:p>
            <a:r>
              <a:rPr lang="es-ES_tradnl" sz="1600" b="1" dirty="0">
                <a:solidFill>
                  <a:srgbClr val="000000"/>
                </a:solidFill>
                <a:latin typeface="Monaco"/>
              </a:rPr>
              <a:t>	</a:t>
            </a:r>
            <a:r>
              <a:rPr lang="es-ES_tradnl" sz="1600" b="1" dirty="0" smtClean="0">
                <a:solidFill>
                  <a:srgbClr val="000000"/>
                </a:solidFill>
                <a:latin typeface="Monaco"/>
              </a:rPr>
              <a:t>...</a:t>
            </a:r>
          </a:p>
          <a:p>
            <a:r>
              <a:rPr lang="es-ES_tradnl" sz="16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es-ES_tradnl" sz="1600" b="1" dirty="0" smtClean="0">
                <a:solidFill>
                  <a:srgbClr val="000000"/>
                </a:solidFill>
                <a:latin typeface="Monaco"/>
              </a:rPr>
              <a:t>   </a:t>
            </a:r>
            <a:r>
              <a:rPr lang="es-ES_tradnl" sz="1600" dirty="0" smtClean="0">
                <a:solidFill>
                  <a:srgbClr val="000000"/>
                </a:solidFill>
                <a:latin typeface="Monaco"/>
              </a:rPr>
              <a:t>}</a:t>
            </a:r>
            <a:endParaRPr lang="es-ES_tradnl" sz="1600" dirty="0">
              <a:solidFill>
                <a:srgbClr val="000000"/>
              </a:solidFill>
              <a:latin typeface="Monaco"/>
            </a:endParaRPr>
          </a:p>
          <a:p>
            <a:r>
              <a:rPr lang="es-ES_tradnl" sz="1600" dirty="0">
                <a:solidFill>
                  <a:srgbClr val="000000"/>
                </a:solidFill>
                <a:latin typeface="Monaco"/>
              </a:rPr>
              <a:t>    </a:t>
            </a:r>
            <a:r>
              <a:rPr lang="es-ES_tradnl" sz="1600" dirty="0" err="1">
                <a:solidFill>
                  <a:srgbClr val="000000"/>
                </a:solidFill>
                <a:latin typeface="Monaco"/>
              </a:rPr>
              <a:t>toString</a:t>
            </a:r>
            <a:r>
              <a:rPr lang="es-ES_tradnl" sz="1600" dirty="0">
                <a:solidFill>
                  <a:srgbClr val="000000"/>
                </a:solidFill>
                <a:latin typeface="Monaco"/>
              </a:rPr>
              <a:t> () {</a:t>
            </a:r>
          </a:p>
          <a:p>
            <a:r>
              <a:rPr lang="es-ES_tradnl" sz="1600" dirty="0">
                <a:solidFill>
                  <a:srgbClr val="000000"/>
                </a:solidFill>
                <a:latin typeface="Monaco"/>
              </a:rPr>
              <a:t>        </a:t>
            </a:r>
            <a:r>
              <a:rPr lang="es-ES_tradnl" sz="1600" b="1" dirty="0" err="1">
                <a:solidFill>
                  <a:srgbClr val="7F0055"/>
                </a:solidFill>
                <a:latin typeface="Monaco"/>
              </a:rPr>
              <a:t>return</a:t>
            </a:r>
            <a:r>
              <a:rPr lang="es-ES_tradnl" sz="16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es-ES_tradnl" sz="1600" b="1" dirty="0">
                <a:solidFill>
                  <a:srgbClr val="2A00FF"/>
                </a:solidFill>
                <a:latin typeface="Monaco"/>
              </a:rPr>
              <a:t>"</a:t>
            </a:r>
            <a:r>
              <a:rPr lang="es-ES_tradnl" sz="1600" b="1" dirty="0" err="1">
                <a:solidFill>
                  <a:srgbClr val="2A00FF"/>
                </a:solidFill>
                <a:latin typeface="Monaco"/>
              </a:rPr>
              <a:t>Rectangle</a:t>
            </a:r>
            <a:r>
              <a:rPr lang="es-ES_tradnl" sz="1600" b="1" dirty="0">
                <a:solidFill>
                  <a:srgbClr val="2A00FF"/>
                </a:solidFill>
                <a:latin typeface="Monaco"/>
              </a:rPr>
              <a:t> &gt; "</a:t>
            </a:r>
            <a:r>
              <a:rPr lang="es-ES_tradnl" sz="1600" b="1" dirty="0">
                <a:solidFill>
                  <a:srgbClr val="000000"/>
                </a:solidFill>
                <a:latin typeface="Monaco"/>
              </a:rPr>
              <a:t> + </a:t>
            </a:r>
            <a:r>
              <a:rPr lang="es-ES_tradnl" sz="1600" b="1" dirty="0" err="1">
                <a:solidFill>
                  <a:srgbClr val="7F0055"/>
                </a:solidFill>
                <a:latin typeface="Monaco"/>
              </a:rPr>
              <a:t>super</a:t>
            </a:r>
            <a:r>
              <a:rPr lang="es-ES_tradnl" sz="1600" b="1" dirty="0" err="1">
                <a:solidFill>
                  <a:srgbClr val="000000"/>
                </a:solidFill>
                <a:latin typeface="Monaco"/>
              </a:rPr>
              <a:t>.toString</a:t>
            </a:r>
            <a:r>
              <a:rPr lang="es-ES_tradnl" sz="1600" b="1" dirty="0">
                <a:solidFill>
                  <a:srgbClr val="000000"/>
                </a:solidFill>
                <a:latin typeface="Monaco"/>
              </a:rPr>
              <a:t>()</a:t>
            </a:r>
          </a:p>
          <a:p>
            <a:r>
              <a:rPr lang="es-ES_tradnl" sz="1600" dirty="0">
                <a:solidFill>
                  <a:srgbClr val="000000"/>
                </a:solidFill>
                <a:latin typeface="Monaco"/>
              </a:rPr>
              <a:t>    }</a:t>
            </a:r>
          </a:p>
          <a:p>
            <a:r>
              <a:rPr lang="es-ES_tradnl" sz="1600" dirty="0">
                <a:solidFill>
                  <a:srgbClr val="000000"/>
                </a:solidFill>
                <a:latin typeface="Monaco"/>
              </a:rPr>
              <a:t>}</a:t>
            </a:r>
          </a:p>
          <a:p>
            <a:r>
              <a:rPr lang="es-ES_tradnl" sz="1600" b="1" dirty="0" err="1">
                <a:solidFill>
                  <a:srgbClr val="7F0055"/>
                </a:solidFill>
                <a:latin typeface="Monaco"/>
              </a:rPr>
              <a:t>class</a:t>
            </a:r>
            <a:r>
              <a:rPr lang="es-ES_tradnl" sz="16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es-ES_tradnl" sz="1600" b="1" dirty="0" err="1">
                <a:solidFill>
                  <a:srgbClr val="000000"/>
                </a:solidFill>
                <a:latin typeface="Monaco"/>
              </a:rPr>
              <a:t>Circle</a:t>
            </a:r>
            <a:r>
              <a:rPr lang="es-ES_tradnl" sz="16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es-ES_tradnl" sz="1600" b="1" dirty="0" err="1">
                <a:solidFill>
                  <a:srgbClr val="7F0055"/>
                </a:solidFill>
                <a:latin typeface="Monaco"/>
              </a:rPr>
              <a:t>extends</a:t>
            </a:r>
            <a:r>
              <a:rPr lang="es-ES_tradnl" sz="16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es-ES_tradnl" sz="1600" b="1" dirty="0" err="1">
                <a:solidFill>
                  <a:srgbClr val="000000"/>
                </a:solidFill>
                <a:latin typeface="Monaco"/>
              </a:rPr>
              <a:t>Shape</a:t>
            </a:r>
            <a:r>
              <a:rPr lang="es-ES_tradnl" sz="1600" b="1" dirty="0">
                <a:solidFill>
                  <a:srgbClr val="000000"/>
                </a:solidFill>
                <a:latin typeface="Monaco"/>
              </a:rPr>
              <a:t> {</a:t>
            </a:r>
          </a:p>
          <a:p>
            <a:r>
              <a:rPr lang="es-ES_tradnl" sz="1600" dirty="0">
                <a:solidFill>
                  <a:srgbClr val="000000"/>
                </a:solidFill>
                <a:latin typeface="Monaco"/>
              </a:rPr>
              <a:t>    constructor (id, x, y, </a:t>
            </a:r>
            <a:r>
              <a:rPr lang="es-ES_tradnl" sz="1600" dirty="0" err="1">
                <a:solidFill>
                  <a:srgbClr val="000000"/>
                </a:solidFill>
                <a:latin typeface="Monaco"/>
              </a:rPr>
              <a:t>radius</a:t>
            </a:r>
            <a:r>
              <a:rPr lang="es-ES_tradnl" sz="1600" dirty="0">
                <a:solidFill>
                  <a:srgbClr val="000000"/>
                </a:solidFill>
                <a:latin typeface="Monaco"/>
              </a:rPr>
              <a:t>) {</a:t>
            </a:r>
          </a:p>
          <a:p>
            <a:r>
              <a:rPr lang="es-ES_tradnl" sz="1600" dirty="0">
                <a:solidFill>
                  <a:srgbClr val="000000"/>
                </a:solidFill>
                <a:latin typeface="Monaco"/>
              </a:rPr>
              <a:t>        </a:t>
            </a:r>
            <a:r>
              <a:rPr lang="es-ES_tradnl" sz="1600" b="1" dirty="0" err="1">
                <a:solidFill>
                  <a:srgbClr val="7F0055"/>
                </a:solidFill>
                <a:latin typeface="Monaco"/>
              </a:rPr>
              <a:t>super</a:t>
            </a:r>
            <a:r>
              <a:rPr lang="es-ES_tradnl" sz="1600" b="1" dirty="0">
                <a:solidFill>
                  <a:srgbClr val="000000"/>
                </a:solidFill>
                <a:latin typeface="Monaco"/>
              </a:rPr>
              <a:t>(id, x, y</a:t>
            </a:r>
            <a:r>
              <a:rPr lang="es-ES_tradnl" sz="1600" b="1" dirty="0" smtClean="0">
                <a:solidFill>
                  <a:srgbClr val="000000"/>
                </a:solidFill>
                <a:latin typeface="Monaco"/>
              </a:rPr>
              <a:t>)</a:t>
            </a:r>
          </a:p>
          <a:p>
            <a:r>
              <a:rPr lang="es-ES_tradnl" sz="1600" b="1" dirty="0">
                <a:solidFill>
                  <a:srgbClr val="000000"/>
                </a:solidFill>
                <a:latin typeface="Monaco"/>
              </a:rPr>
              <a:t>	</a:t>
            </a:r>
            <a:r>
              <a:rPr lang="es-ES_tradnl" sz="1600" b="1" dirty="0" smtClean="0">
                <a:solidFill>
                  <a:srgbClr val="000000"/>
                </a:solidFill>
                <a:latin typeface="Monaco"/>
              </a:rPr>
              <a:t>...</a:t>
            </a:r>
            <a:endParaRPr lang="es-ES_tradnl" sz="1600" b="1" dirty="0">
              <a:solidFill>
                <a:srgbClr val="000000"/>
              </a:solidFill>
              <a:latin typeface="Monaco"/>
            </a:endParaRPr>
          </a:p>
          <a:p>
            <a:r>
              <a:rPr lang="es-ES_tradnl" sz="1600" dirty="0">
                <a:solidFill>
                  <a:srgbClr val="000000"/>
                </a:solidFill>
                <a:latin typeface="Monaco"/>
              </a:rPr>
              <a:t> </a:t>
            </a:r>
            <a:r>
              <a:rPr lang="es-ES_tradnl" sz="1600" dirty="0" smtClean="0">
                <a:solidFill>
                  <a:srgbClr val="000000"/>
                </a:solidFill>
                <a:latin typeface="Monaco"/>
              </a:rPr>
              <a:t>   }</a:t>
            </a:r>
            <a:endParaRPr lang="es-ES_tradnl" sz="1600" dirty="0">
              <a:solidFill>
                <a:srgbClr val="000000"/>
              </a:solidFill>
              <a:latin typeface="Monaco"/>
            </a:endParaRPr>
          </a:p>
          <a:p>
            <a:r>
              <a:rPr lang="es-ES_tradnl" sz="1600" dirty="0">
                <a:solidFill>
                  <a:srgbClr val="000000"/>
                </a:solidFill>
                <a:latin typeface="Monaco"/>
              </a:rPr>
              <a:t>    </a:t>
            </a:r>
            <a:r>
              <a:rPr lang="es-ES_tradnl" sz="1600" dirty="0" err="1">
                <a:solidFill>
                  <a:srgbClr val="000000"/>
                </a:solidFill>
                <a:latin typeface="Monaco"/>
              </a:rPr>
              <a:t>toString</a:t>
            </a:r>
            <a:r>
              <a:rPr lang="es-ES_tradnl" sz="1600" dirty="0">
                <a:solidFill>
                  <a:srgbClr val="000000"/>
                </a:solidFill>
                <a:latin typeface="Monaco"/>
              </a:rPr>
              <a:t> () {</a:t>
            </a:r>
          </a:p>
          <a:p>
            <a:r>
              <a:rPr lang="es-ES_tradnl" sz="1600" dirty="0">
                <a:solidFill>
                  <a:srgbClr val="000000"/>
                </a:solidFill>
                <a:latin typeface="Monaco"/>
              </a:rPr>
              <a:t>        </a:t>
            </a:r>
            <a:r>
              <a:rPr lang="es-ES_tradnl" sz="1600" b="1" dirty="0" err="1">
                <a:solidFill>
                  <a:srgbClr val="7F0055"/>
                </a:solidFill>
                <a:latin typeface="Monaco"/>
              </a:rPr>
              <a:t>return</a:t>
            </a:r>
            <a:r>
              <a:rPr lang="es-ES_tradnl" sz="16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es-ES_tradnl" sz="1600" b="1" dirty="0">
                <a:solidFill>
                  <a:srgbClr val="2A00FF"/>
                </a:solidFill>
                <a:latin typeface="Monaco"/>
              </a:rPr>
              <a:t>"</a:t>
            </a:r>
            <a:r>
              <a:rPr lang="es-ES_tradnl" sz="1600" b="1" dirty="0" err="1">
                <a:solidFill>
                  <a:srgbClr val="2A00FF"/>
                </a:solidFill>
                <a:latin typeface="Monaco"/>
              </a:rPr>
              <a:t>Circle</a:t>
            </a:r>
            <a:r>
              <a:rPr lang="es-ES_tradnl" sz="1600" b="1" dirty="0">
                <a:solidFill>
                  <a:srgbClr val="2A00FF"/>
                </a:solidFill>
                <a:latin typeface="Monaco"/>
              </a:rPr>
              <a:t> &gt; "</a:t>
            </a:r>
            <a:r>
              <a:rPr lang="es-ES_tradnl" sz="1600" b="1" dirty="0">
                <a:solidFill>
                  <a:srgbClr val="000000"/>
                </a:solidFill>
                <a:latin typeface="Monaco"/>
              </a:rPr>
              <a:t> + </a:t>
            </a:r>
            <a:r>
              <a:rPr lang="es-ES_tradnl" sz="1600" b="1" dirty="0" err="1">
                <a:solidFill>
                  <a:srgbClr val="7F0055"/>
                </a:solidFill>
                <a:latin typeface="Monaco"/>
              </a:rPr>
              <a:t>super</a:t>
            </a:r>
            <a:r>
              <a:rPr lang="es-ES_tradnl" sz="1600" b="1" dirty="0" err="1">
                <a:solidFill>
                  <a:srgbClr val="000000"/>
                </a:solidFill>
                <a:latin typeface="Monaco"/>
              </a:rPr>
              <a:t>.toString</a:t>
            </a:r>
            <a:r>
              <a:rPr lang="es-ES_tradnl" sz="1600" b="1" dirty="0">
                <a:solidFill>
                  <a:srgbClr val="000000"/>
                </a:solidFill>
                <a:latin typeface="Monaco"/>
              </a:rPr>
              <a:t>()</a:t>
            </a:r>
          </a:p>
          <a:p>
            <a:r>
              <a:rPr lang="es-ES_tradnl" sz="1600" dirty="0">
                <a:solidFill>
                  <a:srgbClr val="000000"/>
                </a:solidFill>
                <a:latin typeface="Monaco"/>
              </a:rPr>
              <a:t>    }</a:t>
            </a:r>
          </a:p>
          <a:p>
            <a:r>
              <a:rPr lang="es-ES_tradnl" sz="1600" dirty="0">
                <a:solidFill>
                  <a:srgbClr val="000000"/>
                </a:solidFill>
                <a:latin typeface="Monaco"/>
              </a:rPr>
              <a:t>}</a:t>
            </a:r>
          </a:p>
        </p:txBody>
      </p:sp>
      <p:sp>
        <p:nvSpPr>
          <p:cNvPr id="4" name="Rectangle 2"/>
          <p:cNvSpPr/>
          <p:nvPr/>
        </p:nvSpPr>
        <p:spPr>
          <a:xfrm>
            <a:off x="395536" y="241484"/>
            <a:ext cx="84969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EB571C"/>
                </a:solidFill>
              </a:rPr>
              <a:t>Base class access</a:t>
            </a:r>
          </a:p>
        </p:txBody>
      </p:sp>
    </p:spTree>
    <p:extLst>
      <p:ext uri="{BB962C8B-B14F-4D97-AF65-F5344CB8AC3E}">
        <p14:creationId xmlns:p14="http://schemas.microsoft.com/office/powerpoint/2010/main" val="5943843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23528" y="692696"/>
            <a:ext cx="8424936" cy="59400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7F0055"/>
                </a:solidFill>
                <a:latin typeface="Monaco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latin typeface="Monaco"/>
              </a:rPr>
              <a:t> Circle </a:t>
            </a:r>
            <a:r>
              <a:rPr lang="en-US" sz="1600" b="1" dirty="0">
                <a:solidFill>
                  <a:srgbClr val="7F0055"/>
                </a:solidFill>
                <a:latin typeface="Monaco"/>
              </a:rPr>
              <a:t>extends</a:t>
            </a:r>
            <a:r>
              <a:rPr lang="en-US" sz="1600" b="1" dirty="0">
                <a:solidFill>
                  <a:srgbClr val="000000"/>
                </a:solidFill>
                <a:latin typeface="Monaco"/>
              </a:rPr>
              <a:t> Shape {</a:t>
            </a:r>
          </a:p>
          <a:p>
            <a:r>
              <a:rPr lang="en-US" sz="1600" b="1" dirty="0">
                <a:solidFill>
                  <a:srgbClr val="7F0055"/>
                </a:solidFill>
                <a:latin typeface="Monaco"/>
              </a:rPr>
              <a:t> </a:t>
            </a:r>
            <a:r>
              <a:rPr lang="en-US" sz="1600" b="1" dirty="0" smtClean="0">
                <a:solidFill>
                  <a:srgbClr val="7F0055"/>
                </a:solidFill>
                <a:latin typeface="Monaco"/>
              </a:rPr>
              <a:t>   static</a:t>
            </a:r>
            <a:r>
              <a:rPr lang="en-US" sz="1600" b="1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Monaco"/>
              </a:rPr>
              <a:t>defaultCircle</a:t>
            </a:r>
            <a:r>
              <a:rPr lang="en-US" sz="1600" b="1" dirty="0">
                <a:solidFill>
                  <a:srgbClr val="000000"/>
                </a:solidFill>
                <a:latin typeface="Monaco"/>
              </a:rPr>
              <a:t> () {</a:t>
            </a:r>
          </a:p>
          <a:p>
            <a:r>
              <a:rPr lang="en-US" sz="1600" dirty="0">
                <a:solidFill>
                  <a:srgbClr val="000000"/>
                </a:solidFill>
                <a:latin typeface="Monaco"/>
              </a:rPr>
              <a:t>        </a:t>
            </a:r>
            <a:r>
              <a:rPr lang="en-US" sz="1600" b="1" dirty="0">
                <a:solidFill>
                  <a:srgbClr val="7F0055"/>
                </a:solidFill>
                <a:latin typeface="Monaco"/>
              </a:rPr>
              <a:t>return</a:t>
            </a:r>
            <a:r>
              <a:rPr lang="en-US" sz="16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Monaco"/>
              </a:rPr>
              <a:t>new</a:t>
            </a:r>
            <a:r>
              <a:rPr lang="en-US" sz="1600" b="1" dirty="0">
                <a:solidFill>
                  <a:srgbClr val="000000"/>
                </a:solidFill>
                <a:latin typeface="Monaco"/>
              </a:rPr>
              <a:t> Circle(</a:t>
            </a:r>
            <a:r>
              <a:rPr lang="en-US" sz="1600" b="1" dirty="0">
                <a:solidFill>
                  <a:srgbClr val="2A00FF"/>
                </a:solidFill>
                <a:latin typeface="Monaco"/>
              </a:rPr>
              <a:t>"default"</a:t>
            </a:r>
            <a:r>
              <a:rPr lang="en-US" sz="1600" b="1" dirty="0">
                <a:solidFill>
                  <a:srgbClr val="000000"/>
                </a:solidFill>
                <a:latin typeface="Monaco"/>
              </a:rPr>
              <a:t>, 0, 0, 100)</a:t>
            </a:r>
          </a:p>
          <a:p>
            <a:r>
              <a:rPr lang="en-US" sz="1600" dirty="0">
                <a:solidFill>
                  <a:srgbClr val="000000"/>
                </a:solidFill>
                <a:latin typeface="Monaco"/>
              </a:rPr>
              <a:t>    }</a:t>
            </a:r>
          </a:p>
          <a:p>
            <a:r>
              <a:rPr lang="en-US" sz="1600" dirty="0">
                <a:solidFill>
                  <a:srgbClr val="000000"/>
                </a:solidFill>
                <a:latin typeface="Monaco"/>
              </a:rPr>
              <a:t>}</a:t>
            </a:r>
          </a:p>
          <a:p>
            <a:r>
              <a:rPr lang="en-US" sz="1600" b="1" dirty="0" err="1">
                <a:solidFill>
                  <a:srgbClr val="7F0055"/>
                </a:solidFill>
                <a:latin typeface="Monaco"/>
              </a:rPr>
              <a:t>var</a:t>
            </a:r>
            <a:r>
              <a:rPr lang="en-US" sz="16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Monaco"/>
              </a:rPr>
              <a:t>defRectangle</a:t>
            </a:r>
            <a:r>
              <a:rPr lang="en-US" sz="1600" b="1" dirty="0">
                <a:solidFill>
                  <a:srgbClr val="000000"/>
                </a:solidFill>
                <a:latin typeface="Monaco"/>
              </a:rPr>
              <a:t> = </a:t>
            </a:r>
            <a:r>
              <a:rPr lang="en-US" sz="1600" b="1" dirty="0" err="1" smtClean="0">
                <a:solidFill>
                  <a:srgbClr val="000000"/>
                </a:solidFill>
                <a:latin typeface="Monaco"/>
              </a:rPr>
              <a:t>Rectangle.defaultRectangle</a:t>
            </a:r>
            <a:r>
              <a:rPr lang="en-US" sz="1600" b="1" dirty="0">
                <a:solidFill>
                  <a:srgbClr val="000000"/>
                </a:solidFill>
                <a:latin typeface="Monaco"/>
              </a:rPr>
              <a:t>()</a:t>
            </a:r>
          </a:p>
          <a:p>
            <a:r>
              <a:rPr lang="en-US" sz="1600" b="1" dirty="0" err="1">
                <a:solidFill>
                  <a:srgbClr val="7F0055"/>
                </a:solidFill>
                <a:latin typeface="Monaco"/>
              </a:rPr>
              <a:t>var</a:t>
            </a:r>
            <a:r>
              <a:rPr lang="en-US" sz="16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Monaco"/>
              </a:rPr>
              <a:t>defCircle</a:t>
            </a:r>
            <a:r>
              <a:rPr lang="en-US" sz="1600" b="1" dirty="0">
                <a:solidFill>
                  <a:srgbClr val="000000"/>
                </a:solidFill>
                <a:latin typeface="Monaco"/>
              </a:rPr>
              <a:t>    = </a:t>
            </a:r>
            <a:r>
              <a:rPr lang="en-US" sz="1600" b="1" dirty="0" err="1">
                <a:solidFill>
                  <a:srgbClr val="000000"/>
                </a:solidFill>
                <a:latin typeface="Monaco"/>
              </a:rPr>
              <a:t>Circle.defaultCircle</a:t>
            </a:r>
            <a:r>
              <a:rPr lang="en-US" sz="1600" b="1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sz="1600" b="1" dirty="0" smtClean="0">
                <a:solidFill>
                  <a:srgbClr val="000000"/>
                </a:solidFill>
                <a:latin typeface="Monaco"/>
              </a:rPr>
              <a:t>)</a:t>
            </a:r>
          </a:p>
          <a:p>
            <a:endParaRPr lang="en-US" sz="1600" b="1" dirty="0" smtClean="0">
              <a:solidFill>
                <a:srgbClr val="000000"/>
              </a:solidFill>
              <a:latin typeface="Monaco"/>
            </a:endParaRPr>
          </a:p>
          <a:p>
            <a:r>
              <a:rPr lang="en-US" sz="2800" b="1" dirty="0" smtClean="0">
                <a:solidFill>
                  <a:srgbClr val="EB571C"/>
                </a:solidFill>
              </a:rPr>
              <a:t>Getters/setters</a:t>
            </a:r>
            <a:endParaRPr lang="en-US" sz="2800" b="1" dirty="0">
              <a:solidFill>
                <a:srgbClr val="EB571C"/>
              </a:solidFill>
              <a:latin typeface="Monaco"/>
            </a:endParaRPr>
          </a:p>
          <a:p>
            <a:endParaRPr lang="en-US" sz="500" b="1" dirty="0" smtClean="0">
              <a:solidFill>
                <a:srgbClr val="000000"/>
              </a:solidFill>
              <a:latin typeface="Monaco"/>
            </a:endParaRPr>
          </a:p>
          <a:p>
            <a:r>
              <a:rPr lang="en-US" sz="1600" b="1" dirty="0">
                <a:solidFill>
                  <a:srgbClr val="7F0055"/>
                </a:solidFill>
                <a:latin typeface="Monaco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latin typeface="Monaco"/>
              </a:rPr>
              <a:t> Rectangle {</a:t>
            </a:r>
          </a:p>
          <a:p>
            <a:r>
              <a:rPr lang="en-US" sz="1600" dirty="0">
                <a:solidFill>
                  <a:srgbClr val="000000"/>
                </a:solidFill>
                <a:latin typeface="Monaco"/>
              </a:rPr>
              <a:t>    constructor (width, height) {</a:t>
            </a:r>
          </a:p>
          <a:p>
            <a:r>
              <a:rPr lang="en-US" sz="1600" dirty="0">
                <a:solidFill>
                  <a:srgbClr val="000000"/>
                </a:solidFill>
                <a:latin typeface="Monaco"/>
              </a:rPr>
              <a:t>        </a:t>
            </a:r>
            <a:r>
              <a:rPr lang="en-US" sz="1600" b="1" dirty="0" err="1">
                <a:solidFill>
                  <a:srgbClr val="7F0055"/>
                </a:solidFill>
                <a:latin typeface="Monaco"/>
              </a:rPr>
              <a:t>this</a:t>
            </a:r>
            <a:r>
              <a:rPr lang="en-US" sz="1600" b="1" dirty="0" err="1">
                <a:solidFill>
                  <a:srgbClr val="000000"/>
                </a:solidFill>
                <a:latin typeface="Monaco"/>
              </a:rPr>
              <a:t>._width</a:t>
            </a:r>
            <a:r>
              <a:rPr lang="en-US" sz="1600" b="1" dirty="0">
                <a:solidFill>
                  <a:srgbClr val="000000"/>
                </a:solidFill>
                <a:latin typeface="Monaco"/>
              </a:rPr>
              <a:t>  = width</a:t>
            </a:r>
          </a:p>
          <a:p>
            <a:r>
              <a:rPr lang="en-US" sz="1600" dirty="0">
                <a:solidFill>
                  <a:srgbClr val="000000"/>
                </a:solidFill>
                <a:latin typeface="Monaco"/>
              </a:rPr>
              <a:t>        </a:t>
            </a:r>
            <a:r>
              <a:rPr lang="en-US" sz="1600" b="1" dirty="0" err="1">
                <a:solidFill>
                  <a:srgbClr val="7F0055"/>
                </a:solidFill>
                <a:latin typeface="Monaco"/>
              </a:rPr>
              <a:t>this</a:t>
            </a:r>
            <a:r>
              <a:rPr lang="en-US" sz="1600" b="1" dirty="0" err="1">
                <a:solidFill>
                  <a:srgbClr val="000000"/>
                </a:solidFill>
                <a:latin typeface="Monaco"/>
              </a:rPr>
              <a:t>._height</a:t>
            </a:r>
            <a:r>
              <a:rPr lang="en-US" sz="1600" b="1" dirty="0">
                <a:solidFill>
                  <a:srgbClr val="000000"/>
                </a:solidFill>
                <a:latin typeface="Monaco"/>
              </a:rPr>
              <a:t> = height</a:t>
            </a:r>
          </a:p>
          <a:p>
            <a:r>
              <a:rPr lang="en-US" sz="1600" dirty="0">
                <a:solidFill>
                  <a:srgbClr val="000000"/>
                </a:solidFill>
                <a:latin typeface="Monaco"/>
              </a:rPr>
              <a:t>    }</a:t>
            </a:r>
          </a:p>
          <a:p>
            <a:r>
              <a:rPr lang="en-US" sz="1600" dirty="0">
                <a:solidFill>
                  <a:srgbClr val="000000"/>
                </a:solidFill>
                <a:latin typeface="Monaco"/>
              </a:rPr>
              <a:t>    set width  (width)  { </a:t>
            </a:r>
            <a:r>
              <a:rPr lang="en-US" sz="1600" b="1" dirty="0" err="1">
                <a:solidFill>
                  <a:srgbClr val="7F0055"/>
                </a:solidFill>
                <a:latin typeface="Monaco"/>
              </a:rPr>
              <a:t>this</a:t>
            </a:r>
            <a:r>
              <a:rPr lang="en-US" sz="1600" b="1" dirty="0" err="1">
                <a:solidFill>
                  <a:srgbClr val="000000"/>
                </a:solidFill>
                <a:latin typeface="Monaco"/>
              </a:rPr>
              <a:t>._width</a:t>
            </a:r>
            <a:r>
              <a:rPr lang="en-US" sz="1600" b="1" dirty="0">
                <a:solidFill>
                  <a:srgbClr val="000000"/>
                </a:solidFill>
                <a:latin typeface="Monaco"/>
              </a:rPr>
              <a:t> = width               }</a:t>
            </a:r>
          </a:p>
          <a:p>
            <a:r>
              <a:rPr lang="en-US" sz="1600" dirty="0">
                <a:solidFill>
                  <a:srgbClr val="000000"/>
                </a:solidFill>
                <a:latin typeface="Monaco"/>
              </a:rPr>
              <a:t>    get width  ()       { </a:t>
            </a:r>
            <a:r>
              <a:rPr lang="en-US" sz="1600" b="1" dirty="0">
                <a:solidFill>
                  <a:srgbClr val="7F0055"/>
                </a:solidFill>
                <a:latin typeface="Monaco"/>
              </a:rPr>
              <a:t>return</a:t>
            </a:r>
            <a:r>
              <a:rPr lang="en-US" sz="16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600" b="1" dirty="0" err="1">
                <a:solidFill>
                  <a:srgbClr val="7F0055"/>
                </a:solidFill>
                <a:latin typeface="Monaco"/>
              </a:rPr>
              <a:t>this</a:t>
            </a:r>
            <a:r>
              <a:rPr lang="en-US" sz="1600" b="1" dirty="0" err="1">
                <a:solidFill>
                  <a:srgbClr val="000000"/>
                </a:solidFill>
                <a:latin typeface="Monaco"/>
              </a:rPr>
              <a:t>._width</a:t>
            </a:r>
            <a:r>
              <a:rPr lang="en-US" sz="1600" b="1" dirty="0">
                <a:solidFill>
                  <a:srgbClr val="000000"/>
                </a:solidFill>
                <a:latin typeface="Monaco"/>
              </a:rPr>
              <a:t>                }</a:t>
            </a:r>
          </a:p>
          <a:p>
            <a:r>
              <a:rPr lang="en-US" sz="1600" dirty="0">
                <a:solidFill>
                  <a:srgbClr val="000000"/>
                </a:solidFill>
                <a:latin typeface="Monaco"/>
              </a:rPr>
              <a:t>    set height (height) { </a:t>
            </a:r>
            <a:r>
              <a:rPr lang="en-US" sz="1600" b="1" dirty="0" err="1">
                <a:solidFill>
                  <a:srgbClr val="7F0055"/>
                </a:solidFill>
                <a:latin typeface="Monaco"/>
              </a:rPr>
              <a:t>this</a:t>
            </a:r>
            <a:r>
              <a:rPr lang="en-US" sz="1600" b="1" dirty="0" err="1">
                <a:solidFill>
                  <a:srgbClr val="000000"/>
                </a:solidFill>
                <a:latin typeface="Monaco"/>
              </a:rPr>
              <a:t>._height</a:t>
            </a:r>
            <a:r>
              <a:rPr lang="en-US" sz="1600" b="1" dirty="0">
                <a:solidFill>
                  <a:srgbClr val="000000"/>
                </a:solidFill>
                <a:latin typeface="Monaco"/>
              </a:rPr>
              <a:t> = height             }</a:t>
            </a:r>
          </a:p>
          <a:p>
            <a:r>
              <a:rPr lang="en-US" sz="1600" dirty="0">
                <a:solidFill>
                  <a:srgbClr val="000000"/>
                </a:solidFill>
                <a:latin typeface="Monaco"/>
              </a:rPr>
              <a:t>    get height ()       { </a:t>
            </a:r>
            <a:r>
              <a:rPr lang="en-US" sz="1600" b="1" dirty="0">
                <a:solidFill>
                  <a:srgbClr val="7F0055"/>
                </a:solidFill>
                <a:latin typeface="Monaco"/>
              </a:rPr>
              <a:t>return</a:t>
            </a:r>
            <a:r>
              <a:rPr lang="en-US" sz="16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600" b="1" dirty="0" err="1">
                <a:solidFill>
                  <a:srgbClr val="7F0055"/>
                </a:solidFill>
                <a:latin typeface="Monaco"/>
              </a:rPr>
              <a:t>this</a:t>
            </a:r>
            <a:r>
              <a:rPr lang="en-US" sz="1600" b="1" dirty="0" err="1">
                <a:solidFill>
                  <a:srgbClr val="000000"/>
                </a:solidFill>
                <a:latin typeface="Monaco"/>
              </a:rPr>
              <a:t>._height</a:t>
            </a:r>
            <a:r>
              <a:rPr lang="en-US" sz="1600" b="1" dirty="0">
                <a:solidFill>
                  <a:srgbClr val="000000"/>
                </a:solidFill>
                <a:latin typeface="Monaco"/>
              </a:rPr>
              <a:t>               }</a:t>
            </a:r>
          </a:p>
          <a:p>
            <a:r>
              <a:rPr lang="en-US" sz="1600" dirty="0">
                <a:solidFill>
                  <a:srgbClr val="000000"/>
                </a:solidFill>
                <a:latin typeface="Monaco"/>
              </a:rPr>
              <a:t>    get area   ()       { </a:t>
            </a:r>
            <a:r>
              <a:rPr lang="en-US" sz="1600" b="1" dirty="0">
                <a:solidFill>
                  <a:srgbClr val="7F0055"/>
                </a:solidFill>
                <a:latin typeface="Monaco"/>
              </a:rPr>
              <a:t>return</a:t>
            </a:r>
            <a:r>
              <a:rPr lang="en-US" sz="16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600" b="1" dirty="0" err="1">
                <a:solidFill>
                  <a:srgbClr val="7F0055"/>
                </a:solidFill>
                <a:latin typeface="Monaco"/>
              </a:rPr>
              <a:t>this</a:t>
            </a:r>
            <a:r>
              <a:rPr lang="en-US" sz="1600" b="1" dirty="0" err="1">
                <a:solidFill>
                  <a:srgbClr val="000000"/>
                </a:solidFill>
                <a:latin typeface="Monaco"/>
              </a:rPr>
              <a:t>._width</a:t>
            </a:r>
            <a:r>
              <a:rPr lang="en-US" sz="1600" b="1" dirty="0">
                <a:solidFill>
                  <a:srgbClr val="000000"/>
                </a:solidFill>
                <a:latin typeface="Monaco"/>
              </a:rPr>
              <a:t> * </a:t>
            </a:r>
            <a:r>
              <a:rPr lang="en-US" sz="1600" b="1" dirty="0" err="1">
                <a:solidFill>
                  <a:srgbClr val="7F0055"/>
                </a:solidFill>
                <a:latin typeface="Monaco"/>
              </a:rPr>
              <a:t>this</a:t>
            </a:r>
            <a:r>
              <a:rPr lang="en-US" sz="1600" b="1" dirty="0" err="1">
                <a:solidFill>
                  <a:srgbClr val="000000"/>
                </a:solidFill>
                <a:latin typeface="Monaco"/>
              </a:rPr>
              <a:t>._height</a:t>
            </a:r>
            <a:r>
              <a:rPr lang="en-US" sz="1600" b="1" dirty="0">
                <a:solidFill>
                  <a:srgbClr val="000000"/>
                </a:solidFill>
                <a:latin typeface="Monaco"/>
              </a:rPr>
              <a:t> }</a:t>
            </a:r>
          </a:p>
          <a:p>
            <a:r>
              <a:rPr lang="en-US" sz="1600" dirty="0">
                <a:solidFill>
                  <a:srgbClr val="000000"/>
                </a:solidFill>
                <a:latin typeface="Monaco"/>
              </a:rPr>
              <a:t>}</a:t>
            </a:r>
          </a:p>
          <a:p>
            <a:r>
              <a:rPr lang="en-US" sz="1600" b="1" dirty="0" err="1">
                <a:solidFill>
                  <a:srgbClr val="7F0055"/>
                </a:solidFill>
                <a:latin typeface="Monaco"/>
              </a:rPr>
              <a:t>var</a:t>
            </a:r>
            <a:r>
              <a:rPr lang="en-US" sz="1600" b="1" dirty="0">
                <a:solidFill>
                  <a:srgbClr val="000000"/>
                </a:solidFill>
                <a:latin typeface="Monaco"/>
              </a:rPr>
              <a:t> r = </a:t>
            </a:r>
            <a:r>
              <a:rPr lang="en-US" sz="1600" b="1" dirty="0">
                <a:solidFill>
                  <a:srgbClr val="7F0055"/>
                </a:solidFill>
                <a:latin typeface="Monaco"/>
              </a:rPr>
              <a:t>new</a:t>
            </a:r>
            <a:r>
              <a:rPr lang="en-US" sz="1600" b="1" dirty="0">
                <a:solidFill>
                  <a:srgbClr val="000000"/>
                </a:solidFill>
                <a:latin typeface="Monaco"/>
              </a:rPr>
              <a:t> Rectangle(50, 20)</a:t>
            </a:r>
          </a:p>
          <a:p>
            <a:r>
              <a:rPr lang="ro-RO" sz="1600" dirty="0">
                <a:solidFill>
                  <a:srgbClr val="000000"/>
                </a:solidFill>
                <a:latin typeface="Monaco"/>
              </a:rPr>
              <a:t>r.area === 1000</a:t>
            </a:r>
            <a:endParaRPr lang="ru-RU" sz="1600" dirty="0"/>
          </a:p>
        </p:txBody>
      </p:sp>
      <p:sp>
        <p:nvSpPr>
          <p:cNvPr id="3" name="Rectangle 2"/>
          <p:cNvSpPr/>
          <p:nvPr/>
        </p:nvSpPr>
        <p:spPr>
          <a:xfrm>
            <a:off x="323528" y="224073"/>
            <a:ext cx="84969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EB571C"/>
                </a:solidFill>
              </a:rPr>
              <a:t>Static members</a:t>
            </a:r>
          </a:p>
        </p:txBody>
      </p:sp>
    </p:spTree>
    <p:extLst>
      <p:ext uri="{BB962C8B-B14F-4D97-AF65-F5344CB8AC3E}">
        <p14:creationId xmlns:p14="http://schemas.microsoft.com/office/powerpoint/2010/main" val="15763422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23528" y="620688"/>
            <a:ext cx="8208912" cy="58015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3F7F5F"/>
                </a:solidFill>
                <a:latin typeface="Monaco"/>
              </a:rPr>
              <a:t>//lib/</a:t>
            </a:r>
            <a:r>
              <a:rPr lang="en-US" sz="1600" dirty="0" err="1">
                <a:solidFill>
                  <a:srgbClr val="3F7F5F"/>
                </a:solidFill>
                <a:latin typeface="Monaco"/>
              </a:rPr>
              <a:t>math.js</a:t>
            </a:r>
            <a:endParaRPr lang="en-US" sz="1600" dirty="0">
              <a:solidFill>
                <a:srgbClr val="3F7F5F"/>
              </a:solidFill>
              <a:latin typeface="Monaco"/>
            </a:endParaRPr>
          </a:p>
          <a:p>
            <a:r>
              <a:rPr lang="en-US" sz="1600" b="1" dirty="0">
                <a:solidFill>
                  <a:srgbClr val="7F0055"/>
                </a:solidFill>
                <a:latin typeface="Monaco"/>
              </a:rPr>
              <a:t>export</a:t>
            </a:r>
            <a:r>
              <a:rPr lang="en-US" sz="16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Monaco"/>
              </a:rPr>
              <a:t>function</a:t>
            </a:r>
            <a:r>
              <a:rPr lang="en-US" sz="1600" b="1" dirty="0">
                <a:solidFill>
                  <a:srgbClr val="000000"/>
                </a:solidFill>
                <a:latin typeface="Monaco"/>
              </a:rPr>
              <a:t> sum (x, y) { </a:t>
            </a:r>
            <a:r>
              <a:rPr lang="en-US" sz="1600" b="1" dirty="0">
                <a:solidFill>
                  <a:srgbClr val="7F0055"/>
                </a:solidFill>
                <a:latin typeface="Monaco"/>
              </a:rPr>
              <a:t>return</a:t>
            </a:r>
            <a:r>
              <a:rPr lang="en-US" sz="1600" b="1" dirty="0">
                <a:solidFill>
                  <a:srgbClr val="000000"/>
                </a:solidFill>
                <a:latin typeface="Monaco"/>
              </a:rPr>
              <a:t> x + y }</a:t>
            </a:r>
          </a:p>
          <a:p>
            <a:r>
              <a:rPr lang="da-DK" sz="1600" b="1" dirty="0" err="1">
                <a:solidFill>
                  <a:srgbClr val="7F0055"/>
                </a:solidFill>
                <a:latin typeface="Monaco"/>
              </a:rPr>
              <a:t>export</a:t>
            </a:r>
            <a:r>
              <a:rPr lang="da-DK" sz="16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da-DK" sz="1600" b="1" dirty="0">
                <a:solidFill>
                  <a:srgbClr val="7F0055"/>
                </a:solidFill>
                <a:latin typeface="Monaco"/>
              </a:rPr>
              <a:t>var</a:t>
            </a:r>
            <a:r>
              <a:rPr lang="da-DK" sz="1600" b="1" dirty="0">
                <a:solidFill>
                  <a:srgbClr val="000000"/>
                </a:solidFill>
                <a:latin typeface="Monaco"/>
              </a:rPr>
              <a:t> pi = 3.141593</a:t>
            </a:r>
          </a:p>
          <a:p>
            <a:endParaRPr lang="da-DK" sz="1600" dirty="0">
              <a:latin typeface="Monaco"/>
            </a:endParaRPr>
          </a:p>
          <a:p>
            <a:r>
              <a:rPr lang="da-DK" sz="1600" dirty="0">
                <a:solidFill>
                  <a:srgbClr val="3F7F5F"/>
                </a:solidFill>
                <a:latin typeface="Monaco"/>
              </a:rPr>
              <a:t>//  </a:t>
            </a:r>
            <a:r>
              <a:rPr lang="da-DK" sz="1600" dirty="0" err="1">
                <a:solidFill>
                  <a:srgbClr val="3F7F5F"/>
                </a:solidFill>
                <a:latin typeface="Monaco"/>
              </a:rPr>
              <a:t>someApp.js</a:t>
            </a:r>
            <a:endParaRPr lang="da-DK" sz="1600" dirty="0">
              <a:solidFill>
                <a:srgbClr val="3F7F5F"/>
              </a:solidFill>
              <a:latin typeface="Monaco"/>
            </a:endParaRPr>
          </a:p>
          <a:p>
            <a:r>
              <a:rPr lang="da-DK" sz="1600" b="1" dirty="0">
                <a:solidFill>
                  <a:srgbClr val="7F0055"/>
                </a:solidFill>
                <a:latin typeface="Monaco"/>
              </a:rPr>
              <a:t>import</a:t>
            </a:r>
            <a:r>
              <a:rPr lang="da-DK" sz="1600" b="1" dirty="0">
                <a:solidFill>
                  <a:srgbClr val="000000"/>
                </a:solidFill>
                <a:latin typeface="Monaco"/>
              </a:rPr>
              <a:t> * as </a:t>
            </a:r>
            <a:r>
              <a:rPr lang="da-DK" sz="1600" b="1" dirty="0" err="1">
                <a:solidFill>
                  <a:srgbClr val="000000"/>
                </a:solidFill>
                <a:latin typeface="Monaco"/>
              </a:rPr>
              <a:t>math</a:t>
            </a:r>
            <a:r>
              <a:rPr lang="da-DK" sz="1600" b="1" dirty="0">
                <a:solidFill>
                  <a:srgbClr val="000000"/>
                </a:solidFill>
                <a:latin typeface="Monaco"/>
              </a:rPr>
              <a:t> from </a:t>
            </a:r>
            <a:r>
              <a:rPr lang="da-DK" sz="1600" b="1" dirty="0">
                <a:solidFill>
                  <a:srgbClr val="2A00FF"/>
                </a:solidFill>
                <a:latin typeface="Monaco"/>
              </a:rPr>
              <a:t>"</a:t>
            </a:r>
            <a:r>
              <a:rPr lang="da-DK" sz="1600" b="1" dirty="0" err="1">
                <a:solidFill>
                  <a:srgbClr val="2A00FF"/>
                </a:solidFill>
                <a:latin typeface="Monaco"/>
              </a:rPr>
              <a:t>lib</a:t>
            </a:r>
            <a:r>
              <a:rPr lang="da-DK" sz="1600" b="1" dirty="0">
                <a:solidFill>
                  <a:srgbClr val="2A00FF"/>
                </a:solidFill>
                <a:latin typeface="Monaco"/>
              </a:rPr>
              <a:t>/</a:t>
            </a:r>
            <a:r>
              <a:rPr lang="da-DK" sz="1600" b="1" dirty="0" err="1">
                <a:solidFill>
                  <a:srgbClr val="2A00FF"/>
                </a:solidFill>
                <a:latin typeface="Monaco"/>
              </a:rPr>
              <a:t>math</a:t>
            </a:r>
            <a:r>
              <a:rPr lang="da-DK" sz="1600" b="1" dirty="0">
                <a:solidFill>
                  <a:srgbClr val="2A00FF"/>
                </a:solidFill>
                <a:latin typeface="Monaco"/>
              </a:rPr>
              <a:t>"</a:t>
            </a:r>
          </a:p>
          <a:p>
            <a:r>
              <a:rPr lang="da-DK" sz="1600" dirty="0" err="1">
                <a:solidFill>
                  <a:srgbClr val="000000"/>
                </a:solidFill>
                <a:latin typeface="Monaco"/>
              </a:rPr>
              <a:t>console.log</a:t>
            </a:r>
            <a:r>
              <a:rPr lang="da-DK" sz="1600" dirty="0">
                <a:solidFill>
                  <a:srgbClr val="000000"/>
                </a:solidFill>
                <a:latin typeface="Monaco"/>
              </a:rPr>
              <a:t>(</a:t>
            </a:r>
            <a:r>
              <a:rPr lang="da-DK" sz="1600" dirty="0">
                <a:solidFill>
                  <a:srgbClr val="2A00FF"/>
                </a:solidFill>
                <a:latin typeface="Monaco"/>
              </a:rPr>
              <a:t>"2π = "</a:t>
            </a:r>
            <a:r>
              <a:rPr lang="da-DK" sz="1600" dirty="0">
                <a:solidFill>
                  <a:srgbClr val="000000"/>
                </a:solidFill>
                <a:latin typeface="Monaco"/>
              </a:rPr>
              <a:t> + </a:t>
            </a:r>
            <a:r>
              <a:rPr lang="da-DK" sz="1600" dirty="0" err="1">
                <a:solidFill>
                  <a:srgbClr val="000000"/>
                </a:solidFill>
                <a:latin typeface="Monaco"/>
              </a:rPr>
              <a:t>math.sum</a:t>
            </a:r>
            <a:r>
              <a:rPr lang="da-DK" sz="1600" dirty="0">
                <a:solidFill>
                  <a:srgbClr val="000000"/>
                </a:solidFill>
                <a:latin typeface="Monaco"/>
              </a:rPr>
              <a:t>(</a:t>
            </a:r>
            <a:r>
              <a:rPr lang="da-DK" sz="1600" dirty="0" err="1">
                <a:solidFill>
                  <a:srgbClr val="000000"/>
                </a:solidFill>
                <a:latin typeface="Monaco"/>
              </a:rPr>
              <a:t>math.pi</a:t>
            </a:r>
            <a:r>
              <a:rPr lang="da-DK" sz="1600" dirty="0">
                <a:solidFill>
                  <a:srgbClr val="000000"/>
                </a:solidFill>
                <a:latin typeface="Monaco"/>
              </a:rPr>
              <a:t>, </a:t>
            </a:r>
            <a:r>
              <a:rPr lang="da-DK" sz="1600" dirty="0" err="1">
                <a:solidFill>
                  <a:srgbClr val="000000"/>
                </a:solidFill>
                <a:latin typeface="Monaco"/>
              </a:rPr>
              <a:t>math.pi</a:t>
            </a:r>
            <a:r>
              <a:rPr lang="da-DK" sz="1600" dirty="0">
                <a:solidFill>
                  <a:srgbClr val="000000"/>
                </a:solidFill>
                <a:latin typeface="Monaco"/>
              </a:rPr>
              <a:t>))</a:t>
            </a:r>
          </a:p>
          <a:p>
            <a:endParaRPr lang="da-DK" sz="1600" dirty="0">
              <a:latin typeface="Monaco"/>
            </a:endParaRPr>
          </a:p>
          <a:p>
            <a:r>
              <a:rPr lang="da-DK" sz="1600" dirty="0">
                <a:solidFill>
                  <a:srgbClr val="3F7F5F"/>
                </a:solidFill>
                <a:latin typeface="Monaco"/>
              </a:rPr>
              <a:t>//  </a:t>
            </a:r>
            <a:r>
              <a:rPr lang="da-DK" sz="1600" dirty="0" err="1">
                <a:solidFill>
                  <a:srgbClr val="3F7F5F"/>
                </a:solidFill>
                <a:latin typeface="Monaco"/>
              </a:rPr>
              <a:t>otherApp.js</a:t>
            </a:r>
            <a:endParaRPr lang="da-DK" sz="1600" dirty="0">
              <a:solidFill>
                <a:srgbClr val="3F7F5F"/>
              </a:solidFill>
              <a:latin typeface="Monaco"/>
            </a:endParaRPr>
          </a:p>
          <a:p>
            <a:r>
              <a:rPr lang="da-DK" sz="1600" b="1" dirty="0">
                <a:solidFill>
                  <a:srgbClr val="7F0055"/>
                </a:solidFill>
                <a:latin typeface="Monaco"/>
              </a:rPr>
              <a:t>import</a:t>
            </a:r>
            <a:r>
              <a:rPr lang="da-DK" sz="1600" b="1" dirty="0">
                <a:solidFill>
                  <a:srgbClr val="000000"/>
                </a:solidFill>
                <a:latin typeface="Monaco"/>
              </a:rPr>
              <a:t> { sum, pi } from </a:t>
            </a:r>
            <a:r>
              <a:rPr lang="da-DK" sz="1600" b="1" dirty="0">
                <a:solidFill>
                  <a:srgbClr val="2A00FF"/>
                </a:solidFill>
                <a:latin typeface="Monaco"/>
              </a:rPr>
              <a:t>"</a:t>
            </a:r>
            <a:r>
              <a:rPr lang="da-DK" sz="1600" b="1" dirty="0" err="1">
                <a:solidFill>
                  <a:srgbClr val="2A00FF"/>
                </a:solidFill>
                <a:latin typeface="Monaco"/>
              </a:rPr>
              <a:t>lib</a:t>
            </a:r>
            <a:r>
              <a:rPr lang="da-DK" sz="1600" b="1" dirty="0">
                <a:solidFill>
                  <a:srgbClr val="2A00FF"/>
                </a:solidFill>
                <a:latin typeface="Monaco"/>
              </a:rPr>
              <a:t>/</a:t>
            </a:r>
            <a:r>
              <a:rPr lang="da-DK" sz="1600" b="1" dirty="0" err="1">
                <a:solidFill>
                  <a:srgbClr val="2A00FF"/>
                </a:solidFill>
                <a:latin typeface="Monaco"/>
              </a:rPr>
              <a:t>math</a:t>
            </a:r>
            <a:r>
              <a:rPr lang="da-DK" sz="1600" b="1" dirty="0">
                <a:solidFill>
                  <a:srgbClr val="2A00FF"/>
                </a:solidFill>
                <a:latin typeface="Monaco"/>
              </a:rPr>
              <a:t>"</a:t>
            </a:r>
          </a:p>
          <a:p>
            <a:r>
              <a:rPr lang="el-GR" sz="1600" dirty="0">
                <a:solidFill>
                  <a:srgbClr val="000000"/>
                </a:solidFill>
                <a:latin typeface="Monaco"/>
              </a:rPr>
              <a:t>console.log(</a:t>
            </a:r>
            <a:r>
              <a:rPr lang="el-GR" sz="1600" dirty="0">
                <a:solidFill>
                  <a:srgbClr val="2A00FF"/>
                </a:solidFill>
                <a:latin typeface="Monaco"/>
              </a:rPr>
              <a:t>"2π = "</a:t>
            </a:r>
            <a:r>
              <a:rPr lang="el-GR" sz="1600" dirty="0">
                <a:solidFill>
                  <a:srgbClr val="000000"/>
                </a:solidFill>
                <a:latin typeface="Monaco"/>
              </a:rPr>
              <a:t> + sum(pi, pi)</a:t>
            </a:r>
            <a:r>
              <a:rPr lang="el-GR" sz="1600" dirty="0" smtClean="0">
                <a:solidFill>
                  <a:srgbClr val="000000"/>
                </a:solidFill>
                <a:latin typeface="Monaco"/>
              </a:rPr>
              <a:t>)</a:t>
            </a:r>
            <a:endParaRPr lang="en-US" sz="1600" dirty="0" smtClean="0">
              <a:solidFill>
                <a:srgbClr val="000000"/>
              </a:solidFill>
              <a:latin typeface="Monaco"/>
            </a:endParaRPr>
          </a:p>
          <a:p>
            <a:endParaRPr lang="en-US" sz="16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16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2800" b="1" dirty="0">
                <a:solidFill>
                  <a:srgbClr val="EB571C"/>
                </a:solidFill>
              </a:rPr>
              <a:t>Marking a value as the default exported </a:t>
            </a:r>
            <a:r>
              <a:rPr lang="en-US" sz="2800" b="1" dirty="0" smtClean="0">
                <a:solidFill>
                  <a:srgbClr val="EB571C"/>
                </a:solidFill>
              </a:rPr>
              <a:t>value</a:t>
            </a:r>
          </a:p>
          <a:p>
            <a:endParaRPr lang="en-US" sz="7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1600" dirty="0">
                <a:solidFill>
                  <a:srgbClr val="3F7F5F"/>
                </a:solidFill>
                <a:latin typeface="Monaco"/>
              </a:rPr>
              <a:t>//  lib/</a:t>
            </a:r>
            <a:r>
              <a:rPr lang="en-US" sz="1600" dirty="0" err="1">
                <a:solidFill>
                  <a:srgbClr val="3F7F5F"/>
                </a:solidFill>
                <a:latin typeface="Monaco"/>
              </a:rPr>
              <a:t>mathplusplus.js</a:t>
            </a:r>
            <a:endParaRPr lang="en-US" sz="1600" dirty="0">
              <a:solidFill>
                <a:srgbClr val="3F7F5F"/>
              </a:solidFill>
              <a:latin typeface="Monaco"/>
            </a:endParaRPr>
          </a:p>
          <a:p>
            <a:r>
              <a:rPr lang="en-US" sz="1600" b="1" dirty="0">
                <a:solidFill>
                  <a:srgbClr val="7F0055"/>
                </a:solidFill>
                <a:latin typeface="Monaco"/>
              </a:rPr>
              <a:t>export</a:t>
            </a:r>
            <a:r>
              <a:rPr lang="en-US" sz="1600" b="1" dirty="0">
                <a:solidFill>
                  <a:srgbClr val="000000"/>
                </a:solidFill>
                <a:latin typeface="Monaco"/>
              </a:rPr>
              <a:t> * from </a:t>
            </a:r>
            <a:r>
              <a:rPr lang="en-US" sz="1600" b="1" dirty="0">
                <a:solidFill>
                  <a:srgbClr val="2A00FF"/>
                </a:solidFill>
                <a:latin typeface="Monaco"/>
              </a:rPr>
              <a:t>"lib/math"</a:t>
            </a:r>
          </a:p>
          <a:p>
            <a:r>
              <a:rPr lang="pt-BR" sz="1600" b="1" dirty="0" err="1">
                <a:solidFill>
                  <a:srgbClr val="7F0055"/>
                </a:solidFill>
                <a:latin typeface="Monaco"/>
              </a:rPr>
              <a:t>export</a:t>
            </a:r>
            <a:r>
              <a:rPr lang="pt-BR" sz="16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pt-BR" sz="1600" b="1" dirty="0">
                <a:solidFill>
                  <a:srgbClr val="7F0055"/>
                </a:solidFill>
                <a:latin typeface="Monaco"/>
              </a:rPr>
              <a:t>var</a:t>
            </a:r>
            <a:r>
              <a:rPr lang="pt-BR" sz="1600" b="1" dirty="0">
                <a:solidFill>
                  <a:srgbClr val="000000"/>
                </a:solidFill>
                <a:latin typeface="Monaco"/>
              </a:rPr>
              <a:t> e = 2.71828182846</a:t>
            </a:r>
          </a:p>
          <a:p>
            <a:r>
              <a:rPr lang="pt-BR" sz="1600" b="1" dirty="0" err="1">
                <a:solidFill>
                  <a:srgbClr val="7F0055"/>
                </a:solidFill>
                <a:latin typeface="Monaco"/>
              </a:rPr>
              <a:t>export</a:t>
            </a:r>
            <a:r>
              <a:rPr lang="pt-BR" sz="16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pt-BR" sz="1600" b="1" dirty="0">
                <a:solidFill>
                  <a:srgbClr val="7F0055"/>
                </a:solidFill>
                <a:latin typeface="Monaco"/>
              </a:rPr>
              <a:t>default</a:t>
            </a:r>
            <a:r>
              <a:rPr lang="pt-BR" sz="1600" b="1" dirty="0">
                <a:solidFill>
                  <a:srgbClr val="000000"/>
                </a:solidFill>
                <a:latin typeface="Monaco"/>
              </a:rPr>
              <a:t> (</a:t>
            </a:r>
            <a:r>
              <a:rPr lang="pt-BR" sz="1600" b="1" dirty="0" err="1">
                <a:solidFill>
                  <a:srgbClr val="000000"/>
                </a:solidFill>
                <a:latin typeface="Monaco"/>
              </a:rPr>
              <a:t>x</a:t>
            </a:r>
            <a:r>
              <a:rPr lang="pt-BR" sz="1600" b="1" dirty="0">
                <a:solidFill>
                  <a:srgbClr val="000000"/>
                </a:solidFill>
                <a:latin typeface="Monaco"/>
              </a:rPr>
              <a:t>) =&gt; </a:t>
            </a:r>
            <a:r>
              <a:rPr lang="pt-BR" sz="1600" b="1" dirty="0" err="1">
                <a:solidFill>
                  <a:srgbClr val="000000"/>
                </a:solidFill>
                <a:latin typeface="Monaco"/>
              </a:rPr>
              <a:t>Math.exp</a:t>
            </a:r>
            <a:r>
              <a:rPr lang="pt-BR" sz="1600" b="1" dirty="0">
                <a:solidFill>
                  <a:srgbClr val="000000"/>
                </a:solidFill>
                <a:latin typeface="Monaco"/>
              </a:rPr>
              <a:t>(</a:t>
            </a:r>
            <a:r>
              <a:rPr lang="pt-BR" sz="1600" b="1" dirty="0" err="1">
                <a:solidFill>
                  <a:srgbClr val="000000"/>
                </a:solidFill>
                <a:latin typeface="Monaco"/>
              </a:rPr>
              <a:t>x</a:t>
            </a:r>
            <a:r>
              <a:rPr lang="pt-BR" sz="1600" b="1" dirty="0">
                <a:solidFill>
                  <a:srgbClr val="000000"/>
                </a:solidFill>
                <a:latin typeface="Monaco"/>
              </a:rPr>
              <a:t>)</a:t>
            </a:r>
          </a:p>
          <a:p>
            <a:endParaRPr lang="pt-BR" sz="1600" dirty="0">
              <a:latin typeface="Monaco"/>
            </a:endParaRPr>
          </a:p>
          <a:p>
            <a:r>
              <a:rPr lang="pt-BR" sz="1600" dirty="0">
                <a:solidFill>
                  <a:srgbClr val="3F7F5F"/>
                </a:solidFill>
                <a:latin typeface="Monaco"/>
              </a:rPr>
              <a:t>//  </a:t>
            </a:r>
            <a:r>
              <a:rPr lang="pt-BR" sz="1600" dirty="0" err="1">
                <a:solidFill>
                  <a:srgbClr val="3F7F5F"/>
                </a:solidFill>
                <a:latin typeface="Monaco"/>
              </a:rPr>
              <a:t>someApp.js</a:t>
            </a:r>
            <a:endParaRPr lang="pt-BR" sz="1600" dirty="0">
              <a:solidFill>
                <a:srgbClr val="3F7F5F"/>
              </a:solidFill>
              <a:latin typeface="Monaco"/>
            </a:endParaRPr>
          </a:p>
          <a:p>
            <a:r>
              <a:rPr lang="pt-BR" sz="1600" b="1" dirty="0" err="1">
                <a:solidFill>
                  <a:srgbClr val="7F0055"/>
                </a:solidFill>
                <a:latin typeface="Monaco"/>
              </a:rPr>
              <a:t>import</a:t>
            </a:r>
            <a:r>
              <a:rPr lang="pt-BR" sz="16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pt-BR" sz="1600" b="1" dirty="0" err="1">
                <a:solidFill>
                  <a:srgbClr val="000000"/>
                </a:solidFill>
                <a:latin typeface="Monaco"/>
              </a:rPr>
              <a:t>exp</a:t>
            </a:r>
            <a:r>
              <a:rPr lang="pt-BR" sz="1600" b="1" dirty="0">
                <a:solidFill>
                  <a:srgbClr val="000000"/>
                </a:solidFill>
                <a:latin typeface="Monaco"/>
              </a:rPr>
              <a:t>, { </a:t>
            </a:r>
            <a:r>
              <a:rPr lang="pt-BR" sz="1600" b="1" dirty="0" err="1">
                <a:solidFill>
                  <a:srgbClr val="000000"/>
                </a:solidFill>
                <a:latin typeface="Monaco"/>
              </a:rPr>
              <a:t>pi</a:t>
            </a:r>
            <a:r>
              <a:rPr lang="pt-BR" sz="1600" b="1" dirty="0">
                <a:solidFill>
                  <a:srgbClr val="000000"/>
                </a:solidFill>
                <a:latin typeface="Monaco"/>
              </a:rPr>
              <a:t>, e } </a:t>
            </a:r>
            <a:r>
              <a:rPr lang="pt-BR" sz="1600" b="1" dirty="0" err="1">
                <a:solidFill>
                  <a:srgbClr val="000000"/>
                </a:solidFill>
                <a:latin typeface="Monaco"/>
              </a:rPr>
              <a:t>from</a:t>
            </a:r>
            <a:r>
              <a:rPr lang="pt-BR" sz="16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pt-BR" sz="1600" b="1" dirty="0">
                <a:solidFill>
                  <a:srgbClr val="2A00FF"/>
                </a:solidFill>
                <a:latin typeface="Monaco"/>
              </a:rPr>
              <a:t>"</a:t>
            </a:r>
            <a:r>
              <a:rPr lang="pt-BR" sz="1600" b="1" dirty="0" err="1">
                <a:solidFill>
                  <a:srgbClr val="2A00FF"/>
                </a:solidFill>
                <a:latin typeface="Monaco"/>
              </a:rPr>
              <a:t>lib</a:t>
            </a:r>
            <a:r>
              <a:rPr lang="pt-BR" sz="1600" b="1" dirty="0">
                <a:solidFill>
                  <a:srgbClr val="2A00FF"/>
                </a:solidFill>
                <a:latin typeface="Monaco"/>
              </a:rPr>
              <a:t>/</a:t>
            </a:r>
            <a:r>
              <a:rPr lang="pt-BR" sz="1600" b="1" dirty="0" err="1">
                <a:solidFill>
                  <a:srgbClr val="2A00FF"/>
                </a:solidFill>
                <a:latin typeface="Monaco"/>
              </a:rPr>
              <a:t>mathplusplus</a:t>
            </a:r>
            <a:r>
              <a:rPr lang="pt-BR" sz="1600" b="1" dirty="0">
                <a:solidFill>
                  <a:srgbClr val="2A00FF"/>
                </a:solidFill>
                <a:latin typeface="Monaco"/>
              </a:rPr>
              <a:t>"</a:t>
            </a:r>
          </a:p>
          <a:p>
            <a:r>
              <a:rPr lang="el-GR" sz="1600" dirty="0">
                <a:solidFill>
                  <a:srgbClr val="000000"/>
                </a:solidFill>
                <a:latin typeface="Monaco"/>
              </a:rPr>
              <a:t>console.log(</a:t>
            </a:r>
            <a:r>
              <a:rPr lang="el-GR" sz="1600" dirty="0">
                <a:solidFill>
                  <a:srgbClr val="2A00FF"/>
                </a:solidFill>
                <a:latin typeface="Monaco"/>
              </a:rPr>
              <a:t>"e^{π} = "</a:t>
            </a:r>
            <a:r>
              <a:rPr lang="el-GR" sz="1600" dirty="0">
                <a:solidFill>
                  <a:srgbClr val="000000"/>
                </a:solidFill>
                <a:latin typeface="Monaco"/>
              </a:rPr>
              <a:t> + exp(pi))</a:t>
            </a:r>
            <a:endParaRPr lang="ru-RU" sz="1600" dirty="0"/>
          </a:p>
        </p:txBody>
      </p:sp>
      <p:sp>
        <p:nvSpPr>
          <p:cNvPr id="3" name="Rectangle 2"/>
          <p:cNvSpPr/>
          <p:nvPr/>
        </p:nvSpPr>
        <p:spPr>
          <a:xfrm>
            <a:off x="251520" y="90509"/>
            <a:ext cx="84969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EB571C"/>
                </a:solidFill>
              </a:rPr>
              <a:t>Modules import/export</a:t>
            </a:r>
          </a:p>
        </p:txBody>
      </p:sp>
    </p:spTree>
    <p:extLst>
      <p:ext uri="{BB962C8B-B14F-4D97-AF65-F5344CB8AC3E}">
        <p14:creationId xmlns:p14="http://schemas.microsoft.com/office/powerpoint/2010/main" val="22359626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Exercise 1, 2</a:t>
            </a:r>
            <a:endParaRPr lang="ru-RU" sz="2000" b="1" dirty="0"/>
          </a:p>
        </p:txBody>
      </p:sp>
    </p:spTree>
    <p:extLst>
      <p:ext uri="{BB962C8B-B14F-4D97-AF65-F5344CB8AC3E}">
        <p14:creationId xmlns:p14="http://schemas.microsoft.com/office/powerpoint/2010/main" val="13544404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323528" y="1268760"/>
            <a:ext cx="8820472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F0055"/>
                </a:solidFill>
                <a:latin typeface="Monaco"/>
              </a:rPr>
              <a:t>function</a:t>
            </a:r>
            <a:r>
              <a:rPr lang="en-US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Monaco"/>
              </a:rPr>
              <a:t>msgAfterTimeout</a:t>
            </a:r>
            <a:r>
              <a:rPr lang="en-US" b="1" dirty="0">
                <a:solidFill>
                  <a:srgbClr val="000000"/>
                </a:solidFill>
                <a:latin typeface="Monaco"/>
              </a:rPr>
              <a:t> (</a:t>
            </a:r>
            <a:r>
              <a:rPr lang="en-US" b="1" dirty="0" err="1">
                <a:solidFill>
                  <a:srgbClr val="000000"/>
                </a:solidFill>
                <a:latin typeface="Monaco"/>
              </a:rPr>
              <a:t>msg</a:t>
            </a:r>
            <a:r>
              <a:rPr lang="en-US" b="1" dirty="0">
                <a:solidFill>
                  <a:srgbClr val="000000"/>
                </a:solidFill>
                <a:latin typeface="Monaco"/>
              </a:rPr>
              <a:t>, who, timeout) {</a:t>
            </a:r>
          </a:p>
          <a:p>
            <a:r>
              <a:rPr lang="en-US" b="1" dirty="0" smtClean="0">
                <a:solidFill>
                  <a:srgbClr val="7F0055"/>
                </a:solidFill>
                <a:latin typeface="Monaco"/>
              </a:rPr>
              <a:t> return</a:t>
            </a:r>
            <a:r>
              <a:rPr lang="en-US" b="1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Monaco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Monaco"/>
              </a:rPr>
              <a:t> Promise((resolve, reject) =&gt; {</a:t>
            </a:r>
          </a:p>
          <a:p>
            <a:r>
              <a:rPr lang="en-US" dirty="0" smtClean="0">
                <a:solidFill>
                  <a:srgbClr val="000000"/>
                </a:solidFill>
                <a:latin typeface="Monaco"/>
              </a:rPr>
              <a:t>   </a:t>
            </a:r>
            <a:r>
              <a:rPr lang="en-US" dirty="0" err="1" smtClean="0">
                <a:solidFill>
                  <a:srgbClr val="000000"/>
                </a:solidFill>
                <a:latin typeface="Monaco"/>
              </a:rPr>
              <a:t>setTimeout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(() =&gt; resolve(`${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msg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} Hello ${who}!`), timeout)</a:t>
            </a:r>
          </a:p>
          <a:p>
            <a:r>
              <a:rPr lang="en-US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Monaco"/>
              </a:rPr>
              <a:t>}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Monaco"/>
              </a:rPr>
              <a:t>}</a:t>
            </a:r>
          </a:p>
          <a:p>
            <a:endParaRPr lang="en-US" dirty="0">
              <a:latin typeface="Monaco"/>
            </a:endParaRPr>
          </a:p>
          <a:p>
            <a:r>
              <a:rPr lang="en-US" dirty="0" err="1">
                <a:solidFill>
                  <a:srgbClr val="000000"/>
                </a:solidFill>
                <a:latin typeface="Monaco"/>
              </a:rPr>
              <a:t>msgAfterTimeout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dirty="0">
                <a:solidFill>
                  <a:srgbClr val="2A00FF"/>
                </a:solidFill>
                <a:latin typeface="Monaco"/>
              </a:rPr>
              <a:t>""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, </a:t>
            </a:r>
            <a:r>
              <a:rPr lang="en-US" dirty="0">
                <a:solidFill>
                  <a:srgbClr val="2A00FF"/>
                </a:solidFill>
                <a:latin typeface="Monaco"/>
              </a:rPr>
              <a:t>"Foo"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, 100).then((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msg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) =&gt;</a:t>
            </a:r>
          </a:p>
          <a:p>
            <a:r>
              <a:rPr lang="en-US" dirty="0">
                <a:solidFill>
                  <a:srgbClr val="000000"/>
                </a:solidFill>
                <a:latin typeface="Monaco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msgAfterTimeout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msg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, </a:t>
            </a:r>
            <a:r>
              <a:rPr lang="en-US" dirty="0">
                <a:solidFill>
                  <a:srgbClr val="2A00FF"/>
                </a:solidFill>
                <a:latin typeface="Monaco"/>
              </a:rPr>
              <a:t>"Bar"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, 200)</a:t>
            </a:r>
          </a:p>
          <a:p>
            <a:r>
              <a:rPr lang="en-US" dirty="0">
                <a:solidFill>
                  <a:srgbClr val="000000"/>
                </a:solidFill>
                <a:latin typeface="Monaco"/>
              </a:rPr>
              <a:t>).then((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msg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) =&gt; {</a:t>
            </a:r>
          </a:p>
          <a:p>
            <a:r>
              <a:rPr lang="en-US" dirty="0">
                <a:solidFill>
                  <a:srgbClr val="000000"/>
                </a:solidFill>
                <a:latin typeface="Monaco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console.log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(`done after 300ms:${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msg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}`)</a:t>
            </a:r>
          </a:p>
          <a:p>
            <a:r>
              <a:rPr lang="en-US" dirty="0">
                <a:solidFill>
                  <a:srgbClr val="000000"/>
                </a:solidFill>
                <a:latin typeface="Monaco"/>
              </a:rPr>
              <a:t>});</a:t>
            </a:r>
          </a:p>
        </p:txBody>
      </p:sp>
      <p:sp>
        <p:nvSpPr>
          <p:cNvPr id="4" name="Rectangle 2"/>
          <p:cNvSpPr/>
          <p:nvPr/>
        </p:nvSpPr>
        <p:spPr>
          <a:xfrm>
            <a:off x="251520" y="332656"/>
            <a:ext cx="84969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EB571C"/>
                </a:solidFill>
              </a:rPr>
              <a:t>Promises: built-in support</a:t>
            </a:r>
          </a:p>
        </p:txBody>
      </p:sp>
    </p:spTree>
    <p:extLst>
      <p:ext uri="{BB962C8B-B14F-4D97-AF65-F5344CB8AC3E}">
        <p14:creationId xmlns:p14="http://schemas.microsoft.com/office/powerpoint/2010/main" val="7091616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Exercise 3</a:t>
            </a:r>
            <a:endParaRPr lang="ru-RU" sz="2000" b="1" dirty="0"/>
          </a:p>
        </p:txBody>
      </p:sp>
    </p:spTree>
    <p:extLst>
      <p:ext uri="{BB962C8B-B14F-4D97-AF65-F5344CB8AC3E}">
        <p14:creationId xmlns:p14="http://schemas.microsoft.com/office/powerpoint/2010/main" val="759799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51520" y="1052736"/>
            <a:ext cx="7391400" cy="175432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dirty="0"/>
              <a:t> function </a:t>
            </a:r>
            <a:r>
              <a:rPr lang="en-US" dirty="0" err="1"/>
              <a:t>func</a:t>
            </a:r>
            <a:r>
              <a:rPr lang="en-US" dirty="0"/>
              <a:t>() {</a:t>
            </a:r>
          </a:p>
          <a:p>
            <a:r>
              <a:rPr lang="en-US" dirty="0"/>
              <a:t>        if (true) {</a:t>
            </a:r>
          </a:p>
          <a:p>
            <a:r>
              <a:rPr lang="en-US" dirty="0"/>
              <a:t>            let </a:t>
            </a:r>
            <a:r>
              <a:rPr lang="en-US" dirty="0" err="1"/>
              <a:t>tmp</a:t>
            </a:r>
            <a:r>
              <a:rPr lang="en-US" dirty="0"/>
              <a:t> = 123;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    </a:t>
            </a:r>
            <a:r>
              <a:rPr lang="en-US" dirty="0" err="1"/>
              <a:t>console.log</a:t>
            </a:r>
            <a:r>
              <a:rPr lang="en-US" dirty="0"/>
              <a:t>(</a:t>
            </a:r>
            <a:r>
              <a:rPr lang="en-US" dirty="0" err="1"/>
              <a:t>tmp</a:t>
            </a:r>
            <a:r>
              <a:rPr lang="en-US" dirty="0"/>
              <a:t>); // </a:t>
            </a:r>
            <a:r>
              <a:rPr lang="en-US" dirty="0" err="1"/>
              <a:t>ReferenceError</a:t>
            </a:r>
            <a:r>
              <a:rPr lang="en-US" dirty="0"/>
              <a:t>: </a:t>
            </a:r>
            <a:r>
              <a:rPr lang="en-US" dirty="0" err="1"/>
              <a:t>tmp</a:t>
            </a:r>
            <a:r>
              <a:rPr lang="en-US" dirty="0"/>
              <a:t> is not defined</a:t>
            </a:r>
          </a:p>
          <a:p>
            <a:r>
              <a:rPr lang="en-US" dirty="0"/>
              <a:t>    }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51520" y="3110136"/>
            <a:ext cx="7391400" cy="175432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dirty="0"/>
              <a:t> function </a:t>
            </a:r>
            <a:r>
              <a:rPr lang="en-US" dirty="0" err="1"/>
              <a:t>func</a:t>
            </a:r>
            <a:r>
              <a:rPr lang="en-US" dirty="0"/>
              <a:t>() {</a:t>
            </a:r>
          </a:p>
          <a:p>
            <a:r>
              <a:rPr lang="en-US" dirty="0"/>
              <a:t>        if (true) {</a:t>
            </a:r>
          </a:p>
          <a:p>
            <a:r>
              <a:rPr lang="en-US" dirty="0"/>
              <a:t>            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tmp</a:t>
            </a:r>
            <a:r>
              <a:rPr lang="en-US" dirty="0"/>
              <a:t> = 123;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    </a:t>
            </a:r>
            <a:r>
              <a:rPr lang="en-US" dirty="0" err="1"/>
              <a:t>console.log</a:t>
            </a:r>
            <a:r>
              <a:rPr lang="en-US" dirty="0"/>
              <a:t>(</a:t>
            </a:r>
            <a:r>
              <a:rPr lang="en-US" dirty="0" err="1"/>
              <a:t>tmp</a:t>
            </a:r>
            <a:r>
              <a:rPr lang="en-US" dirty="0"/>
              <a:t>); // 123</a:t>
            </a:r>
          </a:p>
          <a:p>
            <a:r>
              <a:rPr lang="en-US" dirty="0"/>
              <a:t>    }</a:t>
            </a:r>
            <a:endParaRPr lang="ru-RU" dirty="0"/>
          </a:p>
        </p:txBody>
      </p:sp>
      <p:sp>
        <p:nvSpPr>
          <p:cNvPr id="6" name="Название 1"/>
          <p:cNvSpPr txBox="1">
            <a:spLocks/>
          </p:cNvSpPr>
          <p:nvPr/>
        </p:nvSpPr>
        <p:spPr>
          <a:xfrm>
            <a:off x="107504" y="2207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 smtClean="0">
                <a:solidFill>
                  <a:srgbClr val="EB571C"/>
                </a:solidFill>
              </a:rPr>
              <a:t>let operator</a:t>
            </a:r>
            <a:endParaRPr lang="en-US" sz="2800" dirty="0">
              <a:solidFill>
                <a:srgbClr val="EB57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35597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95536" y="926717"/>
            <a:ext cx="639045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7F0055"/>
                </a:solidFill>
                <a:latin typeface="Monaco"/>
              </a:rPr>
              <a:t>function</a:t>
            </a:r>
            <a:r>
              <a:rPr lang="en-US" sz="1600" b="1" dirty="0">
                <a:solidFill>
                  <a:srgbClr val="000000"/>
                </a:solidFill>
                <a:latin typeface="Monaco"/>
              </a:rPr>
              <a:t>* range (start, end, step) {</a:t>
            </a:r>
          </a:p>
          <a:p>
            <a:r>
              <a:rPr lang="en-US" sz="1600" dirty="0">
                <a:solidFill>
                  <a:srgbClr val="000000"/>
                </a:solidFill>
                <a:latin typeface="Monaco"/>
              </a:rPr>
              <a:t>    </a:t>
            </a:r>
            <a:r>
              <a:rPr lang="en-US" sz="1600" b="1" dirty="0">
                <a:solidFill>
                  <a:srgbClr val="7F0055"/>
                </a:solidFill>
                <a:latin typeface="Monaco"/>
              </a:rPr>
              <a:t>while</a:t>
            </a:r>
            <a:r>
              <a:rPr lang="en-US" sz="1600" b="1" dirty="0">
                <a:solidFill>
                  <a:srgbClr val="000000"/>
                </a:solidFill>
                <a:latin typeface="Monaco"/>
              </a:rPr>
              <a:t> (start &lt; end) {</a:t>
            </a:r>
          </a:p>
          <a:p>
            <a:r>
              <a:rPr lang="tr-TR" sz="1600" dirty="0">
                <a:solidFill>
                  <a:srgbClr val="000000"/>
                </a:solidFill>
                <a:latin typeface="Monaco"/>
              </a:rPr>
              <a:t>        </a:t>
            </a:r>
            <a:r>
              <a:rPr lang="tr-TR" sz="1600" dirty="0" err="1">
                <a:solidFill>
                  <a:srgbClr val="000000"/>
                </a:solidFill>
                <a:latin typeface="Monaco"/>
              </a:rPr>
              <a:t>yield</a:t>
            </a:r>
            <a:r>
              <a:rPr lang="tr-TR" sz="1600" dirty="0">
                <a:solidFill>
                  <a:srgbClr val="000000"/>
                </a:solidFill>
                <a:latin typeface="Monaco"/>
              </a:rPr>
              <a:t> start</a:t>
            </a:r>
          </a:p>
          <a:p>
            <a:r>
              <a:rPr lang="hu-HU" sz="1600" dirty="0">
                <a:solidFill>
                  <a:srgbClr val="000000"/>
                </a:solidFill>
                <a:latin typeface="Monaco"/>
              </a:rPr>
              <a:t>        start += step</a:t>
            </a:r>
          </a:p>
          <a:p>
            <a:r>
              <a:rPr lang="hu-HU" sz="1600" dirty="0">
                <a:solidFill>
                  <a:srgbClr val="000000"/>
                </a:solidFill>
                <a:latin typeface="Monaco"/>
              </a:rPr>
              <a:t>    }</a:t>
            </a:r>
          </a:p>
          <a:p>
            <a:r>
              <a:rPr lang="hu-HU" sz="1600" dirty="0">
                <a:solidFill>
                  <a:srgbClr val="000000"/>
                </a:solidFill>
                <a:latin typeface="Monaco"/>
              </a:rPr>
              <a:t>}</a:t>
            </a:r>
          </a:p>
          <a:p>
            <a:endParaRPr lang="hu-HU" sz="1600" dirty="0">
              <a:latin typeface="Monaco"/>
            </a:endParaRPr>
          </a:p>
          <a:p>
            <a:r>
              <a:rPr lang="en-US" sz="1600" b="1" dirty="0">
                <a:solidFill>
                  <a:srgbClr val="7F0055"/>
                </a:solidFill>
                <a:latin typeface="Monaco"/>
              </a:rPr>
              <a:t>for</a:t>
            </a:r>
            <a:r>
              <a:rPr lang="en-US" sz="1600" b="1" dirty="0">
                <a:solidFill>
                  <a:srgbClr val="000000"/>
                </a:solidFill>
                <a:latin typeface="Monaco"/>
              </a:rPr>
              <a:t> (let </a:t>
            </a:r>
            <a:r>
              <a:rPr lang="en-US" sz="1600" b="1" dirty="0" err="1">
                <a:solidFill>
                  <a:srgbClr val="000000"/>
                </a:solidFill>
                <a:latin typeface="Monaco"/>
              </a:rPr>
              <a:t>i</a:t>
            </a:r>
            <a:r>
              <a:rPr lang="en-US" sz="1600" b="1" dirty="0">
                <a:solidFill>
                  <a:srgbClr val="000000"/>
                </a:solidFill>
                <a:latin typeface="Monaco"/>
              </a:rPr>
              <a:t> of range(0, 10, 2)) {</a:t>
            </a:r>
          </a:p>
          <a:p>
            <a:r>
              <a:rPr lang="en-US" sz="1600" dirty="0">
                <a:solidFill>
                  <a:srgbClr val="000000"/>
                </a:solidFill>
                <a:latin typeface="Monaco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Monaco"/>
              </a:rPr>
              <a:t>console.log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Monaco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) </a:t>
            </a:r>
            <a:r>
              <a:rPr lang="en-US" sz="1600" dirty="0">
                <a:solidFill>
                  <a:srgbClr val="3F7F5F"/>
                </a:solidFill>
                <a:latin typeface="Monaco"/>
              </a:rPr>
              <a:t>// 0, 2, 4, 6, 8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Monaco"/>
              </a:rPr>
              <a:t>}</a:t>
            </a:r>
          </a:p>
          <a:p>
            <a:endParaRPr lang="en-US" sz="1600" dirty="0">
              <a:solidFill>
                <a:srgbClr val="000000"/>
              </a:solidFill>
              <a:latin typeface="Monaco"/>
            </a:endParaRPr>
          </a:p>
          <a:p>
            <a:endParaRPr lang="ru-RU" sz="1600" dirty="0"/>
          </a:p>
        </p:txBody>
      </p:sp>
      <p:sp>
        <p:nvSpPr>
          <p:cNvPr id="3" name="Rectangle 2"/>
          <p:cNvSpPr/>
          <p:nvPr/>
        </p:nvSpPr>
        <p:spPr>
          <a:xfrm>
            <a:off x="251520" y="260648"/>
            <a:ext cx="84969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EB571C"/>
                </a:solidFill>
              </a:rPr>
              <a:t>Generators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395536" y="3519005"/>
            <a:ext cx="4572000" cy="2862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function* </a:t>
            </a:r>
            <a:r>
              <a:rPr lang="en-US" dirty="0" err="1"/>
              <a:t>genFunc</a:t>
            </a:r>
            <a:r>
              <a:rPr lang="en-US" dirty="0"/>
              <a:t>() {</a:t>
            </a:r>
          </a:p>
          <a:p>
            <a:r>
              <a:rPr lang="en-US" dirty="0"/>
              <a:t>        yield 'a';</a:t>
            </a:r>
          </a:p>
          <a:p>
            <a:r>
              <a:rPr lang="en-US" dirty="0"/>
              <a:t>        yield 'b'</a:t>
            </a:r>
            <a:r>
              <a:rPr lang="en-US" dirty="0" smtClean="0"/>
              <a:t>;</a:t>
            </a:r>
          </a:p>
          <a:p>
            <a:r>
              <a:rPr lang="en-US" dirty="0"/>
              <a:t> </a:t>
            </a:r>
            <a:r>
              <a:rPr lang="en-US" dirty="0" smtClean="0"/>
              <a:t>       return 1;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 smtClean="0"/>
              <a:t>}</a:t>
            </a:r>
          </a:p>
          <a:p>
            <a:r>
              <a:rPr lang="en-US" dirty="0" err="1"/>
              <a:t>genObj</a:t>
            </a:r>
            <a:r>
              <a:rPr lang="en-US" dirty="0"/>
              <a:t> = </a:t>
            </a:r>
            <a:r>
              <a:rPr lang="en-US" dirty="0" err="1"/>
              <a:t>genFunc</a:t>
            </a:r>
            <a:r>
              <a:rPr lang="en-US" dirty="0"/>
              <a:t>();</a:t>
            </a:r>
          </a:p>
          <a:p>
            <a:r>
              <a:rPr lang="en-US" dirty="0" err="1"/>
              <a:t>genObj.next</a:t>
            </a:r>
            <a:r>
              <a:rPr lang="en-US" dirty="0"/>
              <a:t>() // {value: "a", done: false}</a:t>
            </a:r>
            <a:endParaRPr lang="en-US" dirty="0" smtClean="0"/>
          </a:p>
          <a:p>
            <a:r>
              <a:rPr lang="en-US" dirty="0" err="1"/>
              <a:t>genObj.next</a:t>
            </a:r>
            <a:r>
              <a:rPr lang="en-US" dirty="0"/>
              <a:t>() // {value: "b", done: false}</a:t>
            </a:r>
            <a:endParaRPr lang="en-US" dirty="0" smtClean="0"/>
          </a:p>
          <a:p>
            <a:r>
              <a:rPr lang="en-US" dirty="0" err="1"/>
              <a:t>genObj.next</a:t>
            </a:r>
            <a:r>
              <a:rPr lang="en-US" dirty="0"/>
              <a:t>(</a:t>
            </a:r>
            <a:r>
              <a:rPr lang="en-US" dirty="0" smtClean="0"/>
              <a:t>) /</a:t>
            </a:r>
            <a:r>
              <a:rPr lang="en-US" dirty="0"/>
              <a:t>/  {value: 1, done: true}</a:t>
            </a:r>
            <a:endParaRPr lang="en-US" dirty="0" smtClean="0"/>
          </a:p>
          <a:p>
            <a:r>
              <a:rPr lang="tr-TR" dirty="0" err="1"/>
              <a:t>arr</a:t>
            </a:r>
            <a:r>
              <a:rPr lang="tr-TR" dirty="0"/>
              <a:t> = [...</a:t>
            </a:r>
            <a:r>
              <a:rPr lang="tr-TR" dirty="0" err="1"/>
              <a:t>genFunc</a:t>
            </a:r>
            <a:r>
              <a:rPr lang="tr-TR" dirty="0"/>
              <a:t>()]; // ['a', 'b']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804883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323528" y="1026015"/>
            <a:ext cx="6912768" cy="5355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F0055"/>
                </a:solidFill>
                <a:latin typeface="Monaco"/>
              </a:rPr>
              <a:t>function</a:t>
            </a:r>
            <a:r>
              <a:rPr lang="en-US" b="1" dirty="0">
                <a:solidFill>
                  <a:srgbClr val="000000"/>
                </a:solidFill>
                <a:latin typeface="Monaco"/>
              </a:rPr>
              <a:t>* </a:t>
            </a:r>
            <a:r>
              <a:rPr lang="en-US" b="1" dirty="0" err="1">
                <a:solidFill>
                  <a:srgbClr val="000000"/>
                </a:solidFill>
                <a:latin typeface="Monaco"/>
              </a:rPr>
              <a:t>objectEntries</a:t>
            </a:r>
            <a:r>
              <a:rPr lang="en-US" b="1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Monaco"/>
              </a:rPr>
              <a:t>obj</a:t>
            </a:r>
            <a:r>
              <a:rPr lang="en-US" b="1" dirty="0">
                <a:solidFill>
                  <a:srgbClr val="000000"/>
                </a:solidFill>
                <a:latin typeface="Monaco"/>
              </a:rPr>
              <a:t>) {</a:t>
            </a:r>
          </a:p>
          <a:p>
            <a:r>
              <a:rPr lang="en-US" dirty="0">
                <a:solidFill>
                  <a:srgbClr val="000000"/>
                </a:solidFill>
                <a:latin typeface="Monaco"/>
              </a:rPr>
              <a:t>    </a:t>
            </a:r>
            <a:r>
              <a:rPr lang="en-US" dirty="0">
                <a:solidFill>
                  <a:srgbClr val="3F7F5F"/>
                </a:solidFill>
                <a:latin typeface="Monaco"/>
              </a:rPr>
              <a:t>// In ES6, you can use strings </a:t>
            </a:r>
            <a:endParaRPr lang="en-US" dirty="0" smtClean="0">
              <a:solidFill>
                <a:srgbClr val="3F7F5F"/>
              </a:solidFill>
              <a:latin typeface="Monaco"/>
            </a:endParaRPr>
          </a:p>
          <a:p>
            <a:r>
              <a:rPr lang="en-US" dirty="0">
                <a:solidFill>
                  <a:srgbClr val="3F7F5F"/>
                </a:solidFill>
                <a:latin typeface="Monaco"/>
              </a:rPr>
              <a:t> </a:t>
            </a:r>
            <a:r>
              <a:rPr lang="en-US" dirty="0" smtClean="0">
                <a:solidFill>
                  <a:srgbClr val="3F7F5F"/>
                </a:solidFill>
                <a:latin typeface="Monaco"/>
              </a:rPr>
              <a:t>   // or </a:t>
            </a:r>
            <a:r>
              <a:rPr lang="en-US" dirty="0">
                <a:solidFill>
                  <a:srgbClr val="3F7F5F"/>
                </a:solidFill>
                <a:latin typeface="Monaco"/>
              </a:rPr>
              <a:t>symbols as property keys,</a:t>
            </a:r>
          </a:p>
          <a:p>
            <a:r>
              <a:rPr lang="en-US" dirty="0">
                <a:solidFill>
                  <a:srgbClr val="000000"/>
                </a:solidFill>
                <a:latin typeface="Monaco"/>
              </a:rPr>
              <a:t>    </a:t>
            </a:r>
            <a:r>
              <a:rPr lang="en-US" dirty="0">
                <a:solidFill>
                  <a:srgbClr val="3F7F5F"/>
                </a:solidFill>
                <a:latin typeface="Monaco"/>
              </a:rPr>
              <a:t>// </a:t>
            </a:r>
            <a:r>
              <a:rPr lang="en-US" dirty="0" err="1">
                <a:solidFill>
                  <a:srgbClr val="3F7F5F"/>
                </a:solidFill>
                <a:latin typeface="Monaco"/>
              </a:rPr>
              <a:t>Reflect.ownKeys</a:t>
            </a:r>
            <a:r>
              <a:rPr lang="en-US" dirty="0">
                <a:solidFill>
                  <a:srgbClr val="3F7F5F"/>
                </a:solidFill>
                <a:latin typeface="Monaco"/>
              </a:rPr>
              <a:t>() retrieves both</a:t>
            </a:r>
          </a:p>
          <a:p>
            <a:r>
              <a:rPr lang="en-US" dirty="0">
                <a:solidFill>
                  <a:srgbClr val="000000"/>
                </a:solidFill>
                <a:latin typeface="Monaco"/>
              </a:rPr>
              <a:t>    let 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propKeys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Reflect.ownKeys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obj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);</a:t>
            </a:r>
          </a:p>
          <a:p>
            <a:endParaRPr lang="en-US" dirty="0">
              <a:latin typeface="Monaco"/>
            </a:endParaRPr>
          </a:p>
          <a:p>
            <a:r>
              <a:rPr lang="en-US" dirty="0">
                <a:solidFill>
                  <a:srgbClr val="000000"/>
                </a:solidFill>
                <a:latin typeface="Monaco"/>
              </a:rPr>
              <a:t>    </a:t>
            </a:r>
            <a:r>
              <a:rPr lang="en-US" b="1" dirty="0">
                <a:solidFill>
                  <a:srgbClr val="7F0055"/>
                </a:solidFill>
                <a:latin typeface="Monaco"/>
              </a:rPr>
              <a:t>for</a:t>
            </a:r>
            <a:r>
              <a:rPr lang="en-US" b="1" dirty="0">
                <a:solidFill>
                  <a:srgbClr val="000000"/>
                </a:solidFill>
                <a:latin typeface="Monaco"/>
              </a:rPr>
              <a:t> (let </a:t>
            </a:r>
            <a:r>
              <a:rPr lang="en-US" b="1" dirty="0" err="1">
                <a:solidFill>
                  <a:srgbClr val="000000"/>
                </a:solidFill>
                <a:latin typeface="Monaco"/>
              </a:rPr>
              <a:t>propKey</a:t>
            </a:r>
            <a:r>
              <a:rPr lang="en-US" b="1" dirty="0">
                <a:solidFill>
                  <a:srgbClr val="000000"/>
                </a:solidFill>
                <a:latin typeface="Monaco"/>
              </a:rPr>
              <a:t> of </a:t>
            </a:r>
            <a:r>
              <a:rPr lang="en-US" b="1" dirty="0" err="1">
                <a:solidFill>
                  <a:srgbClr val="000000"/>
                </a:solidFill>
                <a:latin typeface="Monaco"/>
              </a:rPr>
              <a:t>propKeys</a:t>
            </a:r>
            <a:r>
              <a:rPr lang="en-US" b="1" dirty="0">
                <a:solidFill>
                  <a:srgbClr val="000000"/>
                </a:solidFill>
                <a:latin typeface="Monaco"/>
              </a:rPr>
              <a:t>) {</a:t>
            </a:r>
          </a:p>
          <a:p>
            <a:r>
              <a:rPr lang="en-US" dirty="0">
                <a:solidFill>
                  <a:srgbClr val="000000"/>
                </a:solidFill>
                <a:latin typeface="Monaco"/>
              </a:rPr>
              <a:t>        yield [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propKey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obj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[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propKey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]];</a:t>
            </a:r>
          </a:p>
          <a:p>
            <a:r>
              <a:rPr lang="en-US" dirty="0">
                <a:solidFill>
                  <a:srgbClr val="000000"/>
                </a:solidFill>
                <a:latin typeface="Monaco"/>
              </a:rPr>
              <a:t>    }</a:t>
            </a:r>
          </a:p>
          <a:p>
            <a:r>
              <a:rPr lang="en-US" dirty="0" smtClean="0">
                <a:solidFill>
                  <a:srgbClr val="000000"/>
                </a:solidFill>
                <a:latin typeface="Monaco"/>
              </a:rPr>
              <a:t>}</a:t>
            </a:r>
          </a:p>
          <a:p>
            <a:endParaRPr lang="en-US" dirty="0">
              <a:solidFill>
                <a:srgbClr val="000000"/>
              </a:solidFill>
              <a:latin typeface="Monaco"/>
            </a:endParaRPr>
          </a:p>
          <a:p>
            <a:r>
              <a:rPr lang="en-US" dirty="0">
                <a:solidFill>
                  <a:srgbClr val="000000"/>
                </a:solidFill>
                <a:latin typeface="Monaco"/>
              </a:rPr>
              <a:t>let 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jane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= { first: </a:t>
            </a:r>
            <a:r>
              <a:rPr lang="en-US" dirty="0">
                <a:solidFill>
                  <a:srgbClr val="2A00FF"/>
                </a:solidFill>
                <a:latin typeface="Monaco"/>
              </a:rPr>
              <a:t>'Jane'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, last: </a:t>
            </a:r>
            <a:r>
              <a:rPr lang="en-US" dirty="0">
                <a:solidFill>
                  <a:srgbClr val="2A00FF"/>
                </a:solidFill>
                <a:latin typeface="Monaco"/>
              </a:rPr>
              <a:t>'Doe'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};</a:t>
            </a:r>
          </a:p>
          <a:p>
            <a:r>
              <a:rPr lang="en-US" b="1" dirty="0">
                <a:solidFill>
                  <a:srgbClr val="7F0055"/>
                </a:solidFill>
                <a:latin typeface="Monaco"/>
              </a:rPr>
              <a:t>for</a:t>
            </a:r>
            <a:r>
              <a:rPr lang="en-US" b="1" dirty="0">
                <a:solidFill>
                  <a:srgbClr val="000000"/>
                </a:solidFill>
                <a:latin typeface="Monaco"/>
              </a:rPr>
              <a:t> (let [</a:t>
            </a:r>
            <a:r>
              <a:rPr lang="en-US" b="1" dirty="0" err="1">
                <a:solidFill>
                  <a:srgbClr val="000000"/>
                </a:solidFill>
                <a:latin typeface="Monaco"/>
              </a:rPr>
              <a:t>key,value</a:t>
            </a:r>
            <a:r>
              <a:rPr lang="en-US" b="1" dirty="0">
                <a:solidFill>
                  <a:srgbClr val="000000"/>
                </a:solidFill>
                <a:latin typeface="Monaco"/>
              </a:rPr>
              <a:t>] of </a:t>
            </a:r>
            <a:r>
              <a:rPr lang="en-US" b="1" dirty="0" err="1">
                <a:solidFill>
                  <a:srgbClr val="000000"/>
                </a:solidFill>
                <a:latin typeface="Monaco"/>
              </a:rPr>
              <a:t>objectEntries</a:t>
            </a:r>
            <a:r>
              <a:rPr lang="en-US" b="1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Monaco"/>
              </a:rPr>
              <a:t>jane</a:t>
            </a:r>
            <a:r>
              <a:rPr lang="en-US" b="1" dirty="0">
                <a:solidFill>
                  <a:srgbClr val="000000"/>
                </a:solidFill>
                <a:latin typeface="Monaco"/>
              </a:rPr>
              <a:t>)) {</a:t>
            </a:r>
          </a:p>
          <a:p>
            <a:r>
              <a:rPr lang="fi-FI" dirty="0">
                <a:solidFill>
                  <a:srgbClr val="000000"/>
                </a:solidFill>
                <a:latin typeface="Monaco"/>
              </a:rPr>
              <a:t>    </a:t>
            </a:r>
            <a:r>
              <a:rPr lang="fi-FI" dirty="0" err="1">
                <a:solidFill>
                  <a:srgbClr val="000000"/>
                </a:solidFill>
                <a:latin typeface="Monaco"/>
              </a:rPr>
              <a:t>console.log(`${key</a:t>
            </a:r>
            <a:r>
              <a:rPr lang="fi-FI" dirty="0">
                <a:solidFill>
                  <a:srgbClr val="000000"/>
                </a:solidFill>
                <a:latin typeface="Monaco"/>
              </a:rPr>
              <a:t>}: ${</a:t>
            </a:r>
            <a:r>
              <a:rPr lang="fi-FI" dirty="0" err="1">
                <a:solidFill>
                  <a:srgbClr val="000000"/>
                </a:solidFill>
                <a:latin typeface="Monaco"/>
              </a:rPr>
              <a:t>value</a:t>
            </a:r>
            <a:r>
              <a:rPr lang="fi-FI" dirty="0">
                <a:solidFill>
                  <a:srgbClr val="000000"/>
                </a:solidFill>
                <a:latin typeface="Monaco"/>
              </a:rPr>
              <a:t>}`);</a:t>
            </a:r>
          </a:p>
          <a:p>
            <a:r>
              <a:rPr lang="fi-FI" dirty="0">
                <a:solidFill>
                  <a:srgbClr val="000000"/>
                </a:solidFill>
                <a:latin typeface="Monaco"/>
              </a:rPr>
              <a:t>}</a:t>
            </a:r>
          </a:p>
          <a:p>
            <a:r>
              <a:rPr lang="fi-FI" dirty="0">
                <a:solidFill>
                  <a:srgbClr val="3F7F5F"/>
                </a:solidFill>
                <a:latin typeface="Monaco"/>
              </a:rPr>
              <a:t>// Output:</a:t>
            </a:r>
          </a:p>
          <a:p>
            <a:r>
              <a:rPr lang="fi-FI" dirty="0">
                <a:solidFill>
                  <a:srgbClr val="3F7F5F"/>
                </a:solidFill>
                <a:latin typeface="Monaco"/>
              </a:rPr>
              <a:t>// </a:t>
            </a:r>
            <a:r>
              <a:rPr lang="fi-FI" dirty="0" err="1">
                <a:solidFill>
                  <a:srgbClr val="3F7F5F"/>
                </a:solidFill>
                <a:latin typeface="Monaco"/>
              </a:rPr>
              <a:t>first</a:t>
            </a:r>
            <a:r>
              <a:rPr lang="fi-FI" dirty="0">
                <a:solidFill>
                  <a:srgbClr val="3F7F5F"/>
                </a:solidFill>
                <a:latin typeface="Monaco"/>
              </a:rPr>
              <a:t>: Jane</a:t>
            </a:r>
          </a:p>
          <a:p>
            <a:r>
              <a:rPr lang="fi-FI" dirty="0">
                <a:solidFill>
                  <a:srgbClr val="3F7F5F"/>
                </a:solidFill>
                <a:latin typeface="Monaco"/>
              </a:rPr>
              <a:t>// </a:t>
            </a:r>
            <a:r>
              <a:rPr lang="fi-FI" dirty="0" err="1">
                <a:solidFill>
                  <a:srgbClr val="3F7F5F"/>
                </a:solidFill>
                <a:latin typeface="Monaco"/>
              </a:rPr>
              <a:t>last</a:t>
            </a:r>
            <a:r>
              <a:rPr lang="fi-FI" dirty="0">
                <a:solidFill>
                  <a:srgbClr val="3F7F5F"/>
                </a:solidFill>
                <a:latin typeface="Monaco"/>
              </a:rPr>
              <a:t>: </a:t>
            </a:r>
            <a:r>
              <a:rPr lang="fi-FI" dirty="0" err="1">
                <a:solidFill>
                  <a:srgbClr val="3F7F5F"/>
                </a:solidFill>
                <a:latin typeface="Monaco"/>
              </a:rPr>
              <a:t>Doe</a:t>
            </a:r>
            <a:endParaRPr lang="fi-FI" dirty="0">
              <a:solidFill>
                <a:srgbClr val="3F7F5F"/>
              </a:solidFill>
              <a:latin typeface="Monaco"/>
            </a:endParaRPr>
          </a:p>
          <a:p>
            <a:endParaRPr lang="ru-RU" dirty="0"/>
          </a:p>
        </p:txBody>
      </p:sp>
      <p:sp>
        <p:nvSpPr>
          <p:cNvPr id="4" name="Rectangle 2"/>
          <p:cNvSpPr/>
          <p:nvPr/>
        </p:nvSpPr>
        <p:spPr>
          <a:xfrm>
            <a:off x="107504" y="260648"/>
            <a:ext cx="84969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EB571C"/>
                </a:solidFill>
              </a:rPr>
              <a:t>Generators: example of use</a:t>
            </a:r>
          </a:p>
        </p:txBody>
      </p:sp>
    </p:spTree>
    <p:extLst>
      <p:ext uri="{BB962C8B-B14F-4D97-AF65-F5344CB8AC3E}">
        <p14:creationId xmlns:p14="http://schemas.microsoft.com/office/powerpoint/2010/main" val="22537370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83568" y="1052736"/>
            <a:ext cx="4572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7F0055"/>
                </a:solidFill>
                <a:latin typeface="Monaco"/>
              </a:rPr>
              <a:t>function</a:t>
            </a:r>
            <a:r>
              <a:rPr lang="en-US" b="1" dirty="0">
                <a:solidFill>
                  <a:srgbClr val="000000"/>
                </a:solidFill>
                <a:latin typeface="Monaco"/>
              </a:rPr>
              <a:t>* foo() {</a:t>
            </a:r>
          </a:p>
          <a:p>
            <a:r>
              <a:rPr lang="tr-TR" dirty="0">
                <a:solidFill>
                  <a:srgbClr val="000000"/>
                </a:solidFill>
                <a:latin typeface="Monaco"/>
              </a:rPr>
              <a:t>    </a:t>
            </a:r>
            <a:r>
              <a:rPr lang="tr-TR" dirty="0" err="1">
                <a:solidFill>
                  <a:srgbClr val="000000"/>
                </a:solidFill>
                <a:latin typeface="Monaco"/>
              </a:rPr>
              <a:t>yield</a:t>
            </a:r>
            <a:r>
              <a:rPr lang="tr-TR" dirty="0">
                <a:solidFill>
                  <a:srgbClr val="000000"/>
                </a:solidFill>
                <a:latin typeface="Monaco"/>
              </a:rPr>
              <a:t> </a:t>
            </a:r>
            <a:r>
              <a:rPr lang="tr-TR" dirty="0">
                <a:solidFill>
                  <a:srgbClr val="2A00FF"/>
                </a:solidFill>
                <a:latin typeface="Monaco"/>
              </a:rPr>
              <a:t>'a'</a:t>
            </a:r>
            <a:r>
              <a:rPr lang="tr-TR" dirty="0">
                <a:solidFill>
                  <a:srgbClr val="000000"/>
                </a:solidFill>
                <a:latin typeface="Monaco"/>
              </a:rPr>
              <a:t>;</a:t>
            </a:r>
          </a:p>
          <a:p>
            <a:r>
              <a:rPr lang="tr-TR" dirty="0">
                <a:solidFill>
                  <a:srgbClr val="000000"/>
                </a:solidFill>
                <a:latin typeface="Monaco"/>
              </a:rPr>
              <a:t>    </a:t>
            </a:r>
            <a:r>
              <a:rPr lang="tr-TR" dirty="0" err="1">
                <a:solidFill>
                  <a:srgbClr val="000000"/>
                </a:solidFill>
                <a:latin typeface="Monaco"/>
              </a:rPr>
              <a:t>yield</a:t>
            </a:r>
            <a:r>
              <a:rPr lang="tr-TR" dirty="0">
                <a:solidFill>
                  <a:srgbClr val="000000"/>
                </a:solidFill>
                <a:latin typeface="Monaco"/>
              </a:rPr>
              <a:t> </a:t>
            </a:r>
            <a:r>
              <a:rPr lang="tr-TR" dirty="0">
                <a:solidFill>
                  <a:srgbClr val="2A00FF"/>
                </a:solidFill>
                <a:latin typeface="Monaco"/>
              </a:rPr>
              <a:t>'b'</a:t>
            </a:r>
            <a:r>
              <a:rPr lang="tr-TR" dirty="0">
                <a:solidFill>
                  <a:srgbClr val="000000"/>
                </a:solidFill>
                <a:latin typeface="Monaco"/>
              </a:rPr>
              <a:t>;</a:t>
            </a:r>
          </a:p>
          <a:p>
            <a:r>
              <a:rPr lang="tr-TR" dirty="0">
                <a:solidFill>
                  <a:srgbClr val="000000"/>
                </a:solidFill>
                <a:latin typeface="Monaco"/>
              </a:rPr>
              <a:t>}</a:t>
            </a:r>
          </a:p>
          <a:p>
            <a:r>
              <a:rPr lang="tr-TR" b="1" dirty="0" err="1">
                <a:solidFill>
                  <a:srgbClr val="7F0055"/>
                </a:solidFill>
                <a:latin typeface="Monaco"/>
              </a:rPr>
              <a:t>function</a:t>
            </a:r>
            <a:r>
              <a:rPr lang="tr-TR" b="1" dirty="0">
                <a:solidFill>
                  <a:srgbClr val="000000"/>
                </a:solidFill>
                <a:latin typeface="Monaco"/>
              </a:rPr>
              <a:t>* bar() {</a:t>
            </a:r>
          </a:p>
          <a:p>
            <a:r>
              <a:rPr lang="tr-TR" dirty="0">
                <a:solidFill>
                  <a:srgbClr val="000000"/>
                </a:solidFill>
                <a:latin typeface="Monaco"/>
              </a:rPr>
              <a:t>    </a:t>
            </a:r>
            <a:r>
              <a:rPr lang="tr-TR" dirty="0" err="1">
                <a:solidFill>
                  <a:srgbClr val="000000"/>
                </a:solidFill>
                <a:latin typeface="Monaco"/>
              </a:rPr>
              <a:t>yield</a:t>
            </a:r>
            <a:r>
              <a:rPr lang="tr-TR" dirty="0">
                <a:solidFill>
                  <a:srgbClr val="000000"/>
                </a:solidFill>
                <a:latin typeface="Monaco"/>
              </a:rPr>
              <a:t> </a:t>
            </a:r>
            <a:r>
              <a:rPr lang="tr-TR" dirty="0">
                <a:solidFill>
                  <a:srgbClr val="2A00FF"/>
                </a:solidFill>
                <a:latin typeface="Monaco"/>
              </a:rPr>
              <a:t>'x'</a:t>
            </a:r>
            <a:r>
              <a:rPr lang="tr-TR" dirty="0">
                <a:solidFill>
                  <a:srgbClr val="000000"/>
                </a:solidFill>
                <a:latin typeface="Monaco"/>
              </a:rPr>
              <a:t>;</a:t>
            </a:r>
          </a:p>
          <a:p>
            <a:r>
              <a:rPr lang="tr-TR" dirty="0">
                <a:solidFill>
                  <a:srgbClr val="000000"/>
                </a:solidFill>
                <a:latin typeface="Monaco"/>
              </a:rPr>
              <a:t>    </a:t>
            </a:r>
            <a:r>
              <a:rPr lang="tr-TR" dirty="0" err="1">
                <a:solidFill>
                  <a:srgbClr val="000000"/>
                </a:solidFill>
                <a:latin typeface="Monaco"/>
              </a:rPr>
              <a:t>yield</a:t>
            </a:r>
            <a:r>
              <a:rPr lang="tr-TR" dirty="0">
                <a:solidFill>
                  <a:srgbClr val="000000"/>
                </a:solidFill>
                <a:latin typeface="Monaco"/>
              </a:rPr>
              <a:t>* </a:t>
            </a:r>
            <a:r>
              <a:rPr lang="tr-TR" dirty="0" err="1">
                <a:solidFill>
                  <a:srgbClr val="000000"/>
                </a:solidFill>
                <a:latin typeface="Monaco"/>
              </a:rPr>
              <a:t>foo</a:t>
            </a:r>
            <a:r>
              <a:rPr lang="tr-TR" dirty="0">
                <a:solidFill>
                  <a:srgbClr val="000000"/>
                </a:solidFill>
                <a:latin typeface="Monaco"/>
              </a:rPr>
              <a:t>();</a:t>
            </a:r>
          </a:p>
          <a:p>
            <a:r>
              <a:rPr lang="tr-TR" dirty="0">
                <a:solidFill>
                  <a:srgbClr val="000000"/>
                </a:solidFill>
                <a:latin typeface="Monaco"/>
              </a:rPr>
              <a:t>    </a:t>
            </a:r>
            <a:r>
              <a:rPr lang="tr-TR" dirty="0" err="1">
                <a:solidFill>
                  <a:srgbClr val="000000"/>
                </a:solidFill>
                <a:latin typeface="Monaco"/>
              </a:rPr>
              <a:t>yield</a:t>
            </a:r>
            <a:r>
              <a:rPr lang="tr-TR" dirty="0">
                <a:solidFill>
                  <a:srgbClr val="000000"/>
                </a:solidFill>
                <a:latin typeface="Monaco"/>
              </a:rPr>
              <a:t> </a:t>
            </a:r>
            <a:r>
              <a:rPr lang="tr-TR" dirty="0">
                <a:solidFill>
                  <a:srgbClr val="2A00FF"/>
                </a:solidFill>
                <a:latin typeface="Monaco"/>
              </a:rPr>
              <a:t>'y'</a:t>
            </a:r>
            <a:r>
              <a:rPr lang="tr-TR" dirty="0">
                <a:solidFill>
                  <a:srgbClr val="000000"/>
                </a:solidFill>
                <a:latin typeface="Monaco"/>
              </a:rPr>
              <a:t>;</a:t>
            </a:r>
          </a:p>
          <a:p>
            <a:r>
              <a:rPr lang="tr-TR" dirty="0">
                <a:solidFill>
                  <a:srgbClr val="000000"/>
                </a:solidFill>
                <a:latin typeface="Monaco"/>
              </a:rPr>
              <a:t>}</a:t>
            </a:r>
          </a:p>
          <a:p>
            <a:endParaRPr lang="tr-TR" dirty="0">
              <a:latin typeface="Monaco"/>
            </a:endParaRPr>
          </a:p>
          <a:p>
            <a:r>
              <a:rPr lang="tr-TR" dirty="0">
                <a:solidFill>
                  <a:srgbClr val="3F7F5F"/>
                </a:solidFill>
                <a:latin typeface="Monaco"/>
              </a:rPr>
              <a:t>// </a:t>
            </a:r>
            <a:r>
              <a:rPr lang="tr-TR" dirty="0" err="1">
                <a:solidFill>
                  <a:srgbClr val="3F7F5F"/>
                </a:solidFill>
                <a:latin typeface="Monaco"/>
              </a:rPr>
              <a:t>Collect</a:t>
            </a:r>
            <a:r>
              <a:rPr lang="tr-TR" dirty="0">
                <a:solidFill>
                  <a:srgbClr val="3F7F5F"/>
                </a:solidFill>
                <a:latin typeface="Monaco"/>
              </a:rPr>
              <a:t> </a:t>
            </a:r>
            <a:r>
              <a:rPr lang="tr-TR" dirty="0" err="1">
                <a:solidFill>
                  <a:srgbClr val="3F7F5F"/>
                </a:solidFill>
                <a:latin typeface="Monaco"/>
              </a:rPr>
              <a:t>all</a:t>
            </a:r>
            <a:r>
              <a:rPr lang="tr-TR" dirty="0">
                <a:solidFill>
                  <a:srgbClr val="3F7F5F"/>
                </a:solidFill>
                <a:latin typeface="Monaco"/>
              </a:rPr>
              <a:t> </a:t>
            </a:r>
            <a:r>
              <a:rPr lang="tr-TR" dirty="0" err="1">
                <a:solidFill>
                  <a:srgbClr val="3F7F5F"/>
                </a:solidFill>
                <a:latin typeface="Monaco"/>
              </a:rPr>
              <a:t>values</a:t>
            </a:r>
            <a:r>
              <a:rPr lang="tr-TR" dirty="0">
                <a:solidFill>
                  <a:srgbClr val="3F7F5F"/>
                </a:solidFill>
                <a:latin typeface="Monaco"/>
              </a:rPr>
              <a:t> </a:t>
            </a:r>
            <a:r>
              <a:rPr lang="tr-TR" dirty="0" err="1">
                <a:solidFill>
                  <a:srgbClr val="3F7F5F"/>
                </a:solidFill>
                <a:latin typeface="Monaco"/>
              </a:rPr>
              <a:t>yielded</a:t>
            </a:r>
            <a:r>
              <a:rPr lang="tr-TR" dirty="0">
                <a:solidFill>
                  <a:srgbClr val="3F7F5F"/>
                </a:solidFill>
                <a:latin typeface="Monaco"/>
              </a:rPr>
              <a:t> </a:t>
            </a:r>
            <a:r>
              <a:rPr lang="tr-TR" dirty="0" err="1">
                <a:solidFill>
                  <a:srgbClr val="3F7F5F"/>
                </a:solidFill>
                <a:latin typeface="Monaco"/>
              </a:rPr>
              <a:t>by</a:t>
            </a:r>
            <a:r>
              <a:rPr lang="tr-TR" dirty="0">
                <a:solidFill>
                  <a:srgbClr val="3F7F5F"/>
                </a:solidFill>
                <a:latin typeface="Monaco"/>
              </a:rPr>
              <a:t> bar() in an </a:t>
            </a:r>
            <a:r>
              <a:rPr lang="tr-TR" dirty="0" err="1">
                <a:solidFill>
                  <a:srgbClr val="3F7F5F"/>
                </a:solidFill>
                <a:latin typeface="Monaco"/>
              </a:rPr>
              <a:t>array</a:t>
            </a:r>
            <a:endParaRPr lang="tr-TR" dirty="0">
              <a:solidFill>
                <a:srgbClr val="3F7F5F"/>
              </a:solidFill>
              <a:latin typeface="Monaco"/>
            </a:endParaRPr>
          </a:p>
          <a:p>
            <a:r>
              <a:rPr lang="sv-SE" dirty="0" err="1">
                <a:solidFill>
                  <a:srgbClr val="000000"/>
                </a:solidFill>
                <a:latin typeface="Monaco"/>
              </a:rPr>
              <a:t>let</a:t>
            </a:r>
            <a:r>
              <a:rPr lang="sv-SE" dirty="0">
                <a:solidFill>
                  <a:srgbClr val="000000"/>
                </a:solidFill>
                <a:latin typeface="Monaco"/>
              </a:rPr>
              <a:t> arr = [...bar()];</a:t>
            </a:r>
          </a:p>
          <a:p>
            <a:r>
              <a:rPr lang="tr-TR" dirty="0">
                <a:solidFill>
                  <a:srgbClr val="3F7F5F"/>
                </a:solidFill>
                <a:latin typeface="Monaco"/>
              </a:rPr>
              <a:t>// ['x', 'a', 'b', 'y']</a:t>
            </a:r>
          </a:p>
        </p:txBody>
      </p:sp>
      <p:sp>
        <p:nvSpPr>
          <p:cNvPr id="3" name="Rectangle 2"/>
          <p:cNvSpPr/>
          <p:nvPr/>
        </p:nvSpPr>
        <p:spPr>
          <a:xfrm>
            <a:off x="467544" y="332656"/>
            <a:ext cx="84969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EB571C"/>
                </a:solidFill>
              </a:rPr>
              <a:t>Generators: recursion</a:t>
            </a:r>
          </a:p>
        </p:txBody>
      </p:sp>
    </p:spTree>
    <p:extLst>
      <p:ext uri="{BB962C8B-B14F-4D97-AF65-F5344CB8AC3E}">
        <p14:creationId xmlns:p14="http://schemas.microsoft.com/office/powerpoint/2010/main" val="19193576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043608" y="1196752"/>
            <a:ext cx="617443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F0055"/>
                </a:solidFill>
                <a:latin typeface="Monaco"/>
              </a:rPr>
              <a:t>function</a:t>
            </a:r>
            <a:r>
              <a:rPr lang="en-US" b="1" dirty="0">
                <a:solidFill>
                  <a:srgbClr val="000000"/>
                </a:solidFill>
                <a:latin typeface="Monaco"/>
              </a:rPr>
              <a:t>* </a:t>
            </a:r>
            <a:r>
              <a:rPr lang="en-US" b="1" dirty="0" err="1">
                <a:solidFill>
                  <a:srgbClr val="000000"/>
                </a:solidFill>
                <a:latin typeface="Monaco"/>
              </a:rPr>
              <a:t>bla</a:t>
            </a:r>
            <a:r>
              <a:rPr lang="en-US" b="1" dirty="0">
                <a:solidFill>
                  <a:srgbClr val="000000"/>
                </a:solidFill>
                <a:latin typeface="Monaco"/>
              </a:rPr>
              <a:t>() {</a:t>
            </a:r>
          </a:p>
          <a:p>
            <a:r>
              <a:rPr lang="en-US" dirty="0">
                <a:solidFill>
                  <a:srgbClr val="000000"/>
                </a:solidFill>
                <a:latin typeface="Monaco"/>
              </a:rPr>
              <a:t>    yield </a:t>
            </a:r>
            <a:r>
              <a:rPr lang="en-US" dirty="0">
                <a:solidFill>
                  <a:srgbClr val="2A00FF"/>
                </a:solidFill>
                <a:latin typeface="Monaco"/>
              </a:rPr>
              <a:t>'sequence'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;</a:t>
            </a:r>
          </a:p>
          <a:p>
            <a:r>
              <a:rPr lang="tr-TR" dirty="0">
                <a:solidFill>
                  <a:srgbClr val="000000"/>
                </a:solidFill>
                <a:latin typeface="Monaco"/>
              </a:rPr>
              <a:t>    </a:t>
            </a:r>
            <a:r>
              <a:rPr lang="tr-TR" dirty="0" err="1">
                <a:solidFill>
                  <a:srgbClr val="000000"/>
                </a:solidFill>
                <a:latin typeface="Monaco"/>
              </a:rPr>
              <a:t>yield</a:t>
            </a:r>
            <a:r>
              <a:rPr lang="tr-TR" dirty="0">
                <a:solidFill>
                  <a:srgbClr val="000000"/>
                </a:solidFill>
                <a:latin typeface="Monaco"/>
              </a:rPr>
              <a:t>* [</a:t>
            </a:r>
            <a:r>
              <a:rPr lang="tr-TR" dirty="0">
                <a:solidFill>
                  <a:srgbClr val="2A00FF"/>
                </a:solidFill>
                <a:latin typeface="Monaco"/>
              </a:rPr>
              <a:t>'of'</a:t>
            </a:r>
            <a:r>
              <a:rPr lang="tr-TR" dirty="0">
                <a:solidFill>
                  <a:srgbClr val="000000"/>
                </a:solidFill>
                <a:latin typeface="Monaco"/>
              </a:rPr>
              <a:t>, </a:t>
            </a:r>
            <a:r>
              <a:rPr lang="tr-TR" dirty="0">
                <a:solidFill>
                  <a:srgbClr val="2A00FF"/>
                </a:solidFill>
                <a:latin typeface="Monaco"/>
              </a:rPr>
              <a:t>'</a:t>
            </a:r>
            <a:r>
              <a:rPr lang="tr-TR" dirty="0" err="1">
                <a:solidFill>
                  <a:srgbClr val="2A00FF"/>
                </a:solidFill>
                <a:latin typeface="Monaco"/>
              </a:rPr>
              <a:t>yielded</a:t>
            </a:r>
            <a:r>
              <a:rPr lang="tr-TR" dirty="0">
                <a:solidFill>
                  <a:srgbClr val="2A00FF"/>
                </a:solidFill>
                <a:latin typeface="Monaco"/>
              </a:rPr>
              <a:t>'</a:t>
            </a:r>
            <a:r>
              <a:rPr lang="tr-TR" dirty="0">
                <a:solidFill>
                  <a:srgbClr val="000000"/>
                </a:solidFill>
                <a:latin typeface="Monaco"/>
              </a:rPr>
              <a:t>];</a:t>
            </a:r>
          </a:p>
          <a:p>
            <a:r>
              <a:rPr lang="tr-TR" dirty="0">
                <a:solidFill>
                  <a:srgbClr val="000000"/>
                </a:solidFill>
                <a:latin typeface="Monaco"/>
              </a:rPr>
              <a:t>    </a:t>
            </a:r>
            <a:r>
              <a:rPr lang="tr-TR" dirty="0" err="1">
                <a:solidFill>
                  <a:srgbClr val="000000"/>
                </a:solidFill>
                <a:latin typeface="Monaco"/>
              </a:rPr>
              <a:t>yield</a:t>
            </a:r>
            <a:r>
              <a:rPr lang="tr-TR" dirty="0">
                <a:solidFill>
                  <a:srgbClr val="000000"/>
                </a:solidFill>
                <a:latin typeface="Monaco"/>
              </a:rPr>
              <a:t> </a:t>
            </a:r>
            <a:r>
              <a:rPr lang="tr-TR" dirty="0">
                <a:solidFill>
                  <a:srgbClr val="2A00FF"/>
                </a:solidFill>
                <a:latin typeface="Monaco"/>
              </a:rPr>
              <a:t>'</a:t>
            </a:r>
            <a:r>
              <a:rPr lang="tr-TR" dirty="0" err="1">
                <a:solidFill>
                  <a:srgbClr val="2A00FF"/>
                </a:solidFill>
                <a:latin typeface="Monaco"/>
              </a:rPr>
              <a:t>values</a:t>
            </a:r>
            <a:r>
              <a:rPr lang="tr-TR" dirty="0">
                <a:solidFill>
                  <a:srgbClr val="2A00FF"/>
                </a:solidFill>
                <a:latin typeface="Monaco"/>
              </a:rPr>
              <a:t>'</a:t>
            </a:r>
            <a:r>
              <a:rPr lang="tr-TR" dirty="0">
                <a:solidFill>
                  <a:srgbClr val="000000"/>
                </a:solidFill>
                <a:latin typeface="Monaco"/>
              </a:rPr>
              <a:t>;</a:t>
            </a:r>
          </a:p>
          <a:p>
            <a:r>
              <a:rPr lang="tr-TR" dirty="0">
                <a:solidFill>
                  <a:srgbClr val="000000"/>
                </a:solidFill>
                <a:latin typeface="Monaco"/>
              </a:rPr>
              <a:t>}</a:t>
            </a:r>
          </a:p>
          <a:p>
            <a:endParaRPr lang="tr-TR" dirty="0">
              <a:latin typeface="Monaco"/>
            </a:endParaRPr>
          </a:p>
          <a:p>
            <a:r>
              <a:rPr lang="sv-SE" dirty="0" err="1">
                <a:solidFill>
                  <a:srgbClr val="000000"/>
                </a:solidFill>
                <a:latin typeface="Monaco"/>
              </a:rPr>
              <a:t>let</a:t>
            </a:r>
            <a:r>
              <a:rPr lang="sv-SE" dirty="0">
                <a:solidFill>
                  <a:srgbClr val="000000"/>
                </a:solidFill>
                <a:latin typeface="Monaco"/>
              </a:rPr>
              <a:t> arr = [...</a:t>
            </a:r>
            <a:r>
              <a:rPr lang="sv-SE" dirty="0" err="1">
                <a:solidFill>
                  <a:srgbClr val="000000"/>
                </a:solidFill>
                <a:latin typeface="Monaco"/>
              </a:rPr>
              <a:t>bla</a:t>
            </a:r>
            <a:r>
              <a:rPr lang="sv-SE" dirty="0">
                <a:solidFill>
                  <a:srgbClr val="000000"/>
                </a:solidFill>
                <a:latin typeface="Monaco"/>
              </a:rPr>
              <a:t>()];</a:t>
            </a:r>
          </a:p>
          <a:p>
            <a:r>
              <a:rPr lang="sv-SE" dirty="0">
                <a:solidFill>
                  <a:srgbClr val="3F7F5F"/>
                </a:solidFill>
                <a:latin typeface="Monaco"/>
              </a:rPr>
              <a:t>// ['</a:t>
            </a:r>
            <a:r>
              <a:rPr lang="sv-SE" dirty="0" err="1">
                <a:solidFill>
                  <a:srgbClr val="3F7F5F"/>
                </a:solidFill>
                <a:latin typeface="Monaco"/>
              </a:rPr>
              <a:t>sequence</a:t>
            </a:r>
            <a:r>
              <a:rPr lang="sv-SE" dirty="0">
                <a:solidFill>
                  <a:srgbClr val="3F7F5F"/>
                </a:solidFill>
                <a:latin typeface="Monaco"/>
              </a:rPr>
              <a:t>', '</a:t>
            </a:r>
            <a:r>
              <a:rPr lang="sv-SE" dirty="0" err="1">
                <a:solidFill>
                  <a:srgbClr val="3F7F5F"/>
                </a:solidFill>
                <a:latin typeface="Monaco"/>
              </a:rPr>
              <a:t>of</a:t>
            </a:r>
            <a:r>
              <a:rPr lang="sv-SE" dirty="0">
                <a:solidFill>
                  <a:srgbClr val="3F7F5F"/>
                </a:solidFill>
                <a:latin typeface="Monaco"/>
              </a:rPr>
              <a:t>', '</a:t>
            </a:r>
            <a:r>
              <a:rPr lang="sv-SE" dirty="0" err="1">
                <a:solidFill>
                  <a:srgbClr val="3F7F5F"/>
                </a:solidFill>
                <a:latin typeface="Monaco"/>
              </a:rPr>
              <a:t>yielded</a:t>
            </a:r>
            <a:r>
              <a:rPr lang="sv-SE" dirty="0">
                <a:solidFill>
                  <a:srgbClr val="3F7F5F"/>
                </a:solidFill>
                <a:latin typeface="Monaco"/>
              </a:rPr>
              <a:t>', '</a:t>
            </a:r>
            <a:r>
              <a:rPr lang="sv-SE" dirty="0" err="1">
                <a:solidFill>
                  <a:srgbClr val="3F7F5F"/>
                </a:solidFill>
                <a:latin typeface="Monaco"/>
              </a:rPr>
              <a:t>values</a:t>
            </a:r>
            <a:r>
              <a:rPr lang="sv-SE" dirty="0">
                <a:solidFill>
                  <a:srgbClr val="3F7F5F"/>
                </a:solidFill>
                <a:latin typeface="Monaco"/>
              </a:rPr>
              <a:t>']</a:t>
            </a:r>
          </a:p>
        </p:txBody>
      </p:sp>
      <p:sp>
        <p:nvSpPr>
          <p:cNvPr id="3" name="Rectangle 2"/>
          <p:cNvSpPr/>
          <p:nvPr/>
        </p:nvSpPr>
        <p:spPr>
          <a:xfrm>
            <a:off x="467544" y="332656"/>
            <a:ext cx="84969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EB571C"/>
                </a:solidFill>
              </a:rPr>
              <a:t>Generators: yielding arrays</a:t>
            </a:r>
          </a:p>
        </p:txBody>
      </p:sp>
    </p:spTree>
    <p:extLst>
      <p:ext uri="{BB962C8B-B14F-4D97-AF65-F5344CB8AC3E}">
        <p14:creationId xmlns:p14="http://schemas.microsoft.com/office/powerpoint/2010/main" val="30965872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827584" y="1052736"/>
            <a:ext cx="6318448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7F0055"/>
                </a:solidFill>
                <a:latin typeface="Monaco"/>
              </a:rPr>
              <a:t>function</a:t>
            </a:r>
            <a:r>
              <a:rPr lang="en-US" sz="1600" b="1" dirty="0" smtClean="0">
                <a:solidFill>
                  <a:srgbClr val="000000"/>
                </a:solidFill>
                <a:latin typeface="Monaco"/>
              </a:rPr>
              <a:t>* genFunc1() {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Monaco"/>
              </a:rPr>
              <a:t>    </a:t>
            </a:r>
            <a:r>
              <a:rPr lang="en-US" sz="1600" b="1" dirty="0" smtClean="0">
                <a:solidFill>
                  <a:srgbClr val="7F0055"/>
                </a:solidFill>
                <a:latin typeface="Monaco"/>
              </a:rPr>
              <a:t>try</a:t>
            </a:r>
            <a:r>
              <a:rPr lang="en-US" sz="1600" b="1" dirty="0" smtClean="0">
                <a:solidFill>
                  <a:srgbClr val="000000"/>
                </a:solidFill>
                <a:latin typeface="Monaco"/>
              </a:rPr>
              <a:t> {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Monaco"/>
              </a:rPr>
              <a:t>        </a:t>
            </a:r>
            <a:r>
              <a:rPr lang="en-US" sz="1600" dirty="0" err="1" smtClean="0">
                <a:solidFill>
                  <a:srgbClr val="000000"/>
                </a:solidFill>
                <a:latin typeface="Monaco"/>
              </a:rPr>
              <a:t>console.log</a:t>
            </a:r>
            <a:r>
              <a:rPr lang="en-US" sz="1600" dirty="0" smtClean="0">
                <a:solidFill>
                  <a:srgbClr val="000000"/>
                </a:solidFill>
                <a:latin typeface="Monaco"/>
              </a:rPr>
              <a:t>(</a:t>
            </a:r>
            <a:r>
              <a:rPr lang="en-US" sz="1600" dirty="0" smtClean="0">
                <a:solidFill>
                  <a:srgbClr val="2A00FF"/>
                </a:solidFill>
                <a:latin typeface="Monaco"/>
              </a:rPr>
              <a:t>'Started'</a:t>
            </a:r>
            <a:r>
              <a:rPr lang="en-US" sz="1600" dirty="0" smtClean="0">
                <a:solidFill>
                  <a:srgbClr val="000000"/>
                </a:solidFill>
                <a:latin typeface="Monaco"/>
              </a:rPr>
              <a:t>);</a:t>
            </a:r>
          </a:p>
          <a:p>
            <a:r>
              <a:rPr lang="tr-TR" sz="1600" dirty="0" smtClean="0">
                <a:solidFill>
                  <a:srgbClr val="000000"/>
                </a:solidFill>
                <a:latin typeface="Monaco"/>
              </a:rPr>
              <a:t>        </a:t>
            </a:r>
            <a:r>
              <a:rPr lang="tr-TR" sz="1600" dirty="0" err="1" smtClean="0">
                <a:solidFill>
                  <a:srgbClr val="000000"/>
                </a:solidFill>
                <a:latin typeface="Monaco"/>
              </a:rPr>
              <a:t>yield</a:t>
            </a:r>
            <a:r>
              <a:rPr lang="tr-TR" sz="1600" dirty="0" smtClean="0">
                <a:solidFill>
                  <a:srgbClr val="000000"/>
                </a:solidFill>
                <a:latin typeface="Monaco"/>
              </a:rPr>
              <a:t>; </a:t>
            </a:r>
            <a:r>
              <a:rPr lang="tr-TR" sz="1600" dirty="0" smtClean="0">
                <a:solidFill>
                  <a:srgbClr val="3F7F5F"/>
                </a:solidFill>
                <a:latin typeface="Monaco"/>
              </a:rPr>
              <a:t>// (A)</a:t>
            </a:r>
          </a:p>
          <a:p>
            <a:r>
              <a:rPr lang="tr-TR" sz="1600" dirty="0" smtClean="0">
                <a:solidFill>
                  <a:srgbClr val="000000"/>
                </a:solidFill>
                <a:latin typeface="Monaco"/>
              </a:rPr>
              <a:t>    } </a:t>
            </a:r>
            <a:r>
              <a:rPr lang="tr-TR" sz="1600" b="1" dirty="0" err="1" smtClean="0">
                <a:solidFill>
                  <a:srgbClr val="7F0055"/>
                </a:solidFill>
                <a:latin typeface="Monaco"/>
              </a:rPr>
              <a:t>catch</a:t>
            </a:r>
            <a:r>
              <a:rPr lang="tr-TR" sz="1600" b="1" dirty="0" smtClean="0">
                <a:solidFill>
                  <a:srgbClr val="000000"/>
                </a:solidFill>
                <a:latin typeface="Monaco"/>
              </a:rPr>
              <a:t> (</a:t>
            </a:r>
            <a:r>
              <a:rPr lang="tr-TR" sz="1600" b="1" dirty="0" err="1" smtClean="0">
                <a:solidFill>
                  <a:srgbClr val="000000"/>
                </a:solidFill>
                <a:latin typeface="Monaco"/>
              </a:rPr>
              <a:t>error</a:t>
            </a:r>
            <a:r>
              <a:rPr lang="tr-TR" sz="1600" b="1" dirty="0" smtClean="0">
                <a:solidFill>
                  <a:srgbClr val="000000"/>
                </a:solidFill>
                <a:latin typeface="Monaco"/>
              </a:rPr>
              <a:t>) {</a:t>
            </a:r>
          </a:p>
          <a:p>
            <a:r>
              <a:rPr lang="tr-TR" sz="1600" dirty="0" smtClean="0">
                <a:solidFill>
                  <a:srgbClr val="000000"/>
                </a:solidFill>
                <a:latin typeface="Monaco"/>
              </a:rPr>
              <a:t>        </a:t>
            </a:r>
            <a:r>
              <a:rPr lang="tr-TR" sz="1600" dirty="0" err="1" smtClean="0">
                <a:solidFill>
                  <a:srgbClr val="000000"/>
                </a:solidFill>
                <a:latin typeface="Monaco"/>
              </a:rPr>
              <a:t>console.log</a:t>
            </a:r>
            <a:r>
              <a:rPr lang="tr-TR" sz="1600" dirty="0" smtClean="0">
                <a:solidFill>
                  <a:srgbClr val="000000"/>
                </a:solidFill>
                <a:latin typeface="Monaco"/>
              </a:rPr>
              <a:t>(</a:t>
            </a:r>
            <a:r>
              <a:rPr lang="tr-TR" sz="1600" dirty="0" smtClean="0">
                <a:solidFill>
                  <a:srgbClr val="2A00FF"/>
                </a:solidFill>
                <a:latin typeface="Monaco"/>
              </a:rPr>
              <a:t>'</a:t>
            </a:r>
            <a:r>
              <a:rPr lang="tr-TR" sz="1600" dirty="0" err="1" smtClean="0">
                <a:solidFill>
                  <a:srgbClr val="2A00FF"/>
                </a:solidFill>
                <a:latin typeface="Monaco"/>
              </a:rPr>
              <a:t>Caught</a:t>
            </a:r>
            <a:r>
              <a:rPr lang="tr-TR" sz="1600" dirty="0" smtClean="0">
                <a:solidFill>
                  <a:srgbClr val="2A00FF"/>
                </a:solidFill>
                <a:latin typeface="Monaco"/>
              </a:rPr>
              <a:t>: '</a:t>
            </a:r>
            <a:r>
              <a:rPr lang="tr-TR" sz="1600" dirty="0" smtClean="0">
                <a:solidFill>
                  <a:srgbClr val="000000"/>
                </a:solidFill>
                <a:latin typeface="Monaco"/>
              </a:rPr>
              <a:t> + </a:t>
            </a:r>
            <a:r>
              <a:rPr lang="tr-TR" sz="1600" dirty="0" err="1" smtClean="0">
                <a:solidFill>
                  <a:srgbClr val="000000"/>
                </a:solidFill>
                <a:latin typeface="Monaco"/>
              </a:rPr>
              <a:t>error</a:t>
            </a:r>
            <a:r>
              <a:rPr lang="tr-TR" sz="1600" dirty="0" smtClean="0">
                <a:solidFill>
                  <a:srgbClr val="000000"/>
                </a:solidFill>
                <a:latin typeface="Monaco"/>
              </a:rPr>
              <a:t>);</a:t>
            </a:r>
          </a:p>
          <a:p>
            <a:r>
              <a:rPr lang="tr-TR" sz="1600" dirty="0" smtClean="0">
                <a:solidFill>
                  <a:srgbClr val="000000"/>
                </a:solidFill>
                <a:latin typeface="Monaco"/>
              </a:rPr>
              <a:t>    }</a:t>
            </a:r>
          </a:p>
          <a:p>
            <a:r>
              <a:rPr lang="tr-TR" sz="1600" dirty="0" smtClean="0">
                <a:solidFill>
                  <a:srgbClr val="000000"/>
                </a:solidFill>
                <a:latin typeface="Monaco"/>
              </a:rPr>
              <a:t>}</a:t>
            </a:r>
          </a:p>
          <a:p>
            <a:endParaRPr lang="tr-TR" sz="1600" dirty="0">
              <a:solidFill>
                <a:srgbClr val="000000"/>
              </a:solidFill>
              <a:latin typeface="Monaco"/>
            </a:endParaRPr>
          </a:p>
          <a:p>
            <a:r>
              <a:rPr lang="en-US" sz="1600" dirty="0">
                <a:solidFill>
                  <a:srgbClr val="000000"/>
                </a:solidFill>
                <a:latin typeface="Monaco"/>
              </a:rPr>
              <a:t>&gt; let genObj1 = genFunc1();</a:t>
            </a:r>
          </a:p>
          <a:p>
            <a:endParaRPr lang="en-US" sz="1600" dirty="0">
              <a:latin typeface="Monaco"/>
            </a:endParaRPr>
          </a:p>
          <a:p>
            <a:r>
              <a:rPr lang="en-US" sz="1600" dirty="0">
                <a:solidFill>
                  <a:srgbClr val="000000"/>
                </a:solidFill>
                <a:latin typeface="Monaco"/>
              </a:rPr>
              <a:t>&gt; genObj1.next()</a:t>
            </a:r>
          </a:p>
          <a:p>
            <a:r>
              <a:rPr lang="en-US" sz="1600" dirty="0">
                <a:solidFill>
                  <a:srgbClr val="000000"/>
                </a:solidFill>
                <a:latin typeface="Monaco"/>
              </a:rPr>
              <a:t>Started</a:t>
            </a:r>
          </a:p>
          <a:p>
            <a:r>
              <a:rPr lang="en-US" sz="1600" dirty="0">
                <a:solidFill>
                  <a:srgbClr val="000000"/>
                </a:solidFill>
                <a:latin typeface="Monaco"/>
              </a:rPr>
              <a:t>{ value: undefined, done: </a:t>
            </a:r>
            <a:r>
              <a:rPr lang="en-US" sz="1600" b="1" dirty="0">
                <a:solidFill>
                  <a:srgbClr val="7F0055"/>
                </a:solidFill>
                <a:latin typeface="Monaco"/>
              </a:rPr>
              <a:t>false</a:t>
            </a:r>
            <a:r>
              <a:rPr lang="en-US" sz="1600" b="1" dirty="0">
                <a:solidFill>
                  <a:srgbClr val="000000"/>
                </a:solidFill>
                <a:latin typeface="Monaco"/>
              </a:rPr>
              <a:t> }</a:t>
            </a:r>
          </a:p>
          <a:p>
            <a:endParaRPr lang="en-US" sz="1600" dirty="0">
              <a:latin typeface="Monaco"/>
            </a:endParaRPr>
          </a:p>
          <a:p>
            <a:r>
              <a:rPr lang="en-US" sz="1600" dirty="0">
                <a:solidFill>
                  <a:srgbClr val="000000"/>
                </a:solidFill>
                <a:latin typeface="Monaco"/>
              </a:rPr>
              <a:t>&gt; genObj1.</a:t>
            </a:r>
            <a:r>
              <a:rPr lang="en-US" sz="1600" b="1" dirty="0">
                <a:solidFill>
                  <a:srgbClr val="7F0055"/>
                </a:solidFill>
                <a:latin typeface="Monaco"/>
              </a:rPr>
              <a:t>throw</a:t>
            </a:r>
            <a:r>
              <a:rPr lang="en-US" sz="1600" b="1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sz="1600" b="1" dirty="0">
                <a:solidFill>
                  <a:srgbClr val="7F0055"/>
                </a:solidFill>
                <a:latin typeface="Monaco"/>
              </a:rPr>
              <a:t>new</a:t>
            </a:r>
            <a:r>
              <a:rPr lang="en-US" sz="1600" b="1" dirty="0">
                <a:solidFill>
                  <a:srgbClr val="000000"/>
                </a:solidFill>
                <a:latin typeface="Monaco"/>
              </a:rPr>
              <a:t> Error(</a:t>
            </a:r>
            <a:r>
              <a:rPr lang="en-US" sz="1600" b="1" dirty="0">
                <a:solidFill>
                  <a:srgbClr val="2A00FF"/>
                </a:solidFill>
                <a:latin typeface="Monaco"/>
              </a:rPr>
              <a:t>'Problem!'</a:t>
            </a:r>
            <a:r>
              <a:rPr lang="en-US" sz="1600" b="1" dirty="0">
                <a:solidFill>
                  <a:srgbClr val="000000"/>
                </a:solidFill>
                <a:latin typeface="Monaco"/>
              </a:rPr>
              <a:t>))</a:t>
            </a:r>
          </a:p>
          <a:p>
            <a:r>
              <a:rPr lang="en-US" sz="1600" dirty="0">
                <a:solidFill>
                  <a:srgbClr val="000000"/>
                </a:solidFill>
                <a:latin typeface="Monaco"/>
              </a:rPr>
              <a:t>Caught: Error: Problem!</a:t>
            </a:r>
          </a:p>
          <a:p>
            <a:r>
              <a:rPr lang="en-US" sz="1600" dirty="0">
                <a:solidFill>
                  <a:srgbClr val="000000"/>
                </a:solidFill>
                <a:latin typeface="Monaco"/>
              </a:rPr>
              <a:t>{ value: undefined, done: </a:t>
            </a:r>
            <a:r>
              <a:rPr lang="en-US" sz="1600" b="1" dirty="0">
                <a:solidFill>
                  <a:srgbClr val="7F0055"/>
                </a:solidFill>
                <a:latin typeface="Monaco"/>
              </a:rPr>
              <a:t>true</a:t>
            </a:r>
            <a:r>
              <a:rPr lang="en-US" sz="1600" b="1" dirty="0">
                <a:solidFill>
                  <a:srgbClr val="000000"/>
                </a:solidFill>
                <a:latin typeface="Monaco"/>
              </a:rPr>
              <a:t> }</a:t>
            </a:r>
          </a:p>
          <a:p>
            <a:endParaRPr lang="tr-TR" sz="1600" dirty="0">
              <a:solidFill>
                <a:srgbClr val="000000"/>
              </a:solidFill>
              <a:latin typeface="Monaco"/>
            </a:endParaRPr>
          </a:p>
        </p:txBody>
      </p:sp>
      <p:sp>
        <p:nvSpPr>
          <p:cNvPr id="6" name="Rectangle 2"/>
          <p:cNvSpPr/>
          <p:nvPr/>
        </p:nvSpPr>
        <p:spPr>
          <a:xfrm>
            <a:off x="251520" y="260648"/>
            <a:ext cx="84969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accent2"/>
                </a:solidFill>
              </a:rPr>
              <a:t>throw() signals an error</a:t>
            </a:r>
          </a:p>
        </p:txBody>
      </p:sp>
    </p:spTree>
    <p:extLst>
      <p:ext uri="{BB962C8B-B14F-4D97-AF65-F5344CB8AC3E}">
        <p14:creationId xmlns:p14="http://schemas.microsoft.com/office/powerpoint/2010/main" val="26946600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Exercise 4</a:t>
            </a:r>
            <a:endParaRPr lang="ru-RU" sz="2000" b="1" dirty="0"/>
          </a:p>
        </p:txBody>
      </p:sp>
    </p:spTree>
    <p:extLst>
      <p:ext uri="{BB962C8B-B14F-4D97-AF65-F5344CB8AC3E}">
        <p14:creationId xmlns:p14="http://schemas.microsoft.com/office/powerpoint/2010/main" val="7597999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/>
          <p:nvPr/>
        </p:nvSpPr>
        <p:spPr>
          <a:xfrm>
            <a:off x="251520" y="260648"/>
            <a:ext cx="84969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EB571C"/>
                </a:solidFill>
              </a:rPr>
              <a:t>Generators for </a:t>
            </a:r>
            <a:r>
              <a:rPr lang="en-US" sz="2800" b="1" dirty="0" err="1" smtClean="0">
                <a:solidFill>
                  <a:srgbClr val="EB571C"/>
                </a:solidFill>
              </a:rPr>
              <a:t>async</a:t>
            </a:r>
            <a:r>
              <a:rPr lang="en-US" sz="2800" b="1" dirty="0" smtClean="0">
                <a:solidFill>
                  <a:srgbClr val="EB571C"/>
                </a:solidFill>
              </a:rPr>
              <a:t> calls</a:t>
            </a:r>
            <a:endParaRPr lang="en-US" sz="2800" b="1" dirty="0">
              <a:solidFill>
                <a:srgbClr val="EB571C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88032" y="876776"/>
            <a:ext cx="4572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function </a:t>
            </a:r>
            <a:r>
              <a:rPr lang="en-US" dirty="0" err="1" smtClean="0"/>
              <a:t>asyncAdd</a:t>
            </a:r>
            <a:r>
              <a:rPr lang="en-US" dirty="0" smtClean="0"/>
              <a:t>(x</a:t>
            </a:r>
            <a:r>
              <a:rPr lang="en-US" dirty="0"/>
              <a:t>, </a:t>
            </a:r>
            <a:r>
              <a:rPr lang="en-US" dirty="0" smtClean="0"/>
              <a:t>y) </a:t>
            </a:r>
            <a:r>
              <a:rPr lang="en-US" dirty="0"/>
              <a:t>{</a:t>
            </a:r>
          </a:p>
          <a:p>
            <a:r>
              <a:rPr lang="en-US" dirty="0"/>
              <a:t>   </a:t>
            </a:r>
            <a:r>
              <a:rPr lang="en-US" dirty="0" err="1"/>
              <a:t>setTimeout</a:t>
            </a:r>
            <a:r>
              <a:rPr lang="en-US" dirty="0"/>
              <a:t>(function() { </a:t>
            </a:r>
            <a:r>
              <a:rPr lang="en-US" dirty="0" err="1" smtClean="0"/>
              <a:t>it.next</a:t>
            </a:r>
            <a:r>
              <a:rPr lang="en-US" dirty="0" smtClean="0"/>
              <a:t>(</a:t>
            </a:r>
            <a:r>
              <a:rPr lang="en-US" dirty="0" err="1" smtClean="0"/>
              <a:t>x+y</a:t>
            </a:r>
            <a:r>
              <a:rPr lang="en-US" dirty="0" smtClean="0"/>
              <a:t>);}, 1000);</a:t>
            </a:r>
            <a:endParaRPr lang="en-US" dirty="0"/>
          </a:p>
          <a:p>
            <a:r>
              <a:rPr lang="en-US" dirty="0"/>
              <a:t>}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function </a:t>
            </a:r>
            <a:r>
              <a:rPr lang="en-US" dirty="0"/>
              <a:t>*process() {</a:t>
            </a:r>
          </a:p>
          <a:p>
            <a:r>
              <a:rPr lang="en-US" dirty="0"/>
              <a:t>   </a:t>
            </a:r>
            <a:r>
              <a:rPr lang="en-US" dirty="0" err="1"/>
              <a:t>var</a:t>
            </a:r>
            <a:r>
              <a:rPr lang="en-US" dirty="0"/>
              <a:t> res = yield </a:t>
            </a:r>
            <a:r>
              <a:rPr lang="en-US" dirty="0" err="1" smtClean="0"/>
              <a:t>asyncAdd</a:t>
            </a:r>
            <a:r>
              <a:rPr lang="en-US" dirty="0" smtClean="0"/>
              <a:t>(1,2);</a:t>
            </a:r>
            <a:endParaRPr lang="en-US" dirty="0"/>
          </a:p>
          <a:p>
            <a:r>
              <a:rPr lang="en-US" dirty="0"/>
              <a:t>   </a:t>
            </a:r>
            <a:r>
              <a:rPr lang="en-US" dirty="0" err="1"/>
              <a:t>var</a:t>
            </a:r>
            <a:r>
              <a:rPr lang="en-US" dirty="0"/>
              <a:t> res2 = yield </a:t>
            </a:r>
            <a:r>
              <a:rPr lang="en-US" dirty="0" err="1" smtClean="0"/>
              <a:t>asyncAdd</a:t>
            </a:r>
            <a:r>
              <a:rPr lang="en-US" dirty="0" smtClean="0"/>
              <a:t>(res,3);</a:t>
            </a:r>
            <a:endParaRPr lang="en-US" dirty="0"/>
          </a:p>
          <a:p>
            <a:r>
              <a:rPr lang="en-US" dirty="0"/>
              <a:t>   console.log(res2);</a:t>
            </a:r>
          </a:p>
          <a:p>
            <a:r>
              <a:rPr lang="en-US" dirty="0" smtClean="0"/>
              <a:t>}</a:t>
            </a:r>
          </a:p>
          <a:p>
            <a:endParaRPr lang="en-US" dirty="0"/>
          </a:p>
          <a:p>
            <a:r>
              <a:rPr lang="en-US" dirty="0" smtClean="0"/>
              <a:t>it = process();</a:t>
            </a:r>
          </a:p>
          <a:p>
            <a:r>
              <a:rPr lang="en-US" dirty="0" err="1" smtClean="0"/>
              <a:t>it.next</a:t>
            </a:r>
            <a:r>
              <a:rPr lang="en-US" dirty="0" smtClean="0"/>
              <a:t>();</a:t>
            </a:r>
            <a:endParaRPr lang="ru-RU" dirty="0"/>
          </a:p>
        </p:txBody>
      </p:sp>
      <p:sp>
        <p:nvSpPr>
          <p:cNvPr id="7" name="Rectangle 6"/>
          <p:cNvSpPr/>
          <p:nvPr/>
        </p:nvSpPr>
        <p:spPr>
          <a:xfrm>
            <a:off x="4919220" y="783868"/>
            <a:ext cx="403244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function </a:t>
            </a:r>
            <a:r>
              <a:rPr lang="en-US" dirty="0" err="1" smtClean="0"/>
              <a:t>asyncAdd</a:t>
            </a:r>
            <a:r>
              <a:rPr lang="en-US" dirty="0" smtClean="0"/>
              <a:t>(x</a:t>
            </a:r>
            <a:r>
              <a:rPr lang="en-US" dirty="0"/>
              <a:t>, </a:t>
            </a:r>
            <a:r>
              <a:rPr lang="en-US" dirty="0" smtClean="0"/>
              <a:t>y, f) </a:t>
            </a:r>
            <a:r>
              <a:rPr lang="en-US" dirty="0"/>
              <a:t>{</a:t>
            </a:r>
          </a:p>
          <a:p>
            <a:r>
              <a:rPr lang="en-US" dirty="0"/>
              <a:t>   </a:t>
            </a:r>
            <a:r>
              <a:rPr lang="en-US" dirty="0" err="1"/>
              <a:t>setTimeout</a:t>
            </a:r>
            <a:r>
              <a:rPr lang="en-US" dirty="0"/>
              <a:t>(function() { </a:t>
            </a:r>
            <a:r>
              <a:rPr lang="en-US" dirty="0" smtClean="0"/>
              <a:t>f(</a:t>
            </a:r>
            <a:r>
              <a:rPr lang="en-US" dirty="0" err="1" smtClean="0"/>
              <a:t>x+y</a:t>
            </a:r>
            <a:r>
              <a:rPr lang="en-US" dirty="0" smtClean="0"/>
              <a:t>);}, 1000);</a:t>
            </a:r>
            <a:endParaRPr lang="en-US" dirty="0"/>
          </a:p>
          <a:p>
            <a:r>
              <a:rPr lang="en-US" dirty="0" smtClean="0"/>
              <a:t>}</a:t>
            </a:r>
          </a:p>
          <a:p>
            <a:endParaRPr lang="en-US" dirty="0"/>
          </a:p>
          <a:p>
            <a:r>
              <a:rPr lang="en-US" dirty="0" err="1" smtClean="0"/>
              <a:t>asyncAdd</a:t>
            </a:r>
            <a:r>
              <a:rPr lang="en-US" dirty="0" smtClean="0"/>
              <a:t>(1, 2, function(res) {</a:t>
            </a:r>
            <a:br>
              <a:rPr lang="en-US" dirty="0" smtClean="0"/>
            </a:br>
            <a:r>
              <a:rPr lang="en-US" dirty="0" smtClean="0"/>
              <a:t>   </a:t>
            </a:r>
            <a:r>
              <a:rPr lang="en-US" dirty="0" err="1" smtClean="0"/>
              <a:t>asyncAdd</a:t>
            </a:r>
            <a:r>
              <a:rPr lang="en-US" dirty="0" smtClean="0"/>
              <a:t>(res, 3, function(res) {</a:t>
            </a:r>
            <a:br>
              <a:rPr lang="en-US" dirty="0" smtClean="0"/>
            </a:br>
            <a:r>
              <a:rPr lang="en-US" dirty="0" smtClean="0"/>
              <a:t>       console.log(res);</a:t>
            </a:r>
            <a:br>
              <a:rPr lang="en-US" dirty="0" smtClean="0"/>
            </a:br>
            <a:r>
              <a:rPr lang="en-US" dirty="0" smtClean="0"/>
              <a:t>   })</a:t>
            </a:r>
          </a:p>
          <a:p>
            <a:r>
              <a:rPr lang="en-US" dirty="0" smtClean="0"/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7810637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39552" y="764704"/>
            <a:ext cx="864096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function add(</a:t>
            </a:r>
            <a:r>
              <a:rPr lang="en-US" dirty="0" err="1"/>
              <a:t>x,y</a:t>
            </a:r>
            <a:r>
              <a:rPr lang="en-US" dirty="0"/>
              <a:t>) {</a:t>
            </a:r>
          </a:p>
          <a:p>
            <a:r>
              <a:rPr lang="en-US" dirty="0"/>
              <a:t>   return new Promise(function(</a:t>
            </a:r>
            <a:r>
              <a:rPr lang="en-US" dirty="0" err="1"/>
              <a:t>resolve,reject</a:t>
            </a:r>
            <a:r>
              <a:rPr lang="en-US" dirty="0"/>
              <a:t>) </a:t>
            </a:r>
            <a:r>
              <a:rPr lang="en-US" dirty="0" smtClean="0"/>
              <a:t>{</a:t>
            </a:r>
          </a:p>
          <a:p>
            <a:r>
              <a:rPr lang="en-US" dirty="0" smtClean="0"/>
              <a:t>      </a:t>
            </a:r>
            <a:r>
              <a:rPr lang="en-US" dirty="0" err="1" smtClean="0"/>
              <a:t>setTimeout</a:t>
            </a:r>
            <a:r>
              <a:rPr lang="en-US" dirty="0" smtClean="0"/>
              <a:t>(()=&gt;resolve(</a:t>
            </a:r>
            <a:r>
              <a:rPr lang="en-US" dirty="0" err="1" smtClean="0"/>
              <a:t>x+y</a:t>
            </a:r>
            <a:r>
              <a:rPr lang="en-US" dirty="0" smtClean="0"/>
              <a:t>), 1000);</a:t>
            </a:r>
          </a:p>
          <a:p>
            <a:r>
              <a:rPr lang="en-US" dirty="0" smtClean="0"/>
              <a:t>   });</a:t>
            </a:r>
          </a:p>
          <a:p>
            <a:r>
              <a:rPr lang="en-US" dirty="0" smtClean="0"/>
              <a:t>}</a:t>
            </a:r>
          </a:p>
          <a:p>
            <a:endParaRPr lang="en-US" dirty="0"/>
          </a:p>
          <a:p>
            <a:r>
              <a:rPr lang="en-US" dirty="0"/>
              <a:t>run(function *main() </a:t>
            </a:r>
            <a:r>
              <a:rPr lang="en-US" dirty="0" smtClean="0"/>
              <a:t>{</a:t>
            </a:r>
          </a:p>
          <a:p>
            <a:r>
              <a:rPr lang="en-US" dirty="0" smtClean="0"/>
              <a:t>    </a:t>
            </a:r>
            <a:r>
              <a:rPr lang="en-US" dirty="0" err="1"/>
              <a:t>var</a:t>
            </a:r>
            <a:r>
              <a:rPr lang="en-US" dirty="0"/>
              <a:t> res1 = yield add(1,2</a:t>
            </a:r>
            <a:r>
              <a:rPr lang="en-US" dirty="0" smtClean="0"/>
              <a:t>);</a:t>
            </a:r>
          </a:p>
          <a:p>
            <a:r>
              <a:rPr lang="en-US" dirty="0" smtClean="0"/>
              <a:t>    </a:t>
            </a:r>
            <a:r>
              <a:rPr lang="en-US" dirty="0" err="1"/>
              <a:t>var</a:t>
            </a:r>
            <a:r>
              <a:rPr lang="en-US" dirty="0"/>
              <a:t> res2 = yield add(res1, 3</a:t>
            </a:r>
            <a:r>
              <a:rPr lang="en-US" dirty="0" smtClean="0"/>
              <a:t>);</a:t>
            </a:r>
          </a:p>
          <a:p>
            <a:r>
              <a:rPr lang="en-US" dirty="0" smtClean="0"/>
              <a:t>    </a:t>
            </a:r>
            <a:r>
              <a:rPr lang="en-US" dirty="0"/>
              <a:t>console.log(res2</a:t>
            </a:r>
            <a:r>
              <a:rPr lang="en-US" dirty="0" smtClean="0"/>
              <a:t>);</a:t>
            </a:r>
          </a:p>
          <a:p>
            <a:r>
              <a:rPr lang="en-US" dirty="0" smtClean="0"/>
              <a:t>});</a:t>
            </a:r>
          </a:p>
          <a:p>
            <a:endParaRPr lang="en-US" dirty="0"/>
          </a:p>
          <a:p>
            <a:r>
              <a:rPr lang="en-US" dirty="0"/>
              <a:t>function run(g) </a:t>
            </a:r>
            <a:r>
              <a:rPr lang="en-US" dirty="0" smtClean="0"/>
              <a:t>{</a:t>
            </a:r>
          </a:p>
          <a:p>
            <a:r>
              <a:rPr lang="en-US" dirty="0" smtClean="0"/>
              <a:t>    </a:t>
            </a:r>
            <a:r>
              <a:rPr lang="en-US" dirty="0" err="1"/>
              <a:t>var</a:t>
            </a:r>
            <a:r>
              <a:rPr lang="en-US" dirty="0"/>
              <a:t> it = g(), ret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</a:t>
            </a:r>
            <a:r>
              <a:rPr lang="en-US" dirty="0" err="1"/>
              <a:t>var</a:t>
            </a:r>
            <a:r>
              <a:rPr lang="en-US" dirty="0"/>
              <a:t> iterate = (</a:t>
            </a:r>
            <a:r>
              <a:rPr lang="en-US" dirty="0" err="1"/>
              <a:t>val</a:t>
            </a:r>
            <a:r>
              <a:rPr lang="en-US" dirty="0" smtClean="0"/>
              <a:t>)=&gt;{</a:t>
            </a:r>
          </a:p>
          <a:p>
            <a:r>
              <a:rPr lang="en-US" dirty="0" smtClean="0"/>
              <a:t>           </a:t>
            </a:r>
            <a:r>
              <a:rPr lang="en-US" dirty="0"/>
              <a:t>ret = </a:t>
            </a:r>
            <a:r>
              <a:rPr lang="en-US" dirty="0" err="1"/>
              <a:t>it.next</a:t>
            </a:r>
            <a:r>
              <a:rPr lang="en-US" dirty="0"/>
              <a:t>(</a:t>
            </a:r>
            <a:r>
              <a:rPr lang="en-US" dirty="0" err="1"/>
              <a:t>val</a:t>
            </a:r>
            <a:r>
              <a:rPr lang="en-US" dirty="0" smtClean="0"/>
              <a:t>);</a:t>
            </a:r>
          </a:p>
          <a:p>
            <a:r>
              <a:rPr lang="en-US" dirty="0" smtClean="0"/>
              <a:t>           </a:t>
            </a:r>
            <a:r>
              <a:rPr lang="en-US" dirty="0"/>
              <a:t>if (!</a:t>
            </a:r>
            <a:r>
              <a:rPr lang="en-US" dirty="0" err="1"/>
              <a:t>ret.done</a:t>
            </a:r>
            <a:r>
              <a:rPr lang="en-US" dirty="0"/>
              <a:t>) </a:t>
            </a:r>
            <a:r>
              <a:rPr lang="en-US" dirty="0" err="1"/>
              <a:t>ret.value.then</a:t>
            </a:r>
            <a:r>
              <a:rPr lang="en-US" dirty="0"/>
              <a:t>( iterate </a:t>
            </a:r>
            <a:r>
              <a:rPr lang="en-US" dirty="0" smtClean="0"/>
              <a:t>);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// wait on the promise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 smtClean="0"/>
              <a:t>               </a:t>
            </a:r>
            <a:r>
              <a:rPr lang="en-US" dirty="0"/>
              <a:t>else </a:t>
            </a:r>
            <a:r>
              <a:rPr lang="en-US" dirty="0" err="1" smtClean="0"/>
              <a:t>setTimeout</a:t>
            </a:r>
            <a:r>
              <a:rPr lang="en-US" dirty="0" smtClean="0"/>
              <a:t>(()=&gt;iterate(</a:t>
            </a:r>
            <a:r>
              <a:rPr lang="en-US" dirty="0" err="1" smtClean="0"/>
              <a:t>ret.value</a:t>
            </a:r>
            <a:r>
              <a:rPr lang="en-US" dirty="0" smtClean="0"/>
              <a:t>), 0);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// avoid synchronous recursion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 smtClean="0"/>
              <a:t>    }</a:t>
            </a:r>
          </a:p>
          <a:p>
            <a:r>
              <a:rPr lang="en-US" dirty="0" smtClean="0"/>
              <a:t>    </a:t>
            </a:r>
            <a:r>
              <a:rPr lang="en-US" dirty="0"/>
              <a:t>iterate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  <a:endParaRPr lang="ru-RU" dirty="0"/>
          </a:p>
        </p:txBody>
      </p:sp>
      <p:sp>
        <p:nvSpPr>
          <p:cNvPr id="8" name="Rectangle 2"/>
          <p:cNvSpPr/>
          <p:nvPr/>
        </p:nvSpPr>
        <p:spPr>
          <a:xfrm>
            <a:off x="251520" y="260648"/>
            <a:ext cx="84969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EB571C"/>
                </a:solidFill>
              </a:rPr>
              <a:t>Generators for </a:t>
            </a:r>
            <a:r>
              <a:rPr lang="en-US" sz="2800" b="1" dirty="0" err="1" smtClean="0">
                <a:solidFill>
                  <a:srgbClr val="EB571C"/>
                </a:solidFill>
              </a:rPr>
              <a:t>async</a:t>
            </a:r>
            <a:r>
              <a:rPr lang="en-US" sz="2800" b="1" dirty="0" smtClean="0">
                <a:solidFill>
                  <a:srgbClr val="EB571C"/>
                </a:solidFill>
              </a:rPr>
              <a:t> calls</a:t>
            </a:r>
            <a:endParaRPr lang="en-US" sz="2800" b="1" dirty="0">
              <a:solidFill>
                <a:srgbClr val="EB57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3994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Exercise 5</a:t>
            </a:r>
            <a:endParaRPr lang="ru-RU" sz="2000" b="1" dirty="0"/>
          </a:p>
        </p:txBody>
      </p:sp>
    </p:spTree>
    <p:extLst>
      <p:ext uri="{BB962C8B-B14F-4D97-AF65-F5344CB8AC3E}">
        <p14:creationId xmlns:p14="http://schemas.microsoft.com/office/powerpoint/2010/main" val="7597999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95536" y="980728"/>
            <a:ext cx="878497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function </a:t>
            </a:r>
            <a:r>
              <a:rPr lang="en-US" dirty="0"/>
              <a:t>run(g) </a:t>
            </a:r>
            <a:r>
              <a:rPr lang="en-US" dirty="0" smtClean="0"/>
              <a:t>{</a:t>
            </a:r>
          </a:p>
          <a:p>
            <a:r>
              <a:rPr lang="en-US" dirty="0" smtClean="0"/>
              <a:t>    </a:t>
            </a:r>
            <a:r>
              <a:rPr lang="en-US" dirty="0" err="1"/>
              <a:t>var</a:t>
            </a:r>
            <a:r>
              <a:rPr lang="en-US" dirty="0"/>
              <a:t> it = g(), ret</a:t>
            </a:r>
            <a:r>
              <a:rPr lang="en-US" dirty="0" smtClean="0"/>
              <a:t>;</a:t>
            </a:r>
          </a:p>
          <a:p>
            <a:r>
              <a:rPr lang="en-US" b="1" dirty="0"/>
              <a:t> </a:t>
            </a:r>
            <a:r>
              <a:rPr lang="en-US" b="1" dirty="0" smtClean="0"/>
              <a:t>   </a:t>
            </a:r>
            <a:r>
              <a:rPr lang="en-US" b="1" dirty="0" err="1" smtClean="0"/>
              <a:t>var</a:t>
            </a:r>
            <a:r>
              <a:rPr lang="en-US" b="1" dirty="0" smtClean="0"/>
              <a:t> exception = (e)=&gt;</a:t>
            </a:r>
            <a:r>
              <a:rPr lang="en-US" b="1" dirty="0" err="1" smtClean="0"/>
              <a:t>it.throw</a:t>
            </a:r>
            <a:r>
              <a:rPr lang="en-US" b="1" dirty="0" smtClean="0"/>
              <a:t>(e);</a:t>
            </a:r>
          </a:p>
          <a:p>
            <a:r>
              <a:rPr lang="en-US" dirty="0" smtClean="0"/>
              <a:t>    </a:t>
            </a:r>
            <a:r>
              <a:rPr lang="en-US" dirty="0" err="1"/>
              <a:t>var</a:t>
            </a:r>
            <a:r>
              <a:rPr lang="en-US" dirty="0"/>
              <a:t> iterate = (</a:t>
            </a:r>
            <a:r>
              <a:rPr lang="en-US" dirty="0" err="1"/>
              <a:t>val</a:t>
            </a:r>
            <a:r>
              <a:rPr lang="en-US" dirty="0" smtClean="0"/>
              <a:t>)=&gt;{</a:t>
            </a:r>
          </a:p>
          <a:p>
            <a:r>
              <a:rPr lang="en-US" dirty="0" smtClean="0"/>
              <a:t>           </a:t>
            </a:r>
            <a:r>
              <a:rPr lang="en-US" dirty="0"/>
              <a:t>ret = </a:t>
            </a:r>
            <a:r>
              <a:rPr lang="en-US" dirty="0" err="1"/>
              <a:t>it.next</a:t>
            </a:r>
            <a:r>
              <a:rPr lang="en-US" dirty="0"/>
              <a:t>(</a:t>
            </a:r>
            <a:r>
              <a:rPr lang="en-US" dirty="0" err="1"/>
              <a:t>val</a:t>
            </a:r>
            <a:r>
              <a:rPr lang="en-US" dirty="0" smtClean="0"/>
              <a:t>);</a:t>
            </a:r>
          </a:p>
          <a:p>
            <a:r>
              <a:rPr lang="en-US" dirty="0" smtClean="0"/>
              <a:t>           </a:t>
            </a:r>
            <a:r>
              <a:rPr lang="en-US" dirty="0"/>
              <a:t>if (!</a:t>
            </a:r>
            <a:r>
              <a:rPr lang="en-US" dirty="0" err="1"/>
              <a:t>ret.done</a:t>
            </a:r>
            <a:r>
              <a:rPr lang="en-US" dirty="0"/>
              <a:t>) </a:t>
            </a:r>
            <a:r>
              <a:rPr lang="en-US" dirty="0" err="1"/>
              <a:t>ret.value.then</a:t>
            </a:r>
            <a:r>
              <a:rPr lang="en-US" dirty="0"/>
              <a:t>( </a:t>
            </a:r>
            <a:r>
              <a:rPr lang="en-US" dirty="0" smtClean="0"/>
              <a:t>iterate, </a:t>
            </a:r>
            <a:r>
              <a:rPr lang="en-US" b="1" dirty="0" smtClean="0"/>
              <a:t>exception</a:t>
            </a:r>
            <a:r>
              <a:rPr lang="en-US" dirty="0" smtClean="0"/>
              <a:t>);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// wait on the promise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 smtClean="0"/>
              <a:t>               </a:t>
            </a:r>
            <a:r>
              <a:rPr lang="en-US" dirty="0"/>
              <a:t>else </a:t>
            </a:r>
            <a:r>
              <a:rPr lang="en-US" dirty="0" err="1" smtClean="0"/>
              <a:t>setTimeout</a:t>
            </a:r>
            <a:r>
              <a:rPr lang="en-US" dirty="0" smtClean="0"/>
              <a:t>(()=&gt;iterate(</a:t>
            </a:r>
            <a:r>
              <a:rPr lang="en-US" dirty="0" err="1" smtClean="0"/>
              <a:t>ret.value</a:t>
            </a:r>
            <a:r>
              <a:rPr lang="en-US" dirty="0" smtClean="0"/>
              <a:t>), 0);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// avoid synchronous recursion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 smtClean="0"/>
              <a:t>    }</a:t>
            </a:r>
          </a:p>
          <a:p>
            <a:r>
              <a:rPr lang="en-US" dirty="0" smtClean="0"/>
              <a:t>    </a:t>
            </a:r>
            <a:r>
              <a:rPr lang="en-US" dirty="0"/>
              <a:t>iterate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  <a:endParaRPr lang="ru-RU" dirty="0"/>
          </a:p>
        </p:txBody>
      </p:sp>
      <p:sp>
        <p:nvSpPr>
          <p:cNvPr id="8" name="Rectangle 2"/>
          <p:cNvSpPr/>
          <p:nvPr/>
        </p:nvSpPr>
        <p:spPr>
          <a:xfrm>
            <a:off x="251520" y="260648"/>
            <a:ext cx="871296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EB571C"/>
                </a:solidFill>
              </a:rPr>
              <a:t>Generators for </a:t>
            </a:r>
            <a:r>
              <a:rPr lang="en-US" sz="2800" b="1" dirty="0" err="1" smtClean="0">
                <a:solidFill>
                  <a:srgbClr val="EB571C"/>
                </a:solidFill>
              </a:rPr>
              <a:t>async</a:t>
            </a:r>
            <a:r>
              <a:rPr lang="en-US" sz="2800" b="1" dirty="0" smtClean="0">
                <a:solidFill>
                  <a:srgbClr val="EB571C"/>
                </a:solidFill>
              </a:rPr>
              <a:t> calls: add reject processing</a:t>
            </a:r>
            <a:endParaRPr lang="en-US" sz="2800" b="1" dirty="0">
              <a:solidFill>
                <a:srgbClr val="EB57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6687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95536" y="809944"/>
            <a:ext cx="7620000" cy="2308324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dirty="0"/>
              <a:t> function </a:t>
            </a:r>
            <a:r>
              <a:rPr lang="en-US" dirty="0" err="1"/>
              <a:t>func</a:t>
            </a:r>
            <a:r>
              <a:rPr lang="en-US" dirty="0"/>
              <a:t>() {</a:t>
            </a:r>
          </a:p>
          <a:p>
            <a:r>
              <a:rPr lang="en-US" dirty="0"/>
              <a:t>      let foo = 5;</a:t>
            </a:r>
          </a:p>
          <a:p>
            <a:r>
              <a:rPr lang="en-US" dirty="0"/>
              <a:t>      if (···) {</a:t>
            </a:r>
          </a:p>
          <a:p>
            <a:r>
              <a:rPr lang="en-US" dirty="0"/>
              <a:t>         let foo = 10; // shadows outer `foo`</a:t>
            </a:r>
          </a:p>
          <a:p>
            <a:r>
              <a:rPr lang="en-US" dirty="0"/>
              <a:t>         </a:t>
            </a:r>
            <a:r>
              <a:rPr lang="en-US" dirty="0" err="1"/>
              <a:t>console.log</a:t>
            </a:r>
            <a:r>
              <a:rPr lang="en-US" dirty="0"/>
              <a:t>(foo); // 10</a:t>
            </a:r>
          </a:p>
          <a:p>
            <a:r>
              <a:rPr lang="en-US" dirty="0"/>
              <a:t>      }</a:t>
            </a:r>
          </a:p>
          <a:p>
            <a:r>
              <a:rPr lang="en-US" dirty="0"/>
              <a:t>      </a:t>
            </a:r>
            <a:r>
              <a:rPr lang="en-US" dirty="0" err="1"/>
              <a:t>console.log</a:t>
            </a:r>
            <a:r>
              <a:rPr lang="en-US" dirty="0"/>
              <a:t>(foo); // 5</a:t>
            </a:r>
          </a:p>
          <a:p>
            <a:r>
              <a:rPr lang="en-US" dirty="0"/>
              <a:t>    }</a:t>
            </a:r>
            <a:endParaRPr lang="ru-RU" dirty="0"/>
          </a:p>
        </p:txBody>
      </p:sp>
      <p:sp>
        <p:nvSpPr>
          <p:cNvPr id="4" name="Название 1"/>
          <p:cNvSpPr txBox="1">
            <a:spLocks/>
          </p:cNvSpPr>
          <p:nvPr/>
        </p:nvSpPr>
        <p:spPr>
          <a:xfrm>
            <a:off x="177552" y="-3177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 smtClean="0">
                <a:solidFill>
                  <a:srgbClr val="EB571C"/>
                </a:solidFill>
              </a:rPr>
              <a:t>let operator</a:t>
            </a:r>
            <a:endParaRPr lang="en-US" sz="2800" dirty="0">
              <a:solidFill>
                <a:srgbClr val="EB571C"/>
              </a:solidFill>
            </a:endParaRPr>
          </a:p>
        </p:txBody>
      </p:sp>
      <p:sp>
        <p:nvSpPr>
          <p:cNvPr id="6" name="Название 1"/>
          <p:cNvSpPr>
            <a:spLocks noGrp="1"/>
          </p:cNvSpPr>
          <p:nvPr>
            <p:ph type="title"/>
          </p:nvPr>
        </p:nvSpPr>
        <p:spPr>
          <a:xfrm>
            <a:off x="179512" y="2979312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 err="1" smtClean="0"/>
              <a:t>const</a:t>
            </a:r>
            <a:endParaRPr lang="en-US" sz="28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344760" y="3834280"/>
            <a:ext cx="7467600" cy="203132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231775"/>
            <a:r>
              <a:rPr lang="tr-TR" b="1" dirty="0" err="1" smtClean="0"/>
              <a:t>let</a:t>
            </a:r>
            <a:r>
              <a:rPr lang="tr-TR" dirty="0" smtClean="0"/>
              <a:t> </a:t>
            </a:r>
            <a:r>
              <a:rPr lang="tr-TR" dirty="0" err="1"/>
              <a:t>foo</a:t>
            </a:r>
            <a:r>
              <a:rPr lang="tr-TR" dirty="0"/>
              <a:t> = '</a:t>
            </a:r>
            <a:r>
              <a:rPr lang="tr-TR" dirty="0" err="1"/>
              <a:t>abc</a:t>
            </a:r>
            <a:r>
              <a:rPr lang="tr-TR" dirty="0"/>
              <a:t>';</a:t>
            </a:r>
          </a:p>
          <a:p>
            <a:pPr marL="231775"/>
            <a:r>
              <a:rPr lang="tr-TR" dirty="0" err="1" smtClean="0"/>
              <a:t>foo</a:t>
            </a:r>
            <a:r>
              <a:rPr lang="tr-TR" dirty="0" smtClean="0"/>
              <a:t> </a:t>
            </a:r>
            <a:r>
              <a:rPr lang="tr-TR" dirty="0"/>
              <a:t>= 'def';</a:t>
            </a:r>
          </a:p>
          <a:p>
            <a:pPr marL="231775"/>
            <a:r>
              <a:rPr lang="tr-TR" dirty="0" err="1" smtClean="0"/>
              <a:t>console.log</a:t>
            </a:r>
            <a:r>
              <a:rPr lang="tr-TR" dirty="0"/>
              <a:t>(</a:t>
            </a:r>
            <a:r>
              <a:rPr lang="tr-TR" dirty="0" err="1"/>
              <a:t>foo</a:t>
            </a:r>
            <a:r>
              <a:rPr lang="tr-TR" dirty="0"/>
              <a:t>); // </a:t>
            </a:r>
            <a:r>
              <a:rPr lang="tr-TR" b="1" dirty="0" smtClean="0"/>
              <a:t>def</a:t>
            </a:r>
          </a:p>
          <a:p>
            <a:pPr marL="231775"/>
            <a:endParaRPr lang="tr-TR" dirty="0"/>
          </a:p>
          <a:p>
            <a:pPr marL="231775"/>
            <a:r>
              <a:rPr lang="en-US" b="1" dirty="0" err="1" smtClean="0"/>
              <a:t>const</a:t>
            </a:r>
            <a:r>
              <a:rPr lang="en-US" dirty="0" smtClean="0"/>
              <a:t> foo2 </a:t>
            </a:r>
            <a:r>
              <a:rPr lang="en-US" dirty="0"/>
              <a:t>= '</a:t>
            </a:r>
            <a:r>
              <a:rPr lang="en-US" dirty="0" err="1"/>
              <a:t>abc</a:t>
            </a:r>
            <a:r>
              <a:rPr lang="en-US" dirty="0"/>
              <a:t>';</a:t>
            </a:r>
          </a:p>
          <a:p>
            <a:pPr marL="231775"/>
            <a:r>
              <a:rPr lang="en-US" dirty="0" smtClean="0"/>
              <a:t>foo2 </a:t>
            </a:r>
            <a:r>
              <a:rPr lang="en-US" dirty="0"/>
              <a:t>= '</a:t>
            </a:r>
            <a:r>
              <a:rPr lang="en-US" dirty="0" err="1"/>
              <a:t>def</a:t>
            </a:r>
            <a:r>
              <a:rPr lang="en-US" dirty="0"/>
              <a:t>'; // </a:t>
            </a:r>
            <a:r>
              <a:rPr lang="en-US" b="1" dirty="0" err="1"/>
              <a:t>TypeError</a:t>
            </a:r>
            <a:endParaRPr lang="ru-RU" b="1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267139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51379" y="1124744"/>
            <a:ext cx="8424936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function add(</a:t>
            </a:r>
            <a:r>
              <a:rPr lang="en-US" dirty="0" err="1"/>
              <a:t>x,y</a:t>
            </a:r>
            <a:r>
              <a:rPr lang="en-US" dirty="0"/>
              <a:t>) {</a:t>
            </a:r>
          </a:p>
          <a:p>
            <a:r>
              <a:rPr lang="en-US" dirty="0"/>
              <a:t>   return new Promise(function(</a:t>
            </a:r>
            <a:r>
              <a:rPr lang="en-US" dirty="0" err="1"/>
              <a:t>resolve,reject</a:t>
            </a:r>
            <a:r>
              <a:rPr lang="en-US" dirty="0"/>
              <a:t>) {</a:t>
            </a:r>
          </a:p>
          <a:p>
            <a:r>
              <a:rPr lang="en-US" dirty="0"/>
              <a:t>      </a:t>
            </a:r>
            <a:r>
              <a:rPr lang="en-US" dirty="0" err="1"/>
              <a:t>setTimeout</a:t>
            </a:r>
            <a:r>
              <a:rPr lang="en-US" dirty="0" smtClean="0"/>
              <a:t>(()=&gt;</a:t>
            </a:r>
            <a:r>
              <a:rPr lang="en-US" dirty="0"/>
              <a:t>x&gt;0?resolve(</a:t>
            </a:r>
            <a:r>
              <a:rPr lang="en-US" dirty="0" err="1"/>
              <a:t>x+y</a:t>
            </a:r>
            <a:r>
              <a:rPr lang="en-US" dirty="0"/>
              <a:t>):reject("x should be &gt;0"), 1000);</a:t>
            </a:r>
          </a:p>
          <a:p>
            <a:r>
              <a:rPr lang="en-US" dirty="0"/>
              <a:t>   </a:t>
            </a:r>
            <a:r>
              <a:rPr lang="en-US" dirty="0" smtClean="0"/>
              <a:t>});</a:t>
            </a:r>
            <a:endParaRPr lang="en-US" dirty="0"/>
          </a:p>
          <a:p>
            <a:r>
              <a:rPr lang="en-US" dirty="0" smtClean="0"/>
              <a:t>}</a:t>
            </a:r>
          </a:p>
          <a:p>
            <a:endParaRPr lang="en-US" dirty="0"/>
          </a:p>
          <a:p>
            <a:r>
              <a:rPr lang="en-US" dirty="0"/>
              <a:t>run(function *main() </a:t>
            </a:r>
            <a:r>
              <a:rPr lang="en-US" dirty="0" smtClean="0"/>
              <a:t>{</a:t>
            </a:r>
          </a:p>
          <a:p>
            <a:r>
              <a:rPr lang="en-US" dirty="0" smtClean="0"/>
              <a:t>    try {</a:t>
            </a:r>
          </a:p>
          <a:p>
            <a:r>
              <a:rPr lang="en-US" dirty="0" smtClean="0"/>
              <a:t>       </a:t>
            </a:r>
            <a:r>
              <a:rPr lang="en-US" dirty="0" err="1"/>
              <a:t>var</a:t>
            </a:r>
            <a:r>
              <a:rPr lang="en-US" dirty="0"/>
              <a:t> res1 = yield </a:t>
            </a:r>
            <a:r>
              <a:rPr lang="en-US" dirty="0" smtClean="0"/>
              <a:t>add(0,2);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/>
              <a:t>} catch(err) </a:t>
            </a:r>
            <a:r>
              <a:rPr lang="en-US" dirty="0" smtClean="0"/>
              <a:t>{</a:t>
            </a:r>
            <a:br>
              <a:rPr lang="en-US" dirty="0" smtClean="0"/>
            </a:br>
            <a:r>
              <a:rPr lang="en-US" dirty="0" smtClean="0"/>
              <a:t>       console.log</a:t>
            </a:r>
            <a:r>
              <a:rPr lang="en-US" dirty="0"/>
              <a:t>( "Error: " + err </a:t>
            </a:r>
            <a:r>
              <a:rPr lang="en-US" dirty="0" smtClean="0"/>
              <a:t>);</a:t>
            </a:r>
            <a:br>
              <a:rPr lang="en-US" dirty="0" smtClean="0"/>
            </a:br>
            <a:r>
              <a:rPr lang="en-US" dirty="0" smtClean="0"/>
              <a:t>       </a:t>
            </a:r>
            <a:r>
              <a:rPr lang="en-US" dirty="0"/>
              <a:t>return</a:t>
            </a:r>
            <a:r>
              <a:rPr lang="en-US" dirty="0" smtClean="0"/>
              <a:t>;</a:t>
            </a:r>
          </a:p>
          <a:p>
            <a:r>
              <a:rPr lang="en-US" dirty="0"/>
              <a:t> </a:t>
            </a:r>
            <a:r>
              <a:rPr lang="en-US" dirty="0" smtClean="0"/>
              <a:t>   }</a:t>
            </a:r>
          </a:p>
          <a:p>
            <a:endParaRPr lang="en-US" dirty="0" smtClean="0"/>
          </a:p>
          <a:p>
            <a:r>
              <a:rPr lang="en-US" dirty="0" smtClean="0"/>
              <a:t>    </a:t>
            </a:r>
            <a:r>
              <a:rPr lang="en-US" dirty="0" err="1"/>
              <a:t>var</a:t>
            </a:r>
            <a:r>
              <a:rPr lang="en-US" dirty="0"/>
              <a:t> res2 = yield add(res1, 3</a:t>
            </a:r>
            <a:r>
              <a:rPr lang="en-US" dirty="0" smtClean="0"/>
              <a:t>);</a:t>
            </a:r>
          </a:p>
          <a:p>
            <a:r>
              <a:rPr lang="en-US" dirty="0" smtClean="0"/>
              <a:t>    </a:t>
            </a:r>
            <a:r>
              <a:rPr lang="en-US" dirty="0"/>
              <a:t>console.log(res2</a:t>
            </a:r>
            <a:r>
              <a:rPr lang="en-US" dirty="0" smtClean="0"/>
              <a:t>);</a:t>
            </a:r>
          </a:p>
          <a:p>
            <a:r>
              <a:rPr lang="en-US" dirty="0" smtClean="0"/>
              <a:t>});</a:t>
            </a:r>
          </a:p>
          <a:p>
            <a:endParaRPr lang="en-US" dirty="0"/>
          </a:p>
        </p:txBody>
      </p:sp>
      <p:sp>
        <p:nvSpPr>
          <p:cNvPr id="8" name="Rectangle 2"/>
          <p:cNvSpPr/>
          <p:nvPr/>
        </p:nvSpPr>
        <p:spPr>
          <a:xfrm>
            <a:off x="251520" y="260648"/>
            <a:ext cx="84969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EB571C"/>
                </a:solidFill>
              </a:rPr>
              <a:t>Generators for </a:t>
            </a:r>
            <a:r>
              <a:rPr lang="en-US" sz="2800" b="1" dirty="0" err="1" smtClean="0">
                <a:solidFill>
                  <a:srgbClr val="EB571C"/>
                </a:solidFill>
              </a:rPr>
              <a:t>async</a:t>
            </a:r>
            <a:r>
              <a:rPr lang="en-US" sz="2800" b="1" dirty="0" smtClean="0">
                <a:solidFill>
                  <a:srgbClr val="EB571C"/>
                </a:solidFill>
              </a:rPr>
              <a:t> calls with exceptions</a:t>
            </a:r>
            <a:endParaRPr lang="en-US" sz="2800" b="1" dirty="0">
              <a:solidFill>
                <a:srgbClr val="EB57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30889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Exercise 6</a:t>
            </a:r>
            <a:endParaRPr lang="ru-RU" sz="2000" b="1" dirty="0"/>
          </a:p>
        </p:txBody>
      </p:sp>
    </p:spTree>
    <p:extLst>
      <p:ext uri="{BB962C8B-B14F-4D97-AF65-F5344CB8AC3E}">
        <p14:creationId xmlns:p14="http://schemas.microsoft.com/office/powerpoint/2010/main" val="18161394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67544" y="1268760"/>
            <a:ext cx="8100392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Monaco"/>
              </a:rPr>
              <a:t>function 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fetchJson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url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) {</a:t>
            </a:r>
          </a:p>
          <a:p>
            <a:r>
              <a:rPr lang="en-US" dirty="0">
                <a:solidFill>
                  <a:srgbClr val="000000"/>
                </a:solidFill>
                <a:latin typeface="Monaco"/>
              </a:rPr>
              <a:t>    </a:t>
            </a:r>
            <a:r>
              <a:rPr lang="en-US" b="1" dirty="0">
                <a:solidFill>
                  <a:srgbClr val="7F0055"/>
                </a:solidFill>
                <a:latin typeface="Monaco"/>
              </a:rPr>
              <a:t>return</a:t>
            </a:r>
            <a:r>
              <a:rPr lang="en-US" b="1" dirty="0">
                <a:solidFill>
                  <a:srgbClr val="000000"/>
                </a:solidFill>
                <a:latin typeface="Monaco"/>
              </a:rPr>
              <a:t> fetch(</a:t>
            </a:r>
            <a:r>
              <a:rPr lang="en-US" b="1" dirty="0" err="1">
                <a:solidFill>
                  <a:srgbClr val="000000"/>
                </a:solidFill>
                <a:latin typeface="Monaco"/>
              </a:rPr>
              <a:t>url</a:t>
            </a:r>
            <a:r>
              <a:rPr lang="en-US" b="1" dirty="0">
                <a:solidFill>
                  <a:srgbClr val="000000"/>
                </a:solidFill>
                <a:latin typeface="Monaco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Monaco"/>
              </a:rPr>
              <a:t>    .then(request =&gt; 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request.text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())</a:t>
            </a:r>
          </a:p>
          <a:p>
            <a:r>
              <a:rPr lang="en-US" dirty="0">
                <a:solidFill>
                  <a:srgbClr val="000000"/>
                </a:solidFill>
                <a:latin typeface="Monaco"/>
              </a:rPr>
              <a:t>    .then(text =&gt; {</a:t>
            </a:r>
          </a:p>
          <a:p>
            <a:r>
              <a:rPr lang="en-US" dirty="0">
                <a:solidFill>
                  <a:srgbClr val="000000"/>
                </a:solidFill>
                <a:latin typeface="Monaco"/>
              </a:rPr>
              <a:t>        </a:t>
            </a:r>
            <a:r>
              <a:rPr lang="en-US" b="1" dirty="0">
                <a:solidFill>
                  <a:srgbClr val="7F0055"/>
                </a:solidFill>
                <a:latin typeface="Monaco"/>
              </a:rPr>
              <a:t>return</a:t>
            </a:r>
            <a:r>
              <a:rPr lang="en-US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Monaco"/>
              </a:rPr>
              <a:t>JSON.parse</a:t>
            </a:r>
            <a:r>
              <a:rPr lang="en-US" b="1" dirty="0">
                <a:solidFill>
                  <a:srgbClr val="000000"/>
                </a:solidFill>
                <a:latin typeface="Monaco"/>
              </a:rPr>
              <a:t>(text);</a:t>
            </a:r>
          </a:p>
          <a:p>
            <a:r>
              <a:rPr lang="en-US" dirty="0">
                <a:solidFill>
                  <a:srgbClr val="000000"/>
                </a:solidFill>
                <a:latin typeface="Monaco"/>
              </a:rPr>
              <a:t>    })</a:t>
            </a:r>
          </a:p>
          <a:p>
            <a:r>
              <a:rPr lang="en-US" dirty="0">
                <a:solidFill>
                  <a:srgbClr val="000000"/>
                </a:solidFill>
                <a:latin typeface="Monaco"/>
              </a:rPr>
              <a:t>    .</a:t>
            </a:r>
            <a:r>
              <a:rPr lang="en-US" b="1" dirty="0">
                <a:solidFill>
                  <a:srgbClr val="7F0055"/>
                </a:solidFill>
                <a:latin typeface="Monaco"/>
              </a:rPr>
              <a:t>catch</a:t>
            </a:r>
            <a:r>
              <a:rPr lang="en-US" b="1" dirty="0">
                <a:solidFill>
                  <a:srgbClr val="000000"/>
                </a:solidFill>
                <a:latin typeface="Monaco"/>
              </a:rPr>
              <a:t>(error =&gt; {</a:t>
            </a:r>
          </a:p>
          <a:p>
            <a:r>
              <a:rPr lang="en-US" dirty="0">
                <a:solidFill>
                  <a:srgbClr val="000000"/>
                </a:solidFill>
                <a:latin typeface="Monaco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console.log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(`ERROR: ${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error.stack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}`);</a:t>
            </a:r>
          </a:p>
          <a:p>
            <a:r>
              <a:rPr lang="en-US" dirty="0">
                <a:solidFill>
                  <a:srgbClr val="000000"/>
                </a:solidFill>
                <a:latin typeface="Monaco"/>
              </a:rPr>
              <a:t>    });</a:t>
            </a:r>
          </a:p>
          <a:p>
            <a:r>
              <a:rPr lang="en-US" dirty="0" smtClean="0">
                <a:solidFill>
                  <a:srgbClr val="000000"/>
                </a:solidFill>
                <a:latin typeface="Monaco"/>
              </a:rPr>
              <a:t>}</a:t>
            </a:r>
          </a:p>
          <a:p>
            <a:endParaRPr lang="en-US" dirty="0">
              <a:solidFill>
                <a:srgbClr val="000000"/>
              </a:solidFill>
              <a:latin typeface="Monaco"/>
            </a:endParaRPr>
          </a:p>
          <a:p>
            <a:r>
              <a:rPr lang="en-US" dirty="0" err="1">
                <a:solidFill>
                  <a:srgbClr val="000000"/>
                </a:solidFill>
                <a:latin typeface="Monaco"/>
              </a:rPr>
              <a:t>fetchJson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dirty="0">
                <a:solidFill>
                  <a:srgbClr val="2A00FF"/>
                </a:solidFill>
                <a:latin typeface="Monaco"/>
              </a:rPr>
              <a:t>'http://</a:t>
            </a:r>
            <a:r>
              <a:rPr lang="en-US" dirty="0" err="1">
                <a:solidFill>
                  <a:srgbClr val="2A00FF"/>
                </a:solidFill>
                <a:latin typeface="Monaco"/>
              </a:rPr>
              <a:t>example.com</a:t>
            </a:r>
            <a:r>
              <a:rPr lang="en-US" dirty="0">
                <a:solidFill>
                  <a:srgbClr val="2A00FF"/>
                </a:solidFill>
                <a:latin typeface="Monaco"/>
              </a:rPr>
              <a:t>/</a:t>
            </a:r>
            <a:r>
              <a:rPr lang="en-US" dirty="0" err="1">
                <a:solidFill>
                  <a:srgbClr val="2A00FF"/>
                </a:solidFill>
                <a:latin typeface="Monaco"/>
              </a:rPr>
              <a:t>some_file.json</a:t>
            </a:r>
            <a:r>
              <a:rPr lang="en-US" dirty="0">
                <a:solidFill>
                  <a:srgbClr val="2A00FF"/>
                </a:solidFill>
                <a:latin typeface="Monaco"/>
              </a:rPr>
              <a:t>'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Monaco"/>
              </a:rPr>
              <a:t>.then(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obj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=&gt; 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console.log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obj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));</a:t>
            </a:r>
            <a:endParaRPr lang="ru-RU" dirty="0"/>
          </a:p>
        </p:txBody>
      </p:sp>
      <p:sp>
        <p:nvSpPr>
          <p:cNvPr id="3" name="Rectangle 2"/>
          <p:cNvSpPr/>
          <p:nvPr/>
        </p:nvSpPr>
        <p:spPr>
          <a:xfrm>
            <a:off x="251520" y="260648"/>
            <a:ext cx="84969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EB571C"/>
                </a:solidFill>
              </a:rPr>
              <a:t>Example: </a:t>
            </a:r>
            <a:r>
              <a:rPr lang="en-US" sz="2800" b="1" dirty="0" err="1" smtClean="0">
                <a:solidFill>
                  <a:srgbClr val="EB571C"/>
                </a:solidFill>
              </a:rPr>
              <a:t>fetchJson</a:t>
            </a:r>
            <a:r>
              <a:rPr lang="en-US" sz="2800" b="1" dirty="0" smtClean="0">
                <a:solidFill>
                  <a:srgbClr val="EB571C"/>
                </a:solidFill>
              </a:rPr>
              <a:t> with promises</a:t>
            </a:r>
            <a:endParaRPr lang="en-US" sz="2800" b="1" dirty="0">
              <a:solidFill>
                <a:srgbClr val="EB57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15649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/>
          <p:nvPr/>
        </p:nvSpPr>
        <p:spPr>
          <a:xfrm>
            <a:off x="251520" y="260648"/>
            <a:ext cx="84969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EB571C"/>
                </a:solidFill>
              </a:rPr>
              <a:t>Example: </a:t>
            </a:r>
            <a:r>
              <a:rPr lang="en-US" sz="2800" b="1" dirty="0" err="1" smtClean="0">
                <a:solidFill>
                  <a:srgbClr val="EB571C"/>
                </a:solidFill>
              </a:rPr>
              <a:t>fetchJson</a:t>
            </a:r>
            <a:r>
              <a:rPr lang="en-US" sz="2800" b="1" dirty="0" smtClean="0">
                <a:solidFill>
                  <a:srgbClr val="EB571C"/>
                </a:solidFill>
              </a:rPr>
              <a:t> with co library</a:t>
            </a:r>
            <a:endParaRPr lang="en-US" sz="2800" b="1" dirty="0">
              <a:solidFill>
                <a:srgbClr val="EB571C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539552" y="1700808"/>
            <a:ext cx="7776864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err="1">
                <a:solidFill>
                  <a:srgbClr val="7F0055"/>
                </a:solidFill>
                <a:latin typeface="Monaco"/>
              </a:rPr>
              <a:t>const</a:t>
            </a:r>
            <a:r>
              <a:rPr lang="en-US" sz="20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Monaco"/>
              </a:rPr>
              <a:t>fetchJson</a:t>
            </a:r>
            <a:r>
              <a:rPr lang="en-US" sz="2000" b="1" dirty="0">
                <a:solidFill>
                  <a:srgbClr val="000000"/>
                </a:solidFill>
                <a:latin typeface="Monaco"/>
              </a:rPr>
              <a:t> = co(function* () {</a:t>
            </a:r>
          </a:p>
          <a:p>
            <a:r>
              <a:rPr lang="en-US" sz="2000" dirty="0">
                <a:solidFill>
                  <a:srgbClr val="000000"/>
                </a:solidFill>
                <a:latin typeface="Monaco"/>
              </a:rPr>
              <a:t>    </a:t>
            </a:r>
            <a:r>
              <a:rPr lang="en-US" sz="2000" b="1" dirty="0">
                <a:solidFill>
                  <a:srgbClr val="7F0055"/>
                </a:solidFill>
                <a:latin typeface="Monaco"/>
              </a:rPr>
              <a:t>try</a:t>
            </a:r>
            <a:r>
              <a:rPr lang="en-US" sz="2000" b="1" dirty="0">
                <a:solidFill>
                  <a:srgbClr val="000000"/>
                </a:solidFill>
                <a:latin typeface="Monaco"/>
              </a:rPr>
              <a:t> {</a:t>
            </a:r>
          </a:p>
          <a:p>
            <a:r>
              <a:rPr lang="en-US" sz="2000" dirty="0">
                <a:solidFill>
                  <a:srgbClr val="000000"/>
                </a:solidFill>
                <a:latin typeface="Monaco"/>
              </a:rPr>
              <a:t>        let request = </a:t>
            </a:r>
            <a:r>
              <a:rPr lang="en-US" sz="2000" dirty="0">
                <a:solidFill>
                  <a:srgbClr val="FF0000"/>
                </a:solidFill>
                <a:latin typeface="Monaco"/>
              </a:rPr>
              <a:t>yield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 fetch(</a:t>
            </a:r>
            <a:r>
              <a:rPr lang="en-US" sz="2000" dirty="0" err="1">
                <a:solidFill>
                  <a:srgbClr val="000000"/>
                </a:solidFill>
                <a:latin typeface="Monaco"/>
              </a:rPr>
              <a:t>url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);</a:t>
            </a:r>
          </a:p>
          <a:p>
            <a:r>
              <a:rPr lang="en-US" sz="2000" dirty="0">
                <a:solidFill>
                  <a:srgbClr val="000000"/>
                </a:solidFill>
                <a:latin typeface="Monaco"/>
              </a:rPr>
              <a:t>        let text = </a:t>
            </a:r>
            <a:r>
              <a:rPr lang="en-US" sz="2000" dirty="0">
                <a:solidFill>
                  <a:srgbClr val="FF0000"/>
                </a:solidFill>
                <a:latin typeface="Monaco"/>
              </a:rPr>
              <a:t>yield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Monaco"/>
              </a:rPr>
              <a:t>request.text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();</a:t>
            </a:r>
          </a:p>
          <a:p>
            <a:r>
              <a:rPr lang="en-US" sz="2000" dirty="0">
                <a:solidFill>
                  <a:srgbClr val="000000"/>
                </a:solidFill>
                <a:latin typeface="Monaco"/>
              </a:rPr>
              <a:t>        </a:t>
            </a:r>
            <a:r>
              <a:rPr lang="en-US" sz="2000" b="1" dirty="0">
                <a:solidFill>
                  <a:srgbClr val="7F0055"/>
                </a:solidFill>
                <a:latin typeface="Monaco"/>
              </a:rPr>
              <a:t>return</a:t>
            </a:r>
            <a:r>
              <a:rPr lang="en-US" sz="20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Monaco"/>
              </a:rPr>
              <a:t>JSON.parse</a:t>
            </a:r>
            <a:r>
              <a:rPr lang="en-US" sz="2000" b="1" dirty="0">
                <a:solidFill>
                  <a:srgbClr val="000000"/>
                </a:solidFill>
                <a:latin typeface="Monaco"/>
              </a:rPr>
              <a:t>(text);</a:t>
            </a:r>
          </a:p>
          <a:p>
            <a:r>
              <a:rPr lang="en-US" sz="2000" dirty="0">
                <a:solidFill>
                  <a:srgbClr val="000000"/>
                </a:solidFill>
                <a:latin typeface="Monaco"/>
              </a:rPr>
              <a:t>    }</a:t>
            </a:r>
          </a:p>
          <a:p>
            <a:r>
              <a:rPr lang="en-US" sz="2000" dirty="0">
                <a:solidFill>
                  <a:srgbClr val="000000"/>
                </a:solidFill>
                <a:latin typeface="Monaco"/>
              </a:rPr>
              <a:t>    </a:t>
            </a:r>
            <a:r>
              <a:rPr lang="en-US" sz="2000" b="1" dirty="0">
                <a:solidFill>
                  <a:srgbClr val="7F0055"/>
                </a:solidFill>
                <a:latin typeface="Monaco"/>
              </a:rPr>
              <a:t>catch</a:t>
            </a:r>
            <a:r>
              <a:rPr lang="en-US" sz="2000" b="1" dirty="0">
                <a:solidFill>
                  <a:srgbClr val="000000"/>
                </a:solidFill>
                <a:latin typeface="Monaco"/>
              </a:rPr>
              <a:t> (error) {</a:t>
            </a:r>
          </a:p>
          <a:p>
            <a:r>
              <a:rPr lang="en-US" sz="2000" dirty="0">
                <a:solidFill>
                  <a:srgbClr val="000000"/>
                </a:solidFill>
                <a:latin typeface="Monaco"/>
              </a:rPr>
              <a:t>        </a:t>
            </a:r>
            <a:r>
              <a:rPr lang="en-US" sz="2000" dirty="0" err="1">
                <a:solidFill>
                  <a:srgbClr val="000000"/>
                </a:solidFill>
                <a:latin typeface="Monaco"/>
              </a:rPr>
              <a:t>console.log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(`ERROR: ${</a:t>
            </a:r>
            <a:r>
              <a:rPr lang="en-US" sz="2000" dirty="0" err="1">
                <a:solidFill>
                  <a:srgbClr val="000000"/>
                </a:solidFill>
                <a:latin typeface="Monaco"/>
              </a:rPr>
              <a:t>error.stack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}`);</a:t>
            </a:r>
          </a:p>
          <a:p>
            <a:r>
              <a:rPr lang="en-US" sz="2000" dirty="0">
                <a:solidFill>
                  <a:srgbClr val="000000"/>
                </a:solidFill>
                <a:latin typeface="Monaco"/>
              </a:rPr>
              <a:t>    }</a:t>
            </a:r>
          </a:p>
          <a:p>
            <a:r>
              <a:rPr lang="en-US" sz="2000" dirty="0">
                <a:solidFill>
                  <a:srgbClr val="000000"/>
                </a:solidFill>
                <a:latin typeface="Monaco"/>
              </a:rPr>
              <a:t>});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0474704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Poposed</a:t>
            </a:r>
            <a:r>
              <a:rPr lang="en-US" dirty="0" smtClean="0"/>
              <a:t> features of</a:t>
            </a:r>
            <a:br>
              <a:rPr lang="en-US" dirty="0" smtClean="0"/>
            </a:br>
            <a:r>
              <a:rPr lang="en-US" dirty="0" err="1" smtClean="0"/>
              <a:t>EcmaScript</a:t>
            </a:r>
            <a:r>
              <a:rPr lang="en-US" dirty="0" smtClean="0"/>
              <a:t> 2017 / ES7+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1681389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39552" y="980728"/>
            <a:ext cx="8064896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function add(</a:t>
            </a:r>
            <a:r>
              <a:rPr lang="en-US" dirty="0" err="1"/>
              <a:t>x,y</a:t>
            </a:r>
            <a:r>
              <a:rPr lang="en-US" dirty="0"/>
              <a:t>) {</a:t>
            </a:r>
          </a:p>
          <a:p>
            <a:r>
              <a:rPr lang="en-US" dirty="0"/>
              <a:t>   return new Promise(function(</a:t>
            </a:r>
            <a:r>
              <a:rPr lang="en-US" dirty="0" err="1"/>
              <a:t>resolve,reject</a:t>
            </a:r>
            <a:r>
              <a:rPr lang="en-US" dirty="0"/>
              <a:t>) {</a:t>
            </a:r>
          </a:p>
          <a:p>
            <a:r>
              <a:rPr lang="en-US" dirty="0"/>
              <a:t>      </a:t>
            </a:r>
            <a:r>
              <a:rPr lang="en-US" dirty="0" err="1"/>
              <a:t>setTimeout</a:t>
            </a:r>
            <a:r>
              <a:rPr lang="en-US" dirty="0"/>
              <a:t>(()=&gt;x&gt;0?resolve(</a:t>
            </a:r>
            <a:r>
              <a:rPr lang="en-US" dirty="0" err="1"/>
              <a:t>x+y</a:t>
            </a:r>
            <a:r>
              <a:rPr lang="en-US" dirty="0"/>
              <a:t>):reject("x should be &gt;0"), 1000);</a:t>
            </a:r>
          </a:p>
          <a:p>
            <a:r>
              <a:rPr lang="en-US" dirty="0"/>
              <a:t>   });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b="1" dirty="0" err="1" smtClean="0"/>
              <a:t>async</a:t>
            </a:r>
            <a:r>
              <a:rPr lang="en-US" dirty="0" smtClean="0"/>
              <a:t> </a:t>
            </a:r>
            <a:r>
              <a:rPr lang="en-US" dirty="0"/>
              <a:t>function main() {</a:t>
            </a:r>
          </a:p>
          <a:p>
            <a:r>
              <a:rPr lang="en-US" dirty="0"/>
              <a:t>    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smtClean="0"/>
              <a:t>res </a:t>
            </a:r>
            <a:r>
              <a:rPr lang="en-US" dirty="0"/>
              <a:t>= </a:t>
            </a:r>
            <a:r>
              <a:rPr lang="en-US" b="1" dirty="0"/>
              <a:t>await</a:t>
            </a:r>
            <a:r>
              <a:rPr lang="en-US" dirty="0"/>
              <a:t> </a:t>
            </a:r>
            <a:r>
              <a:rPr lang="en-US" dirty="0" smtClean="0"/>
              <a:t>add(1, 2);</a:t>
            </a:r>
            <a:endParaRPr lang="en-US" dirty="0"/>
          </a:p>
          <a:p>
            <a:r>
              <a:rPr lang="en-US" dirty="0" smtClean="0"/>
              <a:t>    </a:t>
            </a:r>
            <a:r>
              <a:rPr lang="en-US" dirty="0" err="1" smtClean="0"/>
              <a:t>var</a:t>
            </a:r>
            <a:r>
              <a:rPr lang="en-US" dirty="0" smtClean="0"/>
              <a:t> res2 </a:t>
            </a:r>
            <a:r>
              <a:rPr lang="en-US" dirty="0"/>
              <a:t>= </a:t>
            </a:r>
            <a:r>
              <a:rPr lang="en-US" b="1" dirty="0"/>
              <a:t>await</a:t>
            </a:r>
            <a:r>
              <a:rPr lang="en-US" dirty="0"/>
              <a:t> </a:t>
            </a:r>
            <a:r>
              <a:rPr lang="en-US" dirty="0" smtClean="0"/>
              <a:t>add (res, 3);</a:t>
            </a:r>
            <a:endParaRPr lang="en-US" dirty="0"/>
          </a:p>
          <a:p>
            <a:r>
              <a:rPr lang="en-US" dirty="0" smtClean="0"/>
              <a:t>    console.log</a:t>
            </a:r>
            <a:r>
              <a:rPr lang="en-US" dirty="0"/>
              <a:t>( </a:t>
            </a:r>
            <a:r>
              <a:rPr lang="en-US" dirty="0" smtClean="0"/>
              <a:t>res2 ); //6</a:t>
            </a:r>
            <a:endParaRPr lang="en-US" dirty="0"/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main();</a:t>
            </a:r>
            <a:endParaRPr lang="ru-RU" dirty="0"/>
          </a:p>
        </p:txBody>
      </p:sp>
      <p:sp>
        <p:nvSpPr>
          <p:cNvPr id="7" name="Rectangle 2"/>
          <p:cNvSpPr/>
          <p:nvPr/>
        </p:nvSpPr>
        <p:spPr>
          <a:xfrm>
            <a:off x="251520" y="260648"/>
            <a:ext cx="84969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EB571C"/>
                </a:solidFill>
              </a:rPr>
              <a:t>ES7 </a:t>
            </a:r>
            <a:r>
              <a:rPr lang="en-US" sz="2800" b="1" dirty="0" err="1" smtClean="0">
                <a:solidFill>
                  <a:srgbClr val="EB571C"/>
                </a:solidFill>
              </a:rPr>
              <a:t>async</a:t>
            </a:r>
            <a:r>
              <a:rPr lang="en-US" sz="2800" b="1" dirty="0" smtClean="0">
                <a:solidFill>
                  <a:srgbClr val="EB571C"/>
                </a:solidFill>
              </a:rPr>
              <a:t>/await</a:t>
            </a:r>
            <a:endParaRPr lang="en-US" sz="2800" b="1" dirty="0">
              <a:solidFill>
                <a:srgbClr val="EB57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684158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/>
          <p:nvPr/>
        </p:nvSpPr>
        <p:spPr>
          <a:xfrm>
            <a:off x="251520" y="260648"/>
            <a:ext cx="84969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EB571C"/>
                </a:solidFill>
              </a:rPr>
              <a:t>Example: </a:t>
            </a:r>
            <a:r>
              <a:rPr lang="en-US" sz="2800" b="1" dirty="0" err="1" smtClean="0">
                <a:solidFill>
                  <a:srgbClr val="EB571C"/>
                </a:solidFill>
              </a:rPr>
              <a:t>fetchJson</a:t>
            </a:r>
            <a:r>
              <a:rPr lang="en-US" sz="2800" b="1" dirty="0" smtClean="0">
                <a:solidFill>
                  <a:srgbClr val="EB571C"/>
                </a:solidFill>
              </a:rPr>
              <a:t> with </a:t>
            </a:r>
            <a:r>
              <a:rPr lang="en-US" sz="2800" b="1" dirty="0" err="1" smtClean="0">
                <a:solidFill>
                  <a:srgbClr val="EB571C"/>
                </a:solidFill>
              </a:rPr>
              <a:t>async</a:t>
            </a:r>
            <a:r>
              <a:rPr lang="en-US" sz="2800" b="1" dirty="0" smtClean="0">
                <a:solidFill>
                  <a:srgbClr val="EB571C"/>
                </a:solidFill>
              </a:rPr>
              <a:t>/await (ES7+)</a:t>
            </a:r>
            <a:endParaRPr lang="en-US" sz="2800" b="1" dirty="0">
              <a:solidFill>
                <a:srgbClr val="EB571C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7544" y="1052736"/>
            <a:ext cx="8352928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rgbClr val="FF0000"/>
                </a:solidFill>
                <a:latin typeface="Monaco"/>
              </a:rPr>
              <a:t>async</a:t>
            </a:r>
            <a:r>
              <a:rPr lang="en-US" sz="2000" dirty="0">
                <a:solidFill>
                  <a:srgbClr val="FF0000"/>
                </a:solidFill>
                <a:latin typeface="Monaco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function </a:t>
            </a:r>
            <a:r>
              <a:rPr lang="en-US" sz="2000" dirty="0" err="1">
                <a:solidFill>
                  <a:srgbClr val="000000"/>
                </a:solidFill>
                <a:latin typeface="Monaco"/>
              </a:rPr>
              <a:t>fetchJson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sz="2000" dirty="0" err="1">
                <a:solidFill>
                  <a:srgbClr val="000000"/>
                </a:solidFill>
                <a:latin typeface="Monaco"/>
              </a:rPr>
              <a:t>url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) {</a:t>
            </a:r>
          </a:p>
          <a:p>
            <a:r>
              <a:rPr lang="en-US" sz="2000" dirty="0">
                <a:solidFill>
                  <a:srgbClr val="000000"/>
                </a:solidFill>
                <a:latin typeface="Monaco"/>
              </a:rPr>
              <a:t>    </a:t>
            </a:r>
            <a:r>
              <a:rPr lang="en-US" sz="2000" b="1" dirty="0">
                <a:solidFill>
                  <a:srgbClr val="7F0055"/>
                </a:solidFill>
                <a:latin typeface="Monaco"/>
              </a:rPr>
              <a:t>try</a:t>
            </a:r>
            <a:r>
              <a:rPr lang="en-US" sz="2000" b="1" dirty="0">
                <a:solidFill>
                  <a:srgbClr val="000000"/>
                </a:solidFill>
                <a:latin typeface="Monaco"/>
              </a:rPr>
              <a:t> {</a:t>
            </a:r>
          </a:p>
          <a:p>
            <a:r>
              <a:rPr lang="en-US" sz="2000" dirty="0">
                <a:solidFill>
                  <a:srgbClr val="000000"/>
                </a:solidFill>
                <a:latin typeface="Monaco"/>
              </a:rPr>
              <a:t>        let request = </a:t>
            </a:r>
            <a:r>
              <a:rPr lang="en-US" sz="2000" dirty="0">
                <a:solidFill>
                  <a:srgbClr val="FF0000"/>
                </a:solidFill>
                <a:latin typeface="Monaco"/>
              </a:rPr>
              <a:t>await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 fetch(</a:t>
            </a:r>
            <a:r>
              <a:rPr lang="en-US" sz="2000" dirty="0" err="1">
                <a:solidFill>
                  <a:srgbClr val="000000"/>
                </a:solidFill>
                <a:latin typeface="Monaco"/>
              </a:rPr>
              <a:t>url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);</a:t>
            </a:r>
          </a:p>
          <a:p>
            <a:r>
              <a:rPr lang="en-US" sz="2000" dirty="0">
                <a:solidFill>
                  <a:srgbClr val="000000"/>
                </a:solidFill>
                <a:latin typeface="Monaco"/>
              </a:rPr>
              <a:t>        let text = </a:t>
            </a:r>
            <a:r>
              <a:rPr lang="en-US" sz="2000" dirty="0">
                <a:solidFill>
                  <a:srgbClr val="FF0000"/>
                </a:solidFill>
                <a:latin typeface="Monaco"/>
              </a:rPr>
              <a:t>await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Monaco"/>
              </a:rPr>
              <a:t>request.text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();</a:t>
            </a:r>
          </a:p>
          <a:p>
            <a:r>
              <a:rPr lang="en-US" sz="2000" dirty="0">
                <a:solidFill>
                  <a:srgbClr val="000000"/>
                </a:solidFill>
                <a:latin typeface="Monaco"/>
              </a:rPr>
              <a:t>        </a:t>
            </a:r>
            <a:r>
              <a:rPr lang="en-US" sz="2000" b="1" dirty="0">
                <a:solidFill>
                  <a:srgbClr val="7F0055"/>
                </a:solidFill>
                <a:latin typeface="Monaco"/>
              </a:rPr>
              <a:t>return</a:t>
            </a:r>
            <a:r>
              <a:rPr lang="en-US" sz="20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Monaco"/>
              </a:rPr>
              <a:t>JSON.parse</a:t>
            </a:r>
            <a:r>
              <a:rPr lang="en-US" sz="2000" b="1" dirty="0">
                <a:solidFill>
                  <a:srgbClr val="000000"/>
                </a:solidFill>
                <a:latin typeface="Monaco"/>
              </a:rPr>
              <a:t>(text);</a:t>
            </a:r>
          </a:p>
          <a:p>
            <a:r>
              <a:rPr lang="en-US" sz="2000" dirty="0">
                <a:solidFill>
                  <a:srgbClr val="000000"/>
                </a:solidFill>
                <a:latin typeface="Monaco"/>
              </a:rPr>
              <a:t>    }</a:t>
            </a:r>
          </a:p>
          <a:p>
            <a:r>
              <a:rPr lang="en-US" sz="2000" dirty="0">
                <a:solidFill>
                  <a:srgbClr val="000000"/>
                </a:solidFill>
                <a:latin typeface="Monaco"/>
              </a:rPr>
              <a:t>    </a:t>
            </a:r>
            <a:r>
              <a:rPr lang="en-US" sz="2000" b="1" dirty="0">
                <a:solidFill>
                  <a:srgbClr val="7F0055"/>
                </a:solidFill>
                <a:latin typeface="Monaco"/>
              </a:rPr>
              <a:t>catch</a:t>
            </a:r>
            <a:r>
              <a:rPr lang="en-US" sz="2000" b="1" dirty="0">
                <a:solidFill>
                  <a:srgbClr val="000000"/>
                </a:solidFill>
                <a:latin typeface="Monaco"/>
              </a:rPr>
              <a:t> (error) {</a:t>
            </a:r>
          </a:p>
          <a:p>
            <a:r>
              <a:rPr lang="en-US" sz="2000" dirty="0">
                <a:solidFill>
                  <a:srgbClr val="000000"/>
                </a:solidFill>
                <a:latin typeface="Monaco"/>
              </a:rPr>
              <a:t>        </a:t>
            </a:r>
            <a:r>
              <a:rPr lang="en-US" sz="2000" dirty="0" err="1">
                <a:solidFill>
                  <a:srgbClr val="000000"/>
                </a:solidFill>
                <a:latin typeface="Monaco"/>
              </a:rPr>
              <a:t>console.log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(`ERROR: ${</a:t>
            </a:r>
            <a:r>
              <a:rPr lang="en-US" sz="2000" dirty="0" err="1">
                <a:solidFill>
                  <a:srgbClr val="000000"/>
                </a:solidFill>
                <a:latin typeface="Monaco"/>
              </a:rPr>
              <a:t>error.stack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}`);</a:t>
            </a:r>
          </a:p>
          <a:p>
            <a:r>
              <a:rPr lang="en-US" sz="2000" dirty="0">
                <a:solidFill>
                  <a:srgbClr val="000000"/>
                </a:solidFill>
                <a:latin typeface="Monaco"/>
              </a:rPr>
              <a:t>    }</a:t>
            </a:r>
          </a:p>
          <a:p>
            <a:r>
              <a:rPr lang="en-US" sz="2000" dirty="0">
                <a:solidFill>
                  <a:srgbClr val="000000"/>
                </a:solidFill>
                <a:latin typeface="Monaco"/>
              </a:rPr>
              <a:t>}</a:t>
            </a:r>
            <a:endParaRPr lang="ru-RU" sz="20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39552" y="4725144"/>
            <a:ext cx="824440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 smtClean="0"/>
              <a:t>async</a:t>
            </a:r>
            <a:r>
              <a:rPr lang="en-US" b="1" dirty="0" smtClean="0"/>
              <a:t> </a:t>
            </a:r>
            <a:r>
              <a:rPr lang="en-US" dirty="0" smtClean="0"/>
              <a:t>declaration:</a:t>
            </a:r>
          </a:p>
          <a:p>
            <a:pPr marL="285750" indent="-285750">
              <a:buFont typeface="Arial"/>
              <a:buChar char="•"/>
            </a:pPr>
            <a:r>
              <a:rPr lang="en-US" dirty="0" err="1" smtClean="0"/>
              <a:t>Async</a:t>
            </a:r>
            <a:r>
              <a:rPr lang="en-US" dirty="0" smtClean="0"/>
              <a:t> </a:t>
            </a:r>
            <a:r>
              <a:rPr lang="en-US" dirty="0"/>
              <a:t>function declarations: </a:t>
            </a:r>
            <a:r>
              <a:rPr lang="en-US" dirty="0" err="1"/>
              <a:t>async</a:t>
            </a:r>
            <a:r>
              <a:rPr lang="en-US" dirty="0"/>
              <a:t> function foo() {}</a:t>
            </a:r>
          </a:p>
          <a:p>
            <a:pPr marL="285750" indent="-285750">
              <a:buFont typeface="Arial"/>
              <a:buChar char="•"/>
            </a:pPr>
            <a:r>
              <a:rPr lang="en-US" dirty="0" err="1"/>
              <a:t>Async</a:t>
            </a:r>
            <a:r>
              <a:rPr lang="en-US" dirty="0"/>
              <a:t> function expressions: </a:t>
            </a:r>
            <a:r>
              <a:rPr lang="en-US" dirty="0" err="1"/>
              <a:t>const</a:t>
            </a:r>
            <a:r>
              <a:rPr lang="en-US" dirty="0"/>
              <a:t> foo = </a:t>
            </a:r>
            <a:r>
              <a:rPr lang="en-US" dirty="0" err="1"/>
              <a:t>async</a:t>
            </a:r>
            <a:r>
              <a:rPr lang="en-US" dirty="0"/>
              <a:t> function () {};</a:t>
            </a:r>
          </a:p>
          <a:p>
            <a:pPr marL="285750" indent="-285750">
              <a:buFont typeface="Arial"/>
              <a:buChar char="•"/>
            </a:pPr>
            <a:r>
              <a:rPr lang="en-US" dirty="0" err="1"/>
              <a:t>Async</a:t>
            </a:r>
            <a:r>
              <a:rPr lang="en-US" dirty="0"/>
              <a:t> method definitions: let </a:t>
            </a:r>
            <a:r>
              <a:rPr lang="en-US" dirty="0" err="1"/>
              <a:t>obj</a:t>
            </a:r>
            <a:r>
              <a:rPr lang="en-US" dirty="0"/>
              <a:t> = { </a:t>
            </a:r>
            <a:r>
              <a:rPr lang="en-US" dirty="0" err="1"/>
              <a:t>async</a:t>
            </a:r>
            <a:r>
              <a:rPr lang="en-US" dirty="0"/>
              <a:t> foo() {} }</a:t>
            </a:r>
          </a:p>
          <a:p>
            <a:pPr marL="285750" indent="-285750">
              <a:buFont typeface="Arial"/>
              <a:buChar char="•"/>
            </a:pPr>
            <a:r>
              <a:rPr lang="en-US" dirty="0" err="1"/>
              <a:t>Async</a:t>
            </a:r>
            <a:r>
              <a:rPr lang="en-US" dirty="0"/>
              <a:t> arrow functions: </a:t>
            </a:r>
            <a:r>
              <a:rPr lang="en-US" dirty="0" err="1"/>
              <a:t>const</a:t>
            </a:r>
            <a:r>
              <a:rPr lang="en-US" dirty="0"/>
              <a:t> foo = </a:t>
            </a:r>
            <a:r>
              <a:rPr lang="en-US" dirty="0" err="1"/>
              <a:t>async</a:t>
            </a:r>
            <a:r>
              <a:rPr lang="en-US" dirty="0"/>
              <a:t> () =&gt; {};</a:t>
            </a:r>
          </a:p>
        </p:txBody>
      </p:sp>
    </p:spTree>
    <p:extLst>
      <p:ext uri="{BB962C8B-B14F-4D97-AF65-F5344CB8AC3E}">
        <p14:creationId xmlns:p14="http://schemas.microsoft.com/office/powerpoint/2010/main" val="330444014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Exercise 7</a:t>
            </a:r>
            <a:endParaRPr lang="ru-RU" sz="2000" b="1" dirty="0"/>
          </a:p>
        </p:txBody>
      </p:sp>
    </p:spTree>
    <p:extLst>
      <p:ext uri="{BB962C8B-B14F-4D97-AF65-F5344CB8AC3E}">
        <p14:creationId xmlns:p14="http://schemas.microsoft.com/office/powerpoint/2010/main" val="296584579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Exponentiation </a:t>
            </a:r>
            <a:r>
              <a:rPr lang="en-US" dirty="0"/>
              <a:t>operator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x ** y</a:t>
            </a:r>
          </a:p>
          <a:p>
            <a:endParaRPr lang="en-US" sz="2000" dirty="0"/>
          </a:p>
          <a:p>
            <a:r>
              <a:rPr lang="en-US" sz="2000" dirty="0" smtClean="0"/>
              <a:t>produce the same result as </a:t>
            </a:r>
            <a:r>
              <a:rPr lang="en-US" sz="2000" dirty="0" err="1" smtClean="0"/>
              <a:t>Math.pow</a:t>
            </a:r>
            <a:r>
              <a:rPr lang="en-US" sz="2000" dirty="0" smtClean="0"/>
              <a:t>(</a:t>
            </a:r>
            <a:r>
              <a:rPr lang="en-US" sz="2000" dirty="0" err="1" smtClean="0"/>
              <a:t>x,y</a:t>
            </a:r>
            <a:r>
              <a:rPr lang="en-US" sz="2000" dirty="0" smtClean="0"/>
              <a:t>)</a:t>
            </a:r>
          </a:p>
          <a:p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407951509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Trailing commas in function parameters and arrays/objects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-396552" y="1412776"/>
            <a:ext cx="4572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>
                <a:solidFill>
                  <a:srgbClr val="000000"/>
                </a:solidFill>
                <a:latin typeface="Monaco"/>
              </a:rPr>
              <a:t>	</a:t>
            </a:r>
            <a:r>
              <a:rPr lang="ru-RU" dirty="0" err="1">
                <a:solidFill>
                  <a:srgbClr val="000000"/>
                </a:solidFill>
                <a:latin typeface="Monaco"/>
              </a:rPr>
              <a:t>let</a:t>
            </a:r>
            <a:r>
              <a:rPr lang="ru-RU" dirty="0">
                <a:solidFill>
                  <a:srgbClr val="000000"/>
                </a:solidFill>
                <a:latin typeface="Monaco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Monaco"/>
              </a:rPr>
              <a:t>obj</a:t>
            </a:r>
            <a:r>
              <a:rPr lang="ru-RU" dirty="0">
                <a:solidFill>
                  <a:srgbClr val="000000"/>
                </a:solidFill>
                <a:latin typeface="Monaco"/>
              </a:rPr>
              <a:t> = {</a:t>
            </a:r>
          </a:p>
          <a:p>
            <a:r>
              <a:rPr lang="en-US" dirty="0">
                <a:solidFill>
                  <a:srgbClr val="000000"/>
                </a:solidFill>
                <a:latin typeface="Monaco"/>
              </a:rPr>
              <a:t>        first: </a:t>
            </a:r>
            <a:r>
              <a:rPr lang="en-US" dirty="0">
                <a:solidFill>
                  <a:srgbClr val="2A00FF"/>
                </a:solidFill>
                <a:latin typeface="Monaco"/>
              </a:rPr>
              <a:t>'Jane'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,</a:t>
            </a:r>
          </a:p>
          <a:p>
            <a:r>
              <a:rPr lang="en-US" dirty="0">
                <a:solidFill>
                  <a:srgbClr val="000000"/>
                </a:solidFill>
                <a:latin typeface="Monaco"/>
              </a:rPr>
              <a:t>        last: </a:t>
            </a:r>
            <a:r>
              <a:rPr lang="en-US" dirty="0">
                <a:solidFill>
                  <a:srgbClr val="2A00FF"/>
                </a:solidFill>
                <a:latin typeface="Monaco"/>
              </a:rPr>
              <a:t>'Doe'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,</a:t>
            </a:r>
          </a:p>
          <a:p>
            <a:r>
              <a:rPr lang="en-US" dirty="0">
                <a:solidFill>
                  <a:srgbClr val="000000"/>
                </a:solidFill>
                <a:latin typeface="Monaco"/>
              </a:rPr>
              <a:t>   </a:t>
            </a:r>
            <a:r>
              <a:rPr lang="en-US" dirty="0" smtClean="0">
                <a:solidFill>
                  <a:srgbClr val="000000"/>
                </a:solidFill>
                <a:latin typeface="Monaco"/>
              </a:rPr>
              <a:t>    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};</a:t>
            </a:r>
          </a:p>
          <a:p>
            <a:endParaRPr lang="en-US" dirty="0">
              <a:latin typeface="Monaco"/>
            </a:endParaRPr>
          </a:p>
          <a:p>
            <a:r>
              <a:rPr lang="sv-SE" dirty="0">
                <a:solidFill>
                  <a:srgbClr val="000000"/>
                </a:solidFill>
                <a:latin typeface="Monaco"/>
              </a:rPr>
              <a:t>	</a:t>
            </a:r>
            <a:r>
              <a:rPr lang="sv-SE" dirty="0" err="1">
                <a:solidFill>
                  <a:srgbClr val="000000"/>
                </a:solidFill>
                <a:latin typeface="Monaco"/>
              </a:rPr>
              <a:t>let</a:t>
            </a:r>
            <a:r>
              <a:rPr lang="sv-SE" dirty="0">
                <a:solidFill>
                  <a:srgbClr val="000000"/>
                </a:solidFill>
                <a:latin typeface="Monaco"/>
              </a:rPr>
              <a:t> arr = [</a:t>
            </a:r>
          </a:p>
          <a:p>
            <a:r>
              <a:rPr lang="fr-FR" dirty="0">
                <a:solidFill>
                  <a:srgbClr val="000000"/>
                </a:solidFill>
                <a:latin typeface="Monaco"/>
              </a:rPr>
              <a:t>	           </a:t>
            </a:r>
            <a:r>
              <a:rPr lang="fr-FR" dirty="0">
                <a:solidFill>
                  <a:srgbClr val="2A00FF"/>
                </a:solidFill>
                <a:latin typeface="Monaco"/>
              </a:rPr>
              <a:t>'</a:t>
            </a:r>
            <a:r>
              <a:rPr lang="fr-FR" dirty="0" err="1">
                <a:solidFill>
                  <a:srgbClr val="2A00FF"/>
                </a:solidFill>
                <a:latin typeface="Monaco"/>
              </a:rPr>
              <a:t>red</a:t>
            </a:r>
            <a:r>
              <a:rPr lang="fr-FR" dirty="0">
                <a:solidFill>
                  <a:srgbClr val="2A00FF"/>
                </a:solidFill>
                <a:latin typeface="Monaco"/>
              </a:rPr>
              <a:t>'</a:t>
            </a:r>
            <a:r>
              <a:rPr lang="fr-FR" dirty="0">
                <a:solidFill>
                  <a:srgbClr val="000000"/>
                </a:solidFill>
                <a:latin typeface="Monaco"/>
              </a:rPr>
              <a:t>,</a:t>
            </a:r>
          </a:p>
          <a:p>
            <a:r>
              <a:rPr lang="en-US" dirty="0">
                <a:solidFill>
                  <a:srgbClr val="000000"/>
                </a:solidFill>
                <a:latin typeface="Monaco"/>
              </a:rPr>
              <a:t>	           </a:t>
            </a:r>
            <a:r>
              <a:rPr lang="en-US" dirty="0">
                <a:solidFill>
                  <a:srgbClr val="2A00FF"/>
                </a:solidFill>
                <a:latin typeface="Monaco"/>
              </a:rPr>
              <a:t>'green'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,</a:t>
            </a:r>
          </a:p>
          <a:p>
            <a:r>
              <a:rPr lang="en-US" dirty="0">
                <a:solidFill>
                  <a:srgbClr val="000000"/>
                </a:solidFill>
                <a:latin typeface="Monaco"/>
              </a:rPr>
              <a:t>	           </a:t>
            </a:r>
            <a:r>
              <a:rPr lang="en-US" dirty="0">
                <a:solidFill>
                  <a:srgbClr val="2A00FF"/>
                </a:solidFill>
                <a:latin typeface="Monaco"/>
              </a:rPr>
              <a:t>'blue'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,</a:t>
            </a:r>
          </a:p>
          <a:p>
            <a:r>
              <a:rPr lang="en-US" dirty="0">
                <a:solidFill>
                  <a:srgbClr val="000000"/>
                </a:solidFill>
                <a:latin typeface="Monaco"/>
              </a:rPr>
              <a:t>	       ]</a:t>
            </a:r>
            <a:r>
              <a:rPr lang="en-US" dirty="0" smtClean="0">
                <a:solidFill>
                  <a:srgbClr val="000000"/>
                </a:solidFill>
                <a:latin typeface="Monaco"/>
              </a:rPr>
              <a:t>;</a:t>
            </a:r>
          </a:p>
          <a:p>
            <a:endParaRPr lang="en-US" dirty="0">
              <a:solidFill>
                <a:srgbClr val="000000"/>
              </a:solidFill>
              <a:latin typeface="Monaco"/>
            </a:endParaRPr>
          </a:p>
          <a:p>
            <a:r>
              <a:rPr lang="en-US" dirty="0">
                <a:solidFill>
                  <a:srgbClr val="000000"/>
                </a:solidFill>
                <a:latin typeface="Monaco"/>
              </a:rPr>
              <a:t>	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console.log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arr.length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); </a:t>
            </a:r>
            <a:r>
              <a:rPr lang="en-US" dirty="0">
                <a:solidFill>
                  <a:srgbClr val="3F7F5F"/>
                </a:solidFill>
                <a:latin typeface="Monaco"/>
              </a:rPr>
              <a:t>// 3</a:t>
            </a:r>
          </a:p>
          <a:p>
            <a:r>
              <a:rPr lang="en-US" dirty="0" smtClean="0">
                <a:solidFill>
                  <a:srgbClr val="000000"/>
                </a:solidFill>
                <a:latin typeface="Monaco"/>
              </a:rPr>
              <a:t>	</a:t>
            </a:r>
            <a:endParaRPr lang="tr-TR" dirty="0">
              <a:solidFill>
                <a:srgbClr val="000000"/>
              </a:solidFill>
              <a:latin typeface="Monaco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4211960" y="1340768"/>
            <a:ext cx="4536504" cy="2862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solidFill>
                <a:srgbClr val="000000"/>
              </a:solidFill>
              <a:latin typeface="Monaco"/>
            </a:endParaRPr>
          </a:p>
          <a:p>
            <a:r>
              <a:rPr lang="en-US" dirty="0">
                <a:solidFill>
                  <a:srgbClr val="000000"/>
                </a:solidFill>
                <a:latin typeface="Monaco"/>
              </a:rPr>
              <a:t>	function foo(</a:t>
            </a:r>
          </a:p>
          <a:p>
            <a:r>
              <a:rPr lang="pt-BR" dirty="0">
                <a:solidFill>
                  <a:srgbClr val="000000"/>
                </a:solidFill>
                <a:latin typeface="Monaco"/>
              </a:rPr>
              <a:t>		        param1,</a:t>
            </a:r>
          </a:p>
          <a:p>
            <a:r>
              <a:rPr lang="pt-BR" dirty="0">
                <a:solidFill>
                  <a:srgbClr val="000000"/>
                </a:solidFill>
                <a:latin typeface="Monaco"/>
              </a:rPr>
              <a:t>		        param2,</a:t>
            </a:r>
          </a:p>
          <a:p>
            <a:r>
              <a:rPr lang="pt-BR" dirty="0">
                <a:solidFill>
                  <a:srgbClr val="000000"/>
                </a:solidFill>
                <a:latin typeface="Monaco"/>
              </a:rPr>
              <a:t>    </a:t>
            </a:r>
            <a:r>
              <a:rPr lang="pt-BR" dirty="0" smtClean="0">
                <a:solidFill>
                  <a:srgbClr val="000000"/>
                </a:solidFill>
                <a:latin typeface="Monaco"/>
              </a:rPr>
              <a:t>   ) </a:t>
            </a:r>
            <a:r>
              <a:rPr lang="pt-BR" dirty="0">
                <a:solidFill>
                  <a:srgbClr val="000000"/>
                </a:solidFill>
                <a:latin typeface="Monaco"/>
              </a:rPr>
              <a:t>{}	</a:t>
            </a:r>
          </a:p>
          <a:p>
            <a:r>
              <a:rPr lang="pt-BR" dirty="0">
                <a:solidFill>
                  <a:srgbClr val="000000"/>
                </a:solidFill>
                <a:latin typeface="Monaco"/>
              </a:rPr>
              <a:t>    </a:t>
            </a:r>
          </a:p>
          <a:p>
            <a:r>
              <a:rPr lang="nl-NL" dirty="0">
                <a:solidFill>
                  <a:srgbClr val="000000"/>
                </a:solidFill>
                <a:latin typeface="Monaco"/>
              </a:rPr>
              <a:t>	</a:t>
            </a:r>
            <a:r>
              <a:rPr lang="nl-NL" dirty="0" err="1">
                <a:solidFill>
                  <a:srgbClr val="000000"/>
                </a:solidFill>
                <a:latin typeface="Monaco"/>
              </a:rPr>
              <a:t>foo</a:t>
            </a:r>
            <a:r>
              <a:rPr lang="nl-NL" dirty="0">
                <a:solidFill>
                  <a:srgbClr val="000000"/>
                </a:solidFill>
                <a:latin typeface="Monaco"/>
              </a:rPr>
              <a:t>(</a:t>
            </a:r>
          </a:p>
          <a:p>
            <a:r>
              <a:rPr lang="fr-FR" dirty="0">
                <a:solidFill>
                  <a:srgbClr val="000000"/>
                </a:solidFill>
                <a:latin typeface="Monaco"/>
              </a:rPr>
              <a:t>            </a:t>
            </a:r>
            <a:r>
              <a:rPr lang="fr-FR" dirty="0">
                <a:solidFill>
                  <a:srgbClr val="2A00FF"/>
                </a:solidFill>
                <a:latin typeface="Monaco"/>
              </a:rPr>
              <a:t>'abc'</a:t>
            </a:r>
            <a:r>
              <a:rPr lang="fr-FR" dirty="0">
                <a:solidFill>
                  <a:srgbClr val="000000"/>
                </a:solidFill>
                <a:latin typeface="Monaco"/>
              </a:rPr>
              <a:t>,</a:t>
            </a:r>
          </a:p>
          <a:p>
            <a:r>
              <a:rPr lang="tr-TR" dirty="0">
                <a:solidFill>
                  <a:srgbClr val="000000"/>
                </a:solidFill>
                <a:latin typeface="Monaco"/>
              </a:rPr>
              <a:t>            </a:t>
            </a:r>
            <a:r>
              <a:rPr lang="tr-TR" dirty="0">
                <a:solidFill>
                  <a:srgbClr val="2A00FF"/>
                </a:solidFill>
                <a:latin typeface="Monaco"/>
              </a:rPr>
              <a:t>'def'</a:t>
            </a:r>
            <a:r>
              <a:rPr lang="tr-TR" dirty="0">
                <a:solidFill>
                  <a:srgbClr val="000000"/>
                </a:solidFill>
                <a:latin typeface="Monaco"/>
              </a:rPr>
              <a:t>,</a:t>
            </a:r>
          </a:p>
          <a:p>
            <a:r>
              <a:rPr lang="tr-TR" dirty="0">
                <a:solidFill>
                  <a:srgbClr val="000000"/>
                </a:solidFill>
                <a:latin typeface="Monaco"/>
              </a:rPr>
              <a:t>       </a:t>
            </a:r>
            <a:r>
              <a:rPr lang="tr-TR" dirty="0" smtClean="0">
                <a:solidFill>
                  <a:srgbClr val="000000"/>
                </a:solidFill>
                <a:latin typeface="Monaco"/>
              </a:rPr>
              <a:t>)</a:t>
            </a:r>
            <a:r>
              <a:rPr lang="tr-TR" dirty="0">
                <a:solidFill>
                  <a:srgbClr val="000000"/>
                </a:solidFill>
                <a:latin typeface="Monaco"/>
              </a:rPr>
              <a:t>;	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54464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23528" y="271581"/>
            <a:ext cx="8064896" cy="65864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EB571C"/>
                </a:solidFill>
              </a:rPr>
              <a:t>Arrow function</a:t>
            </a:r>
          </a:p>
          <a:p>
            <a:endParaRPr lang="en-US" b="1" dirty="0" smtClean="0"/>
          </a:p>
          <a:p>
            <a:r>
              <a:rPr lang="en-US" dirty="0" smtClean="0"/>
              <a:t>  f </a:t>
            </a:r>
            <a:r>
              <a:rPr lang="en-US" dirty="0" smtClean="0"/>
              <a:t>= v </a:t>
            </a:r>
            <a:r>
              <a:rPr lang="en-US" b="1" dirty="0"/>
              <a:t>=&gt;</a:t>
            </a:r>
            <a:r>
              <a:rPr lang="en-US" dirty="0"/>
              <a:t> v </a:t>
            </a:r>
            <a:r>
              <a:rPr lang="en-US" b="1" dirty="0"/>
              <a:t>+</a:t>
            </a:r>
            <a:r>
              <a:rPr lang="en-US" dirty="0"/>
              <a:t> </a:t>
            </a:r>
            <a:r>
              <a:rPr lang="en-US" dirty="0" smtClean="0"/>
              <a:t>1;</a:t>
            </a:r>
          </a:p>
          <a:p>
            <a:endParaRPr lang="en-US" dirty="0" smtClean="0"/>
          </a:p>
          <a:p>
            <a:r>
              <a:rPr lang="en-US" i="1" dirty="0" smtClean="0"/>
              <a:t>  Usage </a:t>
            </a:r>
            <a:r>
              <a:rPr lang="en-US" i="1" dirty="0" smtClean="0"/>
              <a:t>example:</a:t>
            </a:r>
            <a:endParaRPr lang="en-US" i="1" dirty="0"/>
          </a:p>
          <a:p>
            <a:r>
              <a:rPr lang="en-US" dirty="0" smtClean="0"/>
              <a:t>  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arr</a:t>
            </a:r>
            <a:r>
              <a:rPr lang="en-US" dirty="0" smtClean="0"/>
              <a:t> = [1,2,3];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arr.forEach</a:t>
            </a:r>
            <a:r>
              <a:rPr lang="en-US" dirty="0" smtClean="0"/>
              <a:t>(</a:t>
            </a:r>
            <a:r>
              <a:rPr lang="en-US" dirty="0" err="1" smtClean="0"/>
              <a:t>i</a:t>
            </a:r>
            <a:r>
              <a:rPr lang="en-US" dirty="0" smtClean="0"/>
              <a:t>=&gt;console.log(</a:t>
            </a:r>
            <a:r>
              <a:rPr lang="en-US" dirty="0" err="1" smtClean="0"/>
              <a:t>i</a:t>
            </a:r>
            <a:r>
              <a:rPr lang="en-US" dirty="0" smtClean="0"/>
              <a:t>));</a:t>
            </a:r>
          </a:p>
          <a:p>
            <a:endParaRPr lang="en-US" dirty="0"/>
          </a:p>
          <a:p>
            <a:r>
              <a:rPr lang="en-US" sz="2800" b="1" dirty="0" smtClean="0">
                <a:solidFill>
                  <a:srgbClr val="EB571C"/>
                </a:solidFill>
              </a:rPr>
              <a:t>Arrow function with multiple parameters</a:t>
            </a:r>
          </a:p>
          <a:p>
            <a:endParaRPr lang="en-US" dirty="0" smtClean="0"/>
          </a:p>
          <a:p>
            <a:r>
              <a:rPr lang="en-US" dirty="0" smtClean="0"/>
              <a:t>  f </a:t>
            </a:r>
            <a:r>
              <a:rPr lang="en-US" dirty="0" smtClean="0"/>
              <a:t>= (</a:t>
            </a:r>
            <a:r>
              <a:rPr lang="en-US" dirty="0" err="1" smtClean="0"/>
              <a:t>x,y</a:t>
            </a:r>
            <a:r>
              <a:rPr lang="en-US" dirty="0" smtClean="0"/>
              <a:t>) =&gt; </a:t>
            </a:r>
            <a:r>
              <a:rPr lang="en-US" dirty="0" err="1" smtClean="0"/>
              <a:t>x+y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f</a:t>
            </a:r>
            <a:r>
              <a:rPr lang="en-US" dirty="0" smtClean="0"/>
              <a:t>(1,2) === 3;</a:t>
            </a:r>
          </a:p>
          <a:p>
            <a:endParaRPr lang="en-US" dirty="0" smtClean="0"/>
          </a:p>
          <a:p>
            <a:r>
              <a:rPr lang="en-US" sz="2800" b="1" dirty="0" smtClean="0">
                <a:solidFill>
                  <a:srgbClr val="EB571C"/>
                </a:solidFill>
              </a:rPr>
              <a:t>Arrow function with function body</a:t>
            </a:r>
          </a:p>
          <a:p>
            <a:endParaRPr lang="en-US" dirty="0"/>
          </a:p>
          <a:p>
            <a:r>
              <a:rPr lang="es-ES" dirty="0" smtClean="0"/>
              <a:t>  f </a:t>
            </a:r>
            <a:r>
              <a:rPr lang="es-ES" dirty="0" smtClean="0"/>
              <a:t>= (</a:t>
            </a:r>
            <a:r>
              <a:rPr lang="es-ES" dirty="0" err="1" smtClean="0"/>
              <a:t>x,y</a:t>
            </a:r>
            <a:r>
              <a:rPr lang="es-ES" dirty="0" smtClean="0"/>
              <a:t>) =&gt; { </a:t>
            </a:r>
          </a:p>
          <a:p>
            <a:r>
              <a:rPr lang="es-ES" dirty="0" smtClean="0"/>
              <a:t> </a:t>
            </a:r>
            <a:r>
              <a:rPr lang="es-ES" dirty="0" smtClean="0"/>
              <a:t>   </a:t>
            </a:r>
            <a:r>
              <a:rPr lang="es-ES" dirty="0" smtClean="0"/>
              <a:t>console.log(</a:t>
            </a:r>
            <a:r>
              <a:rPr lang="es-ES" dirty="0" err="1" smtClean="0"/>
              <a:t>x,y</a:t>
            </a:r>
            <a:r>
              <a:rPr lang="es-ES" dirty="0" smtClean="0"/>
              <a:t>); </a:t>
            </a:r>
          </a:p>
          <a:p>
            <a:r>
              <a:rPr lang="es-ES" dirty="0"/>
              <a:t> </a:t>
            </a:r>
            <a:r>
              <a:rPr lang="es-ES" dirty="0" smtClean="0"/>
              <a:t> </a:t>
            </a:r>
            <a:r>
              <a:rPr lang="es-ES" dirty="0" smtClean="0"/>
              <a:t>  </a:t>
            </a:r>
            <a:r>
              <a:rPr lang="es-ES" dirty="0" err="1" smtClean="0"/>
              <a:t>return</a:t>
            </a:r>
            <a:r>
              <a:rPr lang="es-ES" dirty="0" smtClean="0"/>
              <a:t> </a:t>
            </a:r>
            <a:r>
              <a:rPr lang="es-ES" dirty="0" err="1" smtClean="0"/>
              <a:t>x+y</a:t>
            </a:r>
            <a:r>
              <a:rPr lang="es-ES" dirty="0" smtClean="0"/>
              <a:t>;</a:t>
            </a:r>
          </a:p>
          <a:p>
            <a:r>
              <a:rPr lang="es-ES" dirty="0" smtClean="0"/>
              <a:t>  }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ru-RU" b="1" dirty="0"/>
          </a:p>
        </p:txBody>
      </p:sp>
      <p:sp>
        <p:nvSpPr>
          <p:cNvPr id="4" name="Rectangle 3"/>
          <p:cNvSpPr/>
          <p:nvPr/>
        </p:nvSpPr>
        <p:spPr>
          <a:xfrm>
            <a:off x="4211960" y="404664"/>
            <a:ext cx="482453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b="1" dirty="0" smtClean="0"/>
          </a:p>
          <a:p>
            <a:endParaRPr lang="en-US" b="1" dirty="0"/>
          </a:p>
          <a:p>
            <a:r>
              <a:rPr lang="en-US" dirty="0" err="1" smtClean="0"/>
              <a:t>var</a:t>
            </a:r>
            <a:r>
              <a:rPr lang="en-US" dirty="0" smtClean="0"/>
              <a:t> f = function </a:t>
            </a:r>
            <a:r>
              <a:rPr lang="en-US" dirty="0"/>
              <a:t>(v) { return v + 1; })</a:t>
            </a:r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381961139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Decorators</a:t>
            </a:r>
            <a:endParaRPr lang="ru-RU" dirty="0"/>
          </a:p>
        </p:txBody>
      </p:sp>
      <p:pic>
        <p:nvPicPr>
          <p:cNvPr id="4" name="Изображение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196752"/>
            <a:ext cx="7164288" cy="1370170"/>
          </a:xfrm>
          <a:prstGeom prst="rect">
            <a:avLst/>
          </a:prstGeom>
        </p:spPr>
      </p:pic>
      <p:pic>
        <p:nvPicPr>
          <p:cNvPr id="5" name="Изображение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3177872"/>
            <a:ext cx="7344816" cy="1331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11842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Decorators</a:t>
            </a:r>
            <a:endParaRPr lang="ru-RU" dirty="0"/>
          </a:p>
        </p:txBody>
      </p:sp>
      <p:pic>
        <p:nvPicPr>
          <p:cNvPr id="4" name="Изображение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196752"/>
            <a:ext cx="8928992" cy="3024696"/>
          </a:xfrm>
          <a:prstGeom prst="rect">
            <a:avLst/>
          </a:prstGeom>
        </p:spPr>
      </p:pic>
      <p:pic>
        <p:nvPicPr>
          <p:cNvPr id="5" name="Изображение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4437112"/>
            <a:ext cx="8564750" cy="2055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1297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Decorators</a:t>
            </a:r>
            <a:endParaRPr lang="ru-RU" dirty="0"/>
          </a:p>
        </p:txBody>
      </p:sp>
      <p:pic>
        <p:nvPicPr>
          <p:cNvPr id="4" name="Изображение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867" y="1196752"/>
            <a:ext cx="8707945" cy="374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02111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Decorating a class</a:t>
            </a:r>
            <a:endParaRPr lang="ru-RU" dirty="0"/>
          </a:p>
        </p:txBody>
      </p:sp>
      <p:pic>
        <p:nvPicPr>
          <p:cNvPr id="4" name="Изображение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258499"/>
            <a:ext cx="7848872" cy="3394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60662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Decorator with the parameter</a:t>
            </a:r>
            <a:endParaRPr lang="ru-RU" dirty="0"/>
          </a:p>
        </p:txBody>
      </p:sp>
      <p:pic>
        <p:nvPicPr>
          <p:cNvPr id="4" name="Изображение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124744"/>
            <a:ext cx="7668344" cy="3939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738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23528" y="209059"/>
            <a:ext cx="4163280" cy="39395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EB571C"/>
                </a:solidFill>
              </a:rPr>
              <a:t>Property Shorthand</a:t>
            </a:r>
            <a:endParaRPr lang="en-US" sz="2800" dirty="0" smtClean="0">
              <a:solidFill>
                <a:srgbClr val="EB571C"/>
              </a:solidFill>
            </a:endParaRPr>
          </a:p>
          <a:p>
            <a:endParaRPr lang="en-US" dirty="0"/>
          </a:p>
          <a:p>
            <a:r>
              <a:rPr lang="en-US" dirty="0" err="1" smtClean="0"/>
              <a:t>obj</a:t>
            </a:r>
            <a:r>
              <a:rPr lang="en-US" b="1" dirty="0" smtClean="0"/>
              <a:t> </a:t>
            </a:r>
            <a:r>
              <a:rPr lang="en-US" b="1" dirty="0"/>
              <a:t>= {</a:t>
            </a:r>
            <a:r>
              <a:rPr lang="en-US" dirty="0"/>
              <a:t> x</a:t>
            </a:r>
            <a:r>
              <a:rPr lang="en-US" b="1" dirty="0"/>
              <a:t>,</a:t>
            </a:r>
            <a:r>
              <a:rPr lang="en-US" dirty="0"/>
              <a:t> y </a:t>
            </a:r>
            <a:r>
              <a:rPr lang="en-US" b="1" dirty="0" smtClean="0"/>
              <a:t>}</a:t>
            </a:r>
          </a:p>
          <a:p>
            <a:endParaRPr lang="en-US" b="1" dirty="0"/>
          </a:p>
          <a:p>
            <a:r>
              <a:rPr lang="es-ES" b="1" i="1" dirty="0" err="1" smtClean="0"/>
              <a:t>same</a:t>
            </a:r>
            <a:r>
              <a:rPr lang="es-ES" b="1" i="1" dirty="0" smtClean="0"/>
              <a:t> as </a:t>
            </a:r>
            <a:r>
              <a:rPr lang="es-ES" dirty="0" err="1" smtClean="0"/>
              <a:t>obj</a:t>
            </a:r>
            <a:r>
              <a:rPr lang="es-ES" b="1" dirty="0" smtClean="0"/>
              <a:t> = {</a:t>
            </a:r>
            <a:r>
              <a:rPr lang="es-ES" dirty="0" smtClean="0"/>
              <a:t> x: x</a:t>
            </a:r>
            <a:r>
              <a:rPr lang="es-ES" b="1" dirty="0" smtClean="0"/>
              <a:t>,</a:t>
            </a:r>
            <a:r>
              <a:rPr lang="es-ES" dirty="0" smtClean="0"/>
              <a:t> y: y </a:t>
            </a:r>
            <a:r>
              <a:rPr lang="es-ES" b="1" dirty="0" smtClean="0"/>
              <a:t>};</a:t>
            </a:r>
          </a:p>
          <a:p>
            <a:endParaRPr lang="es-ES" b="1" dirty="0"/>
          </a:p>
          <a:p>
            <a:r>
              <a:rPr lang="en-US" sz="2400" b="1" dirty="0">
                <a:solidFill>
                  <a:srgbClr val="EB571C"/>
                </a:solidFill>
              </a:rPr>
              <a:t>Computed Property </a:t>
            </a:r>
            <a:r>
              <a:rPr lang="en-US" sz="2400" b="1" dirty="0" smtClean="0">
                <a:solidFill>
                  <a:srgbClr val="EB571C"/>
                </a:solidFill>
              </a:rPr>
              <a:t>Names</a:t>
            </a:r>
          </a:p>
          <a:p>
            <a:endParaRPr lang="en-US" b="1" dirty="0"/>
          </a:p>
          <a:p>
            <a:r>
              <a:rPr lang="en-US" dirty="0" err="1"/>
              <a:t>obj</a:t>
            </a:r>
            <a:r>
              <a:rPr lang="en-US" b="1" dirty="0"/>
              <a:t> = {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   foo</a:t>
            </a:r>
            <a:r>
              <a:rPr lang="en-US" dirty="0"/>
              <a:t>: "bar"</a:t>
            </a:r>
            <a:r>
              <a:rPr lang="en-US" b="1" dirty="0"/>
              <a:t>,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b="1" dirty="0"/>
              <a:t> </a:t>
            </a:r>
            <a:r>
              <a:rPr lang="en-US" b="1" dirty="0" smtClean="0"/>
              <a:t>  [</a:t>
            </a:r>
            <a:r>
              <a:rPr lang="en-US" dirty="0" smtClean="0"/>
              <a:t> </a:t>
            </a:r>
            <a:r>
              <a:rPr lang="en-US" dirty="0"/>
              <a:t>"prop_" </a:t>
            </a:r>
            <a:r>
              <a:rPr lang="en-US" b="1" dirty="0"/>
              <a:t>+</a:t>
            </a:r>
            <a:r>
              <a:rPr lang="en-US" dirty="0"/>
              <a:t> foo</a:t>
            </a:r>
            <a:r>
              <a:rPr lang="en-US" b="1" dirty="0"/>
              <a:t>()</a:t>
            </a:r>
            <a:r>
              <a:rPr lang="en-US" dirty="0"/>
              <a:t> </a:t>
            </a:r>
            <a:r>
              <a:rPr lang="en-US" b="1" dirty="0"/>
              <a:t>]</a:t>
            </a:r>
            <a:r>
              <a:rPr lang="en-US" dirty="0"/>
              <a:t>: 42 </a:t>
            </a:r>
            <a:endParaRPr lang="en-US" dirty="0" smtClean="0"/>
          </a:p>
          <a:p>
            <a:r>
              <a:rPr lang="en-US" b="1" dirty="0" smtClean="0"/>
              <a:t>}</a:t>
            </a:r>
            <a:endParaRPr lang="es-ES" dirty="0" smtClean="0"/>
          </a:p>
          <a:p>
            <a:endParaRPr lang="ru-RU" dirty="0"/>
          </a:p>
        </p:txBody>
      </p:sp>
      <p:sp>
        <p:nvSpPr>
          <p:cNvPr id="5" name="Rectangle 4"/>
          <p:cNvSpPr/>
          <p:nvPr/>
        </p:nvSpPr>
        <p:spPr>
          <a:xfrm>
            <a:off x="323528" y="4005064"/>
            <a:ext cx="4572000" cy="256993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1" dirty="0">
                <a:solidFill>
                  <a:srgbClr val="EB571C"/>
                </a:solidFill>
              </a:rPr>
              <a:t>Method </a:t>
            </a:r>
            <a:r>
              <a:rPr lang="en-US" sz="2400" b="1" dirty="0" smtClean="0">
                <a:solidFill>
                  <a:srgbClr val="EB571C"/>
                </a:solidFill>
              </a:rPr>
              <a:t>Properties</a:t>
            </a:r>
            <a:br>
              <a:rPr lang="en-US" sz="2400" b="1" dirty="0" smtClean="0">
                <a:solidFill>
                  <a:srgbClr val="EB571C"/>
                </a:solidFill>
              </a:rPr>
            </a:br>
            <a:endParaRPr lang="en-US" sz="1050" dirty="0" smtClean="0"/>
          </a:p>
          <a:p>
            <a:r>
              <a:rPr lang="en-US" dirty="0" err="1" smtClean="0"/>
              <a:t>obj</a:t>
            </a:r>
            <a:r>
              <a:rPr lang="en-US" b="1" dirty="0" smtClean="0"/>
              <a:t> </a:t>
            </a:r>
            <a:r>
              <a:rPr lang="en-US" b="1" dirty="0"/>
              <a:t>= {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foo </a:t>
            </a:r>
            <a:r>
              <a:rPr lang="en-US" b="1" dirty="0"/>
              <a:t>(</a:t>
            </a:r>
            <a:r>
              <a:rPr lang="en-US" dirty="0"/>
              <a:t>a</a:t>
            </a:r>
            <a:r>
              <a:rPr lang="en-US" b="1" dirty="0"/>
              <a:t>,</a:t>
            </a:r>
            <a:r>
              <a:rPr lang="en-US" dirty="0"/>
              <a:t> b</a:t>
            </a:r>
            <a:r>
              <a:rPr lang="en-US" b="1" dirty="0"/>
              <a:t>)</a:t>
            </a:r>
            <a:r>
              <a:rPr lang="en-US" dirty="0"/>
              <a:t> </a:t>
            </a:r>
            <a:r>
              <a:rPr lang="en-US" b="1" dirty="0"/>
              <a:t>{</a:t>
            </a:r>
            <a:r>
              <a:rPr lang="en-US" dirty="0"/>
              <a:t> … </a:t>
            </a:r>
            <a:r>
              <a:rPr lang="en-US" b="1" dirty="0"/>
              <a:t>},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bar </a:t>
            </a:r>
            <a:r>
              <a:rPr lang="en-US" b="1" dirty="0"/>
              <a:t>(</a:t>
            </a:r>
            <a:r>
              <a:rPr lang="en-US" dirty="0"/>
              <a:t>x</a:t>
            </a:r>
            <a:r>
              <a:rPr lang="en-US" b="1" dirty="0"/>
              <a:t>,</a:t>
            </a:r>
            <a:r>
              <a:rPr lang="en-US" dirty="0"/>
              <a:t> y</a:t>
            </a:r>
            <a:r>
              <a:rPr lang="en-US" b="1" dirty="0"/>
              <a:t>)</a:t>
            </a:r>
            <a:r>
              <a:rPr lang="en-US" dirty="0"/>
              <a:t> </a:t>
            </a:r>
            <a:r>
              <a:rPr lang="en-US" b="1" dirty="0"/>
              <a:t>{</a:t>
            </a:r>
            <a:r>
              <a:rPr lang="en-US" dirty="0"/>
              <a:t> … </a:t>
            </a:r>
            <a:r>
              <a:rPr lang="en-US" b="1" dirty="0"/>
              <a:t>},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b="1" dirty="0"/>
              <a:t> </a:t>
            </a:r>
            <a:r>
              <a:rPr lang="en-US" b="1" dirty="0" smtClean="0"/>
              <a:t>  *</a:t>
            </a:r>
            <a:r>
              <a:rPr lang="en-US" dirty="0" err="1"/>
              <a:t>quux</a:t>
            </a:r>
            <a:r>
              <a:rPr lang="en-US" dirty="0"/>
              <a:t> </a:t>
            </a:r>
            <a:r>
              <a:rPr lang="en-US" b="1" dirty="0"/>
              <a:t>(</a:t>
            </a:r>
            <a:r>
              <a:rPr lang="en-US" dirty="0"/>
              <a:t>x</a:t>
            </a:r>
            <a:r>
              <a:rPr lang="en-US" b="1" dirty="0"/>
              <a:t>,</a:t>
            </a:r>
            <a:r>
              <a:rPr lang="en-US" dirty="0"/>
              <a:t> y</a:t>
            </a:r>
            <a:r>
              <a:rPr lang="en-US" b="1" dirty="0"/>
              <a:t>)</a:t>
            </a:r>
            <a:r>
              <a:rPr lang="en-US" dirty="0"/>
              <a:t> </a:t>
            </a:r>
            <a:r>
              <a:rPr lang="en-US" b="1" dirty="0"/>
              <a:t>{</a:t>
            </a:r>
            <a:r>
              <a:rPr lang="en-US" dirty="0"/>
              <a:t> … </a:t>
            </a:r>
            <a:r>
              <a:rPr lang="en-US" b="1" dirty="0"/>
              <a:t>}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b="1" dirty="0" smtClean="0"/>
              <a:t>}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ru-RU" dirty="0"/>
          </a:p>
        </p:txBody>
      </p:sp>
      <p:sp>
        <p:nvSpPr>
          <p:cNvPr id="6" name="Rectangle 5"/>
          <p:cNvSpPr/>
          <p:nvPr/>
        </p:nvSpPr>
        <p:spPr>
          <a:xfrm>
            <a:off x="3635896" y="2729339"/>
            <a:ext cx="267675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obj</a:t>
            </a:r>
            <a:r>
              <a:rPr lang="en-US" b="1" dirty="0"/>
              <a:t> = {</a:t>
            </a:r>
            <a:r>
              <a:rPr lang="en-US" dirty="0"/>
              <a:t> foo: "bar" </a:t>
            </a:r>
            <a:r>
              <a:rPr lang="en-US" b="1" dirty="0"/>
              <a:t>};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err="1" smtClean="0"/>
              <a:t>obj</a:t>
            </a:r>
            <a:r>
              <a:rPr lang="en-US" b="1" dirty="0"/>
              <a:t>[</a:t>
            </a:r>
            <a:r>
              <a:rPr lang="en-US" dirty="0"/>
              <a:t> "prop_" </a:t>
            </a:r>
            <a:r>
              <a:rPr lang="en-US" b="1" dirty="0"/>
              <a:t>+</a:t>
            </a:r>
            <a:r>
              <a:rPr lang="en-US" dirty="0"/>
              <a:t> foo</a:t>
            </a:r>
            <a:r>
              <a:rPr lang="en-US" b="1" dirty="0"/>
              <a:t>()</a:t>
            </a:r>
            <a:r>
              <a:rPr lang="en-US" dirty="0"/>
              <a:t> </a:t>
            </a:r>
            <a:r>
              <a:rPr lang="en-US" b="1" dirty="0"/>
              <a:t>]</a:t>
            </a:r>
            <a:r>
              <a:rPr lang="en-US" dirty="0"/>
              <a:t> = 42</a:t>
            </a:r>
            <a:r>
              <a:rPr lang="en-US" b="1" dirty="0"/>
              <a:t>;</a:t>
            </a:r>
            <a:endParaRPr lang="ru-RU" dirty="0"/>
          </a:p>
        </p:txBody>
      </p:sp>
      <p:sp>
        <p:nvSpPr>
          <p:cNvPr id="7" name="Rectangle 6"/>
          <p:cNvSpPr/>
          <p:nvPr/>
        </p:nvSpPr>
        <p:spPr>
          <a:xfrm>
            <a:off x="3635896" y="4601547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/>
              <a:t>obj</a:t>
            </a:r>
            <a:r>
              <a:rPr lang="en-US" b="1" dirty="0"/>
              <a:t> = {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foo</a:t>
            </a:r>
            <a:r>
              <a:rPr lang="en-US" dirty="0"/>
              <a:t>: </a:t>
            </a:r>
            <a:r>
              <a:rPr lang="en-US" b="1" dirty="0"/>
              <a:t>function</a:t>
            </a:r>
            <a:r>
              <a:rPr lang="en-US" dirty="0"/>
              <a:t> </a:t>
            </a:r>
            <a:r>
              <a:rPr lang="en-US" b="1" dirty="0"/>
              <a:t>(</a:t>
            </a:r>
            <a:r>
              <a:rPr lang="en-US" dirty="0"/>
              <a:t>a</a:t>
            </a:r>
            <a:r>
              <a:rPr lang="en-US" b="1" dirty="0"/>
              <a:t>,</a:t>
            </a:r>
            <a:r>
              <a:rPr lang="en-US" dirty="0"/>
              <a:t> b</a:t>
            </a:r>
            <a:r>
              <a:rPr lang="en-US" b="1" dirty="0"/>
              <a:t>)</a:t>
            </a:r>
            <a:r>
              <a:rPr lang="en-US" dirty="0"/>
              <a:t> </a:t>
            </a:r>
            <a:r>
              <a:rPr lang="en-US" b="1" dirty="0"/>
              <a:t>{</a:t>
            </a:r>
            <a:r>
              <a:rPr lang="en-US" dirty="0"/>
              <a:t> … </a:t>
            </a:r>
            <a:r>
              <a:rPr lang="en-US" b="1" dirty="0"/>
              <a:t>},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bar</a:t>
            </a:r>
            <a:r>
              <a:rPr lang="en-US" dirty="0"/>
              <a:t>: </a:t>
            </a:r>
            <a:r>
              <a:rPr lang="en-US" b="1" dirty="0"/>
              <a:t>function</a:t>
            </a:r>
            <a:r>
              <a:rPr lang="en-US" dirty="0"/>
              <a:t> </a:t>
            </a:r>
            <a:r>
              <a:rPr lang="en-US" b="1" dirty="0"/>
              <a:t>(</a:t>
            </a:r>
            <a:r>
              <a:rPr lang="en-US" dirty="0"/>
              <a:t>x</a:t>
            </a:r>
            <a:r>
              <a:rPr lang="en-US" b="1" dirty="0"/>
              <a:t>,</a:t>
            </a:r>
            <a:r>
              <a:rPr lang="en-US" dirty="0"/>
              <a:t> y</a:t>
            </a:r>
            <a:r>
              <a:rPr lang="en-US" b="1" dirty="0"/>
              <a:t>)</a:t>
            </a:r>
            <a:r>
              <a:rPr lang="en-US" dirty="0"/>
              <a:t> </a:t>
            </a:r>
            <a:r>
              <a:rPr lang="en-US" b="1" dirty="0"/>
              <a:t>{</a:t>
            </a:r>
            <a:r>
              <a:rPr lang="en-US" dirty="0"/>
              <a:t> … </a:t>
            </a:r>
            <a:r>
              <a:rPr lang="en-US" b="1" dirty="0"/>
              <a:t>},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i="1" dirty="0"/>
              <a:t> </a:t>
            </a:r>
            <a:r>
              <a:rPr lang="en-US" i="1" dirty="0" smtClean="0"/>
              <a:t>  // </a:t>
            </a:r>
            <a:r>
              <a:rPr lang="en-US" i="1" dirty="0" err="1"/>
              <a:t>quux</a:t>
            </a:r>
            <a:r>
              <a:rPr lang="en-US" i="1" dirty="0"/>
              <a:t>: no equivalent in ES5</a:t>
            </a:r>
            <a:r>
              <a:rPr lang="en-US" dirty="0"/>
              <a:t> … </a:t>
            </a:r>
            <a:endParaRPr lang="en-US" dirty="0" smtClean="0"/>
          </a:p>
          <a:p>
            <a:r>
              <a:rPr lang="en-US" b="1" dirty="0" smtClean="0"/>
              <a:t>};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63192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9884"/>
            <a:ext cx="3744416" cy="61940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EB571C"/>
                </a:solidFill>
              </a:rPr>
              <a:t>Array matching</a:t>
            </a:r>
          </a:p>
          <a:p>
            <a:endParaRPr lang="en-US" sz="1000" b="1" dirty="0" smtClean="0"/>
          </a:p>
          <a:p>
            <a:r>
              <a:rPr lang="en-US" b="1" dirty="0" err="1" smtClean="0"/>
              <a:t>var</a:t>
            </a:r>
            <a:r>
              <a:rPr lang="en-US" dirty="0" smtClean="0"/>
              <a:t> </a:t>
            </a:r>
            <a:r>
              <a:rPr lang="en-US" dirty="0"/>
              <a:t>list</a:t>
            </a:r>
            <a:r>
              <a:rPr lang="en-US" b="1" dirty="0"/>
              <a:t> = [</a:t>
            </a:r>
            <a:r>
              <a:rPr lang="en-US" dirty="0"/>
              <a:t> 1</a:t>
            </a:r>
            <a:r>
              <a:rPr lang="en-US" b="1" dirty="0"/>
              <a:t>,</a:t>
            </a:r>
            <a:r>
              <a:rPr lang="en-US" dirty="0"/>
              <a:t> 2</a:t>
            </a:r>
            <a:r>
              <a:rPr lang="en-US" b="1" dirty="0"/>
              <a:t>,</a:t>
            </a:r>
            <a:r>
              <a:rPr lang="en-US" dirty="0"/>
              <a:t> 3 </a:t>
            </a:r>
            <a:r>
              <a:rPr lang="en-US" b="1" dirty="0"/>
              <a:t>]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b="1" dirty="0" err="1" smtClean="0"/>
              <a:t>var</a:t>
            </a:r>
            <a:r>
              <a:rPr lang="en-US" dirty="0" smtClean="0"/>
              <a:t> </a:t>
            </a:r>
            <a:r>
              <a:rPr lang="en-US" b="1" dirty="0"/>
              <a:t>[</a:t>
            </a:r>
            <a:r>
              <a:rPr lang="en-US" dirty="0"/>
              <a:t> a</a:t>
            </a:r>
            <a:r>
              <a:rPr lang="en-US" b="1" dirty="0"/>
              <a:t>,</a:t>
            </a:r>
            <a:r>
              <a:rPr lang="en-US" dirty="0"/>
              <a:t> </a:t>
            </a:r>
            <a:r>
              <a:rPr lang="en-US" b="1" dirty="0"/>
              <a:t>,</a:t>
            </a:r>
            <a:r>
              <a:rPr lang="en-US" dirty="0"/>
              <a:t> b </a:t>
            </a:r>
            <a:r>
              <a:rPr lang="en-US" b="1" dirty="0"/>
              <a:t>] = </a:t>
            </a:r>
            <a:r>
              <a:rPr lang="en-US" dirty="0"/>
              <a:t>list </a:t>
            </a:r>
            <a:endParaRPr lang="en-US" dirty="0" smtClean="0"/>
          </a:p>
          <a:p>
            <a:r>
              <a:rPr lang="en-US" b="1" dirty="0" smtClean="0"/>
              <a:t>[</a:t>
            </a:r>
            <a:r>
              <a:rPr lang="en-US" dirty="0" smtClean="0"/>
              <a:t> </a:t>
            </a:r>
            <a:r>
              <a:rPr lang="en-US" dirty="0"/>
              <a:t>b</a:t>
            </a:r>
            <a:r>
              <a:rPr lang="en-US" b="1" dirty="0"/>
              <a:t>,</a:t>
            </a:r>
            <a:r>
              <a:rPr lang="en-US" dirty="0"/>
              <a:t> a </a:t>
            </a:r>
            <a:r>
              <a:rPr lang="en-US" b="1" dirty="0"/>
              <a:t>] = [</a:t>
            </a:r>
            <a:r>
              <a:rPr lang="en-US" dirty="0"/>
              <a:t> a</a:t>
            </a:r>
            <a:r>
              <a:rPr lang="en-US" b="1" dirty="0"/>
              <a:t>,</a:t>
            </a:r>
            <a:r>
              <a:rPr lang="en-US" dirty="0"/>
              <a:t> b </a:t>
            </a:r>
            <a:r>
              <a:rPr lang="en-US" b="1" dirty="0"/>
              <a:t>]</a:t>
            </a: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sz="2400" b="1" dirty="0" smtClean="0">
                <a:solidFill>
                  <a:srgbClr val="EB571C"/>
                </a:solidFill>
              </a:rPr>
              <a:t>Object matching</a:t>
            </a:r>
          </a:p>
          <a:p>
            <a:endParaRPr lang="en-US" sz="1200" b="1" dirty="0"/>
          </a:p>
          <a:p>
            <a:r>
              <a:rPr lang="en-US" b="1" dirty="0" err="1"/>
              <a:t>var</a:t>
            </a:r>
            <a:r>
              <a:rPr lang="en-US" dirty="0"/>
              <a:t> </a:t>
            </a:r>
            <a:r>
              <a:rPr lang="en-US" b="1" dirty="0"/>
              <a:t>{</a:t>
            </a:r>
            <a:r>
              <a:rPr lang="en-US" dirty="0"/>
              <a:t> op</a:t>
            </a:r>
            <a:r>
              <a:rPr lang="en-US" b="1" dirty="0"/>
              <a:t>,</a:t>
            </a:r>
            <a:r>
              <a:rPr lang="en-US" dirty="0"/>
              <a:t> lhs</a:t>
            </a:r>
            <a:r>
              <a:rPr lang="en-US" b="1" dirty="0"/>
              <a:t>,</a:t>
            </a:r>
            <a:r>
              <a:rPr lang="en-US" dirty="0"/>
              <a:t> </a:t>
            </a:r>
            <a:r>
              <a:rPr lang="en-US" dirty="0" err="1"/>
              <a:t>rhs</a:t>
            </a:r>
            <a:r>
              <a:rPr lang="en-US" dirty="0"/>
              <a:t> </a:t>
            </a:r>
            <a:r>
              <a:rPr lang="en-US" b="1" dirty="0"/>
              <a:t>} = </a:t>
            </a:r>
            <a:r>
              <a:rPr lang="en-US" dirty="0" err="1"/>
              <a:t>getASTNode</a:t>
            </a:r>
            <a:r>
              <a:rPr lang="en-US" b="1" dirty="0" smtClean="0"/>
              <a:t>()</a:t>
            </a:r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r>
              <a:rPr lang="en-US" sz="2400" b="1" dirty="0" smtClean="0">
                <a:solidFill>
                  <a:srgbClr val="EB571C"/>
                </a:solidFill>
              </a:rPr>
              <a:t>Fail-soft matching</a:t>
            </a:r>
            <a:r>
              <a:rPr lang="en-US" sz="2400" b="1" dirty="0">
                <a:solidFill>
                  <a:srgbClr val="EB571C"/>
                </a:solidFill>
              </a:rPr>
              <a:t/>
            </a:r>
            <a:br>
              <a:rPr lang="en-US" sz="2400" b="1" dirty="0">
                <a:solidFill>
                  <a:srgbClr val="EB571C"/>
                </a:solidFill>
              </a:rPr>
            </a:br>
            <a:endParaRPr lang="en-US" sz="1050" b="1" dirty="0"/>
          </a:p>
          <a:p>
            <a:r>
              <a:rPr lang="en-US" b="1" dirty="0" err="1"/>
              <a:t>var</a:t>
            </a:r>
            <a:r>
              <a:rPr lang="en-US" dirty="0"/>
              <a:t> list</a:t>
            </a:r>
            <a:r>
              <a:rPr lang="en-US" b="1" dirty="0"/>
              <a:t> = [</a:t>
            </a:r>
            <a:r>
              <a:rPr lang="en-US" dirty="0"/>
              <a:t> 7</a:t>
            </a:r>
            <a:r>
              <a:rPr lang="en-US" b="1" dirty="0"/>
              <a:t>,</a:t>
            </a:r>
            <a:r>
              <a:rPr lang="en-US" dirty="0"/>
              <a:t> 42 </a:t>
            </a:r>
            <a:r>
              <a:rPr lang="en-US" b="1" dirty="0"/>
              <a:t>]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b="1" dirty="0" err="1" smtClean="0"/>
              <a:t>var</a:t>
            </a:r>
            <a:r>
              <a:rPr lang="en-US" dirty="0" smtClean="0"/>
              <a:t> </a:t>
            </a:r>
            <a:r>
              <a:rPr lang="en-US" b="1" dirty="0"/>
              <a:t>[</a:t>
            </a:r>
            <a:r>
              <a:rPr lang="en-US" dirty="0"/>
              <a:t> a</a:t>
            </a:r>
            <a:r>
              <a:rPr lang="en-US" b="1" dirty="0"/>
              <a:t> = </a:t>
            </a:r>
            <a:r>
              <a:rPr lang="en-US" dirty="0"/>
              <a:t>1</a:t>
            </a:r>
            <a:r>
              <a:rPr lang="en-US" b="1" dirty="0"/>
              <a:t>,</a:t>
            </a:r>
            <a:r>
              <a:rPr lang="en-US" dirty="0"/>
              <a:t> b</a:t>
            </a:r>
            <a:r>
              <a:rPr lang="en-US" b="1" dirty="0"/>
              <a:t> = </a:t>
            </a:r>
            <a:r>
              <a:rPr lang="en-US" dirty="0"/>
              <a:t>2</a:t>
            </a:r>
            <a:r>
              <a:rPr lang="en-US" b="1" dirty="0"/>
              <a:t>,</a:t>
            </a:r>
            <a:r>
              <a:rPr lang="en-US" dirty="0"/>
              <a:t> c</a:t>
            </a:r>
            <a:r>
              <a:rPr lang="en-US" b="1" dirty="0"/>
              <a:t> = </a:t>
            </a:r>
            <a:r>
              <a:rPr lang="en-US" dirty="0"/>
              <a:t>3</a:t>
            </a:r>
            <a:r>
              <a:rPr lang="en-US" b="1" dirty="0"/>
              <a:t>,</a:t>
            </a:r>
            <a:r>
              <a:rPr lang="en-US" dirty="0"/>
              <a:t> d </a:t>
            </a:r>
            <a:r>
              <a:rPr lang="en-US" b="1" dirty="0"/>
              <a:t>] = </a:t>
            </a:r>
            <a:r>
              <a:rPr lang="en-US" dirty="0"/>
              <a:t>list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// a </a:t>
            </a:r>
            <a:r>
              <a:rPr lang="en-US" b="1" dirty="0"/>
              <a:t>===</a:t>
            </a:r>
            <a:r>
              <a:rPr lang="en-US" dirty="0"/>
              <a:t> 7 b </a:t>
            </a:r>
            <a:r>
              <a:rPr lang="en-US" b="1" dirty="0"/>
              <a:t>===</a:t>
            </a:r>
            <a:r>
              <a:rPr lang="en-US" dirty="0"/>
              <a:t> 42 </a:t>
            </a:r>
            <a:endParaRPr lang="en-US" dirty="0" smtClean="0"/>
          </a:p>
          <a:p>
            <a:r>
              <a:rPr lang="en-US" dirty="0" smtClean="0"/>
              <a:t>// c </a:t>
            </a:r>
            <a:r>
              <a:rPr lang="en-US" b="1" dirty="0"/>
              <a:t>===</a:t>
            </a:r>
            <a:r>
              <a:rPr lang="en-US" dirty="0"/>
              <a:t> 3 d </a:t>
            </a:r>
            <a:r>
              <a:rPr lang="en-US" b="1" dirty="0"/>
              <a:t>===</a:t>
            </a:r>
            <a:r>
              <a:rPr lang="en-US" dirty="0"/>
              <a:t> undefined 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ru-RU" b="1" dirty="0"/>
          </a:p>
        </p:txBody>
      </p:sp>
      <p:sp>
        <p:nvSpPr>
          <p:cNvPr id="4" name="Rectangle 3"/>
          <p:cNvSpPr/>
          <p:nvPr/>
        </p:nvSpPr>
        <p:spPr>
          <a:xfrm>
            <a:off x="4283968" y="-26140"/>
            <a:ext cx="5256584" cy="66248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b="1" dirty="0" smtClean="0"/>
          </a:p>
          <a:p>
            <a:endParaRPr lang="en-US" b="1" dirty="0"/>
          </a:p>
          <a:p>
            <a:endParaRPr lang="en-US" sz="1050" b="1" dirty="0" smtClean="0"/>
          </a:p>
          <a:p>
            <a:r>
              <a:rPr lang="en-US" b="1" dirty="0" err="1" smtClean="0"/>
              <a:t>var</a:t>
            </a:r>
            <a:r>
              <a:rPr lang="en-US" dirty="0" smtClean="0"/>
              <a:t> </a:t>
            </a:r>
            <a:r>
              <a:rPr lang="en-US" dirty="0"/>
              <a:t>list</a:t>
            </a:r>
            <a:r>
              <a:rPr lang="en-US" b="1" dirty="0"/>
              <a:t> = [</a:t>
            </a:r>
            <a:r>
              <a:rPr lang="en-US" dirty="0"/>
              <a:t> 1</a:t>
            </a:r>
            <a:r>
              <a:rPr lang="en-US" b="1" dirty="0"/>
              <a:t>,</a:t>
            </a:r>
            <a:r>
              <a:rPr lang="en-US" dirty="0"/>
              <a:t> 2</a:t>
            </a:r>
            <a:r>
              <a:rPr lang="en-US" b="1" dirty="0"/>
              <a:t>,</a:t>
            </a:r>
            <a:r>
              <a:rPr lang="en-US" dirty="0"/>
              <a:t> 3 </a:t>
            </a:r>
            <a:r>
              <a:rPr lang="en-US" b="1" dirty="0"/>
              <a:t>];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b="1" dirty="0" err="1" smtClean="0"/>
              <a:t>var</a:t>
            </a:r>
            <a:r>
              <a:rPr lang="en-US" dirty="0" smtClean="0"/>
              <a:t> </a:t>
            </a:r>
            <a:r>
              <a:rPr lang="en-US" dirty="0"/>
              <a:t>a</a:t>
            </a:r>
            <a:r>
              <a:rPr lang="en-US" b="1" dirty="0"/>
              <a:t> = </a:t>
            </a:r>
            <a:r>
              <a:rPr lang="en-US" dirty="0"/>
              <a:t>list</a:t>
            </a:r>
            <a:r>
              <a:rPr lang="en-US" b="1" dirty="0"/>
              <a:t>[</a:t>
            </a:r>
            <a:r>
              <a:rPr lang="en-US" dirty="0"/>
              <a:t>0</a:t>
            </a:r>
            <a:r>
              <a:rPr lang="en-US" b="1" dirty="0"/>
              <a:t>],</a:t>
            </a:r>
            <a:r>
              <a:rPr lang="en-US" dirty="0"/>
              <a:t> b</a:t>
            </a:r>
            <a:r>
              <a:rPr lang="en-US" b="1" dirty="0"/>
              <a:t> = </a:t>
            </a:r>
            <a:r>
              <a:rPr lang="en-US" dirty="0"/>
              <a:t>list</a:t>
            </a:r>
            <a:r>
              <a:rPr lang="en-US" b="1" dirty="0"/>
              <a:t>[</a:t>
            </a:r>
            <a:r>
              <a:rPr lang="en-US" dirty="0"/>
              <a:t>2</a:t>
            </a:r>
            <a:r>
              <a:rPr lang="en-US" b="1" dirty="0"/>
              <a:t>];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b="1" dirty="0" err="1" smtClean="0"/>
              <a:t>var</a:t>
            </a:r>
            <a:r>
              <a:rPr lang="en-US" dirty="0" smtClean="0"/>
              <a:t> </a:t>
            </a:r>
            <a:r>
              <a:rPr lang="en-US" dirty="0" err="1"/>
              <a:t>tmp</a:t>
            </a:r>
            <a:r>
              <a:rPr lang="en-US" b="1" dirty="0"/>
              <a:t> = </a:t>
            </a:r>
            <a:r>
              <a:rPr lang="en-US" dirty="0"/>
              <a:t>a</a:t>
            </a:r>
            <a:r>
              <a:rPr lang="en-US" b="1" dirty="0"/>
              <a:t>;</a:t>
            </a:r>
            <a:r>
              <a:rPr lang="en-US" dirty="0"/>
              <a:t> a</a:t>
            </a:r>
            <a:r>
              <a:rPr lang="en-US" b="1" dirty="0"/>
              <a:t> = </a:t>
            </a:r>
            <a:r>
              <a:rPr lang="en-US" dirty="0"/>
              <a:t>b</a:t>
            </a:r>
            <a:r>
              <a:rPr lang="en-US" b="1" dirty="0"/>
              <a:t>;</a:t>
            </a:r>
            <a:r>
              <a:rPr lang="en-US" dirty="0"/>
              <a:t> b</a:t>
            </a:r>
            <a:r>
              <a:rPr lang="en-US" b="1" dirty="0"/>
              <a:t> = </a:t>
            </a:r>
            <a:r>
              <a:rPr lang="en-US" dirty="0" err="1"/>
              <a:t>tmp</a:t>
            </a:r>
            <a:r>
              <a:rPr lang="en-US" b="1" dirty="0" smtClean="0"/>
              <a:t>;</a:t>
            </a:r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r>
              <a:rPr lang="en-US" b="1" dirty="0" err="1"/>
              <a:t>var</a:t>
            </a:r>
            <a:r>
              <a:rPr lang="en-US" dirty="0"/>
              <a:t> </a:t>
            </a:r>
            <a:r>
              <a:rPr lang="en-US" dirty="0" err="1"/>
              <a:t>tmp</a:t>
            </a:r>
            <a:r>
              <a:rPr lang="en-US" b="1" dirty="0"/>
              <a:t> = </a:t>
            </a:r>
            <a:r>
              <a:rPr lang="en-US" dirty="0" err="1"/>
              <a:t>getASTNode</a:t>
            </a:r>
            <a:r>
              <a:rPr lang="en-US" b="1" dirty="0"/>
              <a:t>();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b="1" dirty="0" err="1" smtClean="0"/>
              <a:t>var</a:t>
            </a:r>
            <a:r>
              <a:rPr lang="en-US" dirty="0" smtClean="0"/>
              <a:t> </a:t>
            </a:r>
            <a:r>
              <a:rPr lang="en-US" dirty="0"/>
              <a:t>op </a:t>
            </a:r>
            <a:r>
              <a:rPr lang="en-US" b="1" dirty="0"/>
              <a:t>= </a:t>
            </a:r>
            <a:r>
              <a:rPr lang="en-US" dirty="0" err="1"/>
              <a:t>tmp</a:t>
            </a:r>
            <a:r>
              <a:rPr lang="en-US" b="1" dirty="0" err="1"/>
              <a:t>.</a:t>
            </a:r>
            <a:r>
              <a:rPr lang="en-US" dirty="0" err="1"/>
              <a:t>op</a:t>
            </a:r>
            <a:r>
              <a:rPr lang="en-US" b="1" dirty="0"/>
              <a:t>;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b="1" dirty="0" err="1" smtClean="0"/>
              <a:t>var</a:t>
            </a:r>
            <a:r>
              <a:rPr lang="en-US" dirty="0" smtClean="0"/>
              <a:t> </a:t>
            </a:r>
            <a:r>
              <a:rPr lang="en-US" dirty="0"/>
              <a:t>lhs</a:t>
            </a:r>
            <a:r>
              <a:rPr lang="en-US" b="1" dirty="0"/>
              <a:t> = </a:t>
            </a:r>
            <a:r>
              <a:rPr lang="en-US" dirty="0" err="1"/>
              <a:t>tmp</a:t>
            </a:r>
            <a:r>
              <a:rPr lang="en-US" b="1" dirty="0" err="1"/>
              <a:t>.</a:t>
            </a:r>
            <a:r>
              <a:rPr lang="en-US" dirty="0" err="1"/>
              <a:t>lhs</a:t>
            </a:r>
            <a:r>
              <a:rPr lang="en-US" b="1" dirty="0"/>
              <a:t>;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b="1" dirty="0" err="1" smtClean="0"/>
              <a:t>var</a:t>
            </a:r>
            <a:r>
              <a:rPr lang="en-US" dirty="0" smtClean="0"/>
              <a:t> </a:t>
            </a:r>
            <a:r>
              <a:rPr lang="en-US" dirty="0" err="1"/>
              <a:t>rhs</a:t>
            </a:r>
            <a:r>
              <a:rPr lang="en-US" b="1" dirty="0"/>
              <a:t> = </a:t>
            </a:r>
            <a:r>
              <a:rPr lang="en-US" dirty="0" err="1"/>
              <a:t>tmp</a:t>
            </a:r>
            <a:r>
              <a:rPr lang="en-US" b="1" dirty="0" err="1"/>
              <a:t>.</a:t>
            </a:r>
            <a:r>
              <a:rPr lang="en-US" dirty="0" err="1"/>
              <a:t>rhs</a:t>
            </a:r>
            <a:r>
              <a:rPr lang="en-US" b="1" dirty="0" smtClean="0"/>
              <a:t>;</a:t>
            </a:r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r>
              <a:rPr lang="en-US" b="1" dirty="0" err="1"/>
              <a:t>var</a:t>
            </a:r>
            <a:r>
              <a:rPr lang="en-US" dirty="0"/>
              <a:t> list</a:t>
            </a:r>
            <a:r>
              <a:rPr lang="en-US" b="1" dirty="0"/>
              <a:t> = [</a:t>
            </a:r>
            <a:r>
              <a:rPr lang="en-US" dirty="0"/>
              <a:t> 7</a:t>
            </a:r>
            <a:r>
              <a:rPr lang="en-US" b="1" dirty="0"/>
              <a:t>,</a:t>
            </a:r>
            <a:r>
              <a:rPr lang="en-US" dirty="0"/>
              <a:t> 42 </a:t>
            </a:r>
            <a:r>
              <a:rPr lang="en-US" b="1" dirty="0"/>
              <a:t>];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b="1" dirty="0" err="1" smtClean="0"/>
              <a:t>var</a:t>
            </a:r>
            <a:r>
              <a:rPr lang="en-US" dirty="0" smtClean="0"/>
              <a:t> </a:t>
            </a:r>
            <a:r>
              <a:rPr lang="en-US" dirty="0"/>
              <a:t>a</a:t>
            </a:r>
            <a:r>
              <a:rPr lang="en-US" b="1" dirty="0"/>
              <a:t> = </a:t>
            </a:r>
            <a:r>
              <a:rPr lang="en-US" dirty="0" smtClean="0"/>
              <a:t>list</a:t>
            </a:r>
            <a:r>
              <a:rPr lang="en-US" b="1" dirty="0" smtClean="0"/>
              <a:t>[</a:t>
            </a:r>
            <a:r>
              <a:rPr lang="en-US" dirty="0" smtClean="0"/>
              <a:t>0</a:t>
            </a:r>
            <a:r>
              <a:rPr lang="en-US" b="1" dirty="0"/>
              <a:t>]</a:t>
            </a:r>
            <a:r>
              <a:rPr lang="en-US" dirty="0"/>
              <a:t> !== </a:t>
            </a:r>
            <a:r>
              <a:rPr lang="en-US" dirty="0" smtClean="0"/>
              <a:t>undefined </a:t>
            </a:r>
            <a:r>
              <a:rPr lang="en-US" dirty="0"/>
              <a:t>? list</a:t>
            </a:r>
            <a:r>
              <a:rPr lang="en-US" b="1" dirty="0"/>
              <a:t>[</a:t>
            </a:r>
            <a:r>
              <a:rPr lang="en-US" dirty="0"/>
              <a:t>0</a:t>
            </a:r>
            <a:r>
              <a:rPr lang="en-US" b="1" dirty="0"/>
              <a:t>]</a:t>
            </a:r>
            <a:r>
              <a:rPr lang="en-US" dirty="0"/>
              <a:t> : 1</a:t>
            </a:r>
            <a:r>
              <a:rPr lang="en-US" b="1" dirty="0"/>
              <a:t>;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b="1" dirty="0" err="1" smtClean="0"/>
              <a:t>var</a:t>
            </a:r>
            <a:r>
              <a:rPr lang="en-US" dirty="0" smtClean="0"/>
              <a:t> </a:t>
            </a:r>
            <a:r>
              <a:rPr lang="en-US" dirty="0"/>
              <a:t>b</a:t>
            </a:r>
            <a:r>
              <a:rPr lang="en-US" b="1" dirty="0"/>
              <a:t> = </a:t>
            </a:r>
            <a:r>
              <a:rPr lang="en-US" dirty="0" smtClean="0"/>
              <a:t>list</a:t>
            </a:r>
            <a:r>
              <a:rPr lang="en-US" b="1" dirty="0" smtClean="0"/>
              <a:t>[</a:t>
            </a:r>
            <a:r>
              <a:rPr lang="en-US" dirty="0" smtClean="0"/>
              <a:t>1</a:t>
            </a:r>
            <a:r>
              <a:rPr lang="en-US" b="1" dirty="0"/>
              <a:t>]</a:t>
            </a:r>
            <a:r>
              <a:rPr lang="en-US" dirty="0"/>
              <a:t> !== </a:t>
            </a:r>
            <a:r>
              <a:rPr lang="en-US" dirty="0" smtClean="0"/>
              <a:t>undefined </a:t>
            </a:r>
            <a:r>
              <a:rPr lang="en-US" dirty="0"/>
              <a:t>? list</a:t>
            </a:r>
            <a:r>
              <a:rPr lang="en-US" b="1" dirty="0"/>
              <a:t>[</a:t>
            </a:r>
            <a:r>
              <a:rPr lang="en-US" dirty="0"/>
              <a:t>1</a:t>
            </a:r>
            <a:r>
              <a:rPr lang="en-US" b="1" dirty="0"/>
              <a:t>]</a:t>
            </a:r>
            <a:r>
              <a:rPr lang="en-US" dirty="0"/>
              <a:t> : 2</a:t>
            </a:r>
            <a:r>
              <a:rPr lang="en-US" b="1" dirty="0"/>
              <a:t>;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b="1" dirty="0" err="1" smtClean="0"/>
              <a:t>var</a:t>
            </a:r>
            <a:r>
              <a:rPr lang="en-US" dirty="0" smtClean="0"/>
              <a:t> </a:t>
            </a:r>
            <a:r>
              <a:rPr lang="en-US" dirty="0"/>
              <a:t>c</a:t>
            </a:r>
            <a:r>
              <a:rPr lang="en-US" b="1" dirty="0"/>
              <a:t> = </a:t>
            </a:r>
            <a:r>
              <a:rPr lang="en-US" dirty="0" smtClean="0"/>
              <a:t>list</a:t>
            </a:r>
            <a:r>
              <a:rPr lang="en-US" b="1" dirty="0" smtClean="0"/>
              <a:t>[</a:t>
            </a:r>
            <a:r>
              <a:rPr lang="en-US" dirty="0" smtClean="0"/>
              <a:t>2</a:t>
            </a:r>
            <a:r>
              <a:rPr lang="en-US" b="1" dirty="0"/>
              <a:t>]</a:t>
            </a:r>
            <a:r>
              <a:rPr lang="en-US" dirty="0"/>
              <a:t> !== </a:t>
            </a:r>
            <a:r>
              <a:rPr lang="en-US" dirty="0" smtClean="0"/>
              <a:t>undefined </a:t>
            </a:r>
            <a:r>
              <a:rPr lang="en-US" dirty="0"/>
              <a:t>? list</a:t>
            </a:r>
            <a:r>
              <a:rPr lang="en-US" b="1" dirty="0"/>
              <a:t>[</a:t>
            </a:r>
            <a:r>
              <a:rPr lang="en-US" dirty="0"/>
              <a:t>2</a:t>
            </a:r>
            <a:r>
              <a:rPr lang="en-US" b="1" dirty="0"/>
              <a:t>]</a:t>
            </a:r>
            <a:r>
              <a:rPr lang="en-US" dirty="0"/>
              <a:t> : 3</a:t>
            </a:r>
            <a:r>
              <a:rPr lang="en-US" b="1" dirty="0"/>
              <a:t>;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b="1" dirty="0" err="1" smtClean="0"/>
              <a:t>var</a:t>
            </a:r>
            <a:r>
              <a:rPr lang="en-US" dirty="0" smtClean="0"/>
              <a:t> </a:t>
            </a:r>
            <a:r>
              <a:rPr lang="en-US" dirty="0"/>
              <a:t>d</a:t>
            </a:r>
            <a:r>
              <a:rPr lang="en-US" b="1" dirty="0"/>
              <a:t> = </a:t>
            </a:r>
            <a:r>
              <a:rPr lang="en-US" dirty="0" smtClean="0"/>
              <a:t>list</a:t>
            </a:r>
            <a:r>
              <a:rPr lang="en-US" b="1" dirty="0" smtClean="0"/>
              <a:t>[</a:t>
            </a:r>
            <a:r>
              <a:rPr lang="en-US" dirty="0" smtClean="0"/>
              <a:t>3</a:t>
            </a:r>
            <a:r>
              <a:rPr lang="en-US" b="1" dirty="0"/>
              <a:t>]</a:t>
            </a:r>
            <a:r>
              <a:rPr lang="en-US" dirty="0"/>
              <a:t> !== </a:t>
            </a:r>
            <a:r>
              <a:rPr lang="en-US" dirty="0" smtClean="0"/>
              <a:t>undefined </a:t>
            </a:r>
            <a:r>
              <a:rPr lang="en-US" dirty="0"/>
              <a:t>? list</a:t>
            </a:r>
            <a:r>
              <a:rPr lang="en-US" b="1" dirty="0"/>
              <a:t>[</a:t>
            </a:r>
            <a:r>
              <a:rPr lang="en-US" dirty="0"/>
              <a:t>3</a:t>
            </a:r>
            <a:r>
              <a:rPr lang="en-US" b="1" dirty="0"/>
              <a:t>]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: undefined</a:t>
            </a:r>
            <a:r>
              <a:rPr lang="en-US" b="1" dirty="0"/>
              <a:t>;</a:t>
            </a: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58263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23528" y="332656"/>
            <a:ext cx="3744416" cy="70096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EB571C"/>
                </a:solidFill>
              </a:rPr>
              <a:t>Array: new functions</a:t>
            </a:r>
          </a:p>
          <a:p>
            <a:endParaRPr lang="en-US" sz="700" b="1" dirty="0" smtClean="0"/>
          </a:p>
          <a:p>
            <a:r>
              <a:rPr lang="en-US" b="1" dirty="0"/>
              <a:t>[</a:t>
            </a:r>
            <a:r>
              <a:rPr lang="en-US" dirty="0"/>
              <a:t> 1</a:t>
            </a:r>
            <a:r>
              <a:rPr lang="en-US" b="1" dirty="0"/>
              <a:t>,</a:t>
            </a:r>
            <a:r>
              <a:rPr lang="en-US" dirty="0"/>
              <a:t> 3</a:t>
            </a:r>
            <a:r>
              <a:rPr lang="en-US" b="1" dirty="0"/>
              <a:t>,</a:t>
            </a:r>
            <a:r>
              <a:rPr lang="en-US" dirty="0"/>
              <a:t> 4</a:t>
            </a:r>
            <a:r>
              <a:rPr lang="en-US" b="1" dirty="0"/>
              <a:t>,</a:t>
            </a:r>
            <a:r>
              <a:rPr lang="en-US" dirty="0"/>
              <a:t> 2 </a:t>
            </a:r>
            <a:r>
              <a:rPr lang="en-US" b="1" dirty="0"/>
              <a:t>].</a:t>
            </a:r>
            <a:r>
              <a:rPr lang="en-US" dirty="0"/>
              <a:t>find</a:t>
            </a:r>
            <a:r>
              <a:rPr lang="en-US" b="1" dirty="0"/>
              <a:t>(</a:t>
            </a:r>
            <a:r>
              <a:rPr lang="en-US" dirty="0"/>
              <a:t>x </a:t>
            </a:r>
            <a:r>
              <a:rPr lang="en-US" b="1" dirty="0"/>
              <a:t>=&gt;</a:t>
            </a:r>
            <a:r>
              <a:rPr lang="en-US" dirty="0"/>
              <a:t> x </a:t>
            </a:r>
            <a:r>
              <a:rPr lang="en-US" b="1" dirty="0"/>
              <a:t>&gt;</a:t>
            </a:r>
            <a:r>
              <a:rPr lang="en-US" dirty="0"/>
              <a:t> 3</a:t>
            </a:r>
            <a:r>
              <a:rPr lang="en-US" b="1" dirty="0"/>
              <a:t>)</a:t>
            </a:r>
            <a:r>
              <a:rPr lang="en-US" i="1" dirty="0"/>
              <a:t> // 4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sz="2400" b="1" dirty="0" smtClean="0">
                <a:solidFill>
                  <a:srgbClr val="EB571C"/>
                </a:solidFill>
              </a:rPr>
              <a:t>Object assigning</a:t>
            </a:r>
            <a:br>
              <a:rPr lang="en-US" sz="2400" b="1" dirty="0" smtClean="0">
                <a:solidFill>
                  <a:srgbClr val="EB571C"/>
                </a:solidFill>
              </a:rPr>
            </a:br>
            <a:endParaRPr lang="en-US" sz="700" b="1" dirty="0">
              <a:solidFill>
                <a:srgbClr val="EB571C"/>
              </a:solidFill>
            </a:endParaRPr>
          </a:p>
          <a:p>
            <a:r>
              <a:rPr lang="en-US" b="1" dirty="0" err="1"/>
              <a:t>var</a:t>
            </a:r>
            <a:r>
              <a:rPr lang="en-US" dirty="0"/>
              <a:t> </a:t>
            </a:r>
            <a:r>
              <a:rPr lang="en-US" dirty="0" err="1"/>
              <a:t>dst</a:t>
            </a:r>
            <a:r>
              <a:rPr lang="en-US" dirty="0"/>
              <a:t> </a:t>
            </a:r>
            <a:r>
              <a:rPr lang="en-US" b="1" dirty="0"/>
              <a:t>= {</a:t>
            </a:r>
            <a:r>
              <a:rPr lang="en-US" dirty="0"/>
              <a:t> </a:t>
            </a:r>
            <a:r>
              <a:rPr lang="en-US" dirty="0" err="1"/>
              <a:t>quux</a:t>
            </a:r>
            <a:r>
              <a:rPr lang="en-US" dirty="0"/>
              <a:t>: 0 </a:t>
            </a:r>
            <a:r>
              <a:rPr lang="en-US" b="1" dirty="0"/>
              <a:t>}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b="1" dirty="0" err="1" smtClean="0"/>
              <a:t>var</a:t>
            </a:r>
            <a:r>
              <a:rPr lang="en-US" dirty="0" smtClean="0"/>
              <a:t> </a:t>
            </a:r>
            <a:r>
              <a:rPr lang="en-US" dirty="0"/>
              <a:t>src1</a:t>
            </a:r>
            <a:r>
              <a:rPr lang="en-US" b="1" dirty="0"/>
              <a:t> = {</a:t>
            </a:r>
            <a:r>
              <a:rPr lang="en-US" dirty="0"/>
              <a:t> foo: 1</a:t>
            </a:r>
            <a:r>
              <a:rPr lang="en-US" b="1" dirty="0"/>
              <a:t>,</a:t>
            </a:r>
            <a:r>
              <a:rPr lang="en-US" dirty="0"/>
              <a:t> bar: 2 </a:t>
            </a:r>
            <a:r>
              <a:rPr lang="en-US" b="1" dirty="0"/>
              <a:t>}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b="1" dirty="0" err="1" smtClean="0"/>
              <a:t>var</a:t>
            </a:r>
            <a:r>
              <a:rPr lang="en-US" dirty="0" smtClean="0"/>
              <a:t> </a:t>
            </a:r>
            <a:r>
              <a:rPr lang="en-US" dirty="0"/>
              <a:t>src2</a:t>
            </a:r>
            <a:r>
              <a:rPr lang="en-US" b="1" dirty="0"/>
              <a:t> = {</a:t>
            </a:r>
            <a:r>
              <a:rPr lang="en-US" dirty="0"/>
              <a:t> foo: 3</a:t>
            </a:r>
            <a:r>
              <a:rPr lang="en-US" b="1" dirty="0"/>
              <a:t>,</a:t>
            </a:r>
            <a:r>
              <a:rPr lang="en-US" dirty="0"/>
              <a:t> </a:t>
            </a:r>
            <a:r>
              <a:rPr lang="en-US" dirty="0" err="1"/>
              <a:t>baz</a:t>
            </a:r>
            <a:r>
              <a:rPr lang="en-US" dirty="0"/>
              <a:t>: 4 </a:t>
            </a:r>
            <a:r>
              <a:rPr lang="en-US" b="1" dirty="0"/>
              <a:t>}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err="1" smtClean="0"/>
              <a:t>Object</a:t>
            </a:r>
            <a:r>
              <a:rPr lang="en-US" b="1" dirty="0" err="1" smtClean="0"/>
              <a:t>.</a:t>
            </a:r>
            <a:r>
              <a:rPr lang="en-US" dirty="0" err="1" smtClean="0"/>
              <a:t>assign</a:t>
            </a:r>
            <a:r>
              <a:rPr lang="en-US" b="1" dirty="0" smtClean="0"/>
              <a:t>(</a:t>
            </a:r>
            <a:r>
              <a:rPr lang="en-US" dirty="0" err="1" smtClean="0"/>
              <a:t>dst</a:t>
            </a:r>
            <a:r>
              <a:rPr lang="en-US" b="1" dirty="0"/>
              <a:t>,</a:t>
            </a:r>
            <a:r>
              <a:rPr lang="en-US" dirty="0"/>
              <a:t> src1</a:t>
            </a:r>
            <a:r>
              <a:rPr lang="en-US" b="1" dirty="0"/>
              <a:t>,</a:t>
            </a:r>
            <a:r>
              <a:rPr lang="en-US" dirty="0"/>
              <a:t> src2</a:t>
            </a:r>
            <a:r>
              <a:rPr lang="en-US" b="1" dirty="0"/>
              <a:t>)</a:t>
            </a:r>
            <a:r>
              <a:rPr lang="en-US" dirty="0"/>
              <a:t>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dst</a:t>
            </a:r>
            <a:r>
              <a:rPr lang="en-US" b="1" dirty="0" err="1" smtClean="0"/>
              <a:t>.</a:t>
            </a:r>
            <a:r>
              <a:rPr lang="en-US" dirty="0" err="1" smtClean="0"/>
              <a:t>quux</a:t>
            </a:r>
            <a:r>
              <a:rPr lang="en-US" dirty="0" smtClean="0"/>
              <a:t> </a:t>
            </a:r>
            <a:r>
              <a:rPr lang="en-US" b="1" dirty="0"/>
              <a:t>===</a:t>
            </a:r>
            <a:r>
              <a:rPr lang="en-US" dirty="0"/>
              <a:t> 0 </a:t>
            </a:r>
            <a:endParaRPr lang="en-US" dirty="0" smtClean="0"/>
          </a:p>
          <a:p>
            <a:r>
              <a:rPr lang="en-US" dirty="0" err="1" smtClean="0"/>
              <a:t>dst</a:t>
            </a:r>
            <a:r>
              <a:rPr lang="en-US" b="1" dirty="0" err="1" smtClean="0"/>
              <a:t>.</a:t>
            </a:r>
            <a:r>
              <a:rPr lang="en-US" dirty="0" err="1" smtClean="0"/>
              <a:t>foo</a:t>
            </a:r>
            <a:r>
              <a:rPr lang="en-US" dirty="0" smtClean="0"/>
              <a:t> </a:t>
            </a:r>
            <a:r>
              <a:rPr lang="en-US" b="1" dirty="0"/>
              <a:t>===</a:t>
            </a:r>
            <a:r>
              <a:rPr lang="en-US" dirty="0"/>
              <a:t> 3 </a:t>
            </a:r>
            <a:endParaRPr lang="en-US" dirty="0" smtClean="0"/>
          </a:p>
          <a:p>
            <a:r>
              <a:rPr lang="en-US" dirty="0" err="1" smtClean="0"/>
              <a:t>dst</a:t>
            </a:r>
            <a:r>
              <a:rPr lang="en-US" b="1" dirty="0" err="1" smtClean="0"/>
              <a:t>.</a:t>
            </a:r>
            <a:r>
              <a:rPr lang="en-US" dirty="0" err="1" smtClean="0"/>
              <a:t>bar</a:t>
            </a:r>
            <a:r>
              <a:rPr lang="en-US" dirty="0" smtClean="0"/>
              <a:t> </a:t>
            </a:r>
            <a:r>
              <a:rPr lang="en-US" b="1" dirty="0"/>
              <a:t>===</a:t>
            </a:r>
            <a:r>
              <a:rPr lang="en-US" dirty="0"/>
              <a:t> 2 </a:t>
            </a:r>
            <a:endParaRPr lang="en-US" dirty="0" smtClean="0"/>
          </a:p>
          <a:p>
            <a:r>
              <a:rPr lang="en-US" dirty="0" err="1" smtClean="0"/>
              <a:t>dst</a:t>
            </a:r>
            <a:r>
              <a:rPr lang="en-US" b="1" dirty="0" err="1" smtClean="0"/>
              <a:t>.</a:t>
            </a:r>
            <a:r>
              <a:rPr lang="en-US" dirty="0" err="1" smtClean="0"/>
              <a:t>baz</a:t>
            </a:r>
            <a:r>
              <a:rPr lang="en-US" dirty="0" smtClean="0"/>
              <a:t> </a:t>
            </a:r>
            <a:r>
              <a:rPr lang="en-US" b="1" dirty="0"/>
              <a:t>===</a:t>
            </a:r>
            <a:r>
              <a:rPr lang="en-US" dirty="0"/>
              <a:t> 4 </a:t>
            </a:r>
            <a:endParaRPr lang="en-US" dirty="0" smtClean="0"/>
          </a:p>
          <a:p>
            <a:endParaRPr lang="en-US" dirty="0"/>
          </a:p>
          <a:p>
            <a:r>
              <a:rPr lang="en-US" sz="2400" b="1" dirty="0">
                <a:solidFill>
                  <a:srgbClr val="EB571C"/>
                </a:solidFill>
              </a:rPr>
              <a:t>String searching</a:t>
            </a:r>
          </a:p>
          <a:p>
            <a:endParaRPr lang="en-US" sz="700" dirty="0"/>
          </a:p>
          <a:p>
            <a:r>
              <a:rPr lang="en-US" dirty="0"/>
              <a:t>"hello"</a:t>
            </a:r>
            <a:r>
              <a:rPr lang="en-US" b="1" dirty="0"/>
              <a:t>.</a:t>
            </a:r>
            <a:r>
              <a:rPr lang="en-US" dirty="0" err="1"/>
              <a:t>startsWith</a:t>
            </a:r>
            <a:r>
              <a:rPr lang="en-US" b="1" dirty="0"/>
              <a:t>(</a:t>
            </a:r>
            <a:r>
              <a:rPr lang="en-US" dirty="0"/>
              <a:t>"</a:t>
            </a:r>
            <a:r>
              <a:rPr lang="en-US" dirty="0" err="1"/>
              <a:t>ello</a:t>
            </a:r>
            <a:r>
              <a:rPr lang="en-US" dirty="0"/>
              <a:t>"</a:t>
            </a:r>
            <a:r>
              <a:rPr lang="en-US" b="1" dirty="0"/>
              <a:t>,</a:t>
            </a:r>
            <a:r>
              <a:rPr lang="en-US" dirty="0"/>
              <a:t> 1</a:t>
            </a:r>
            <a:r>
              <a:rPr lang="en-US" b="1" dirty="0"/>
              <a:t>)</a:t>
            </a:r>
            <a:r>
              <a:rPr lang="en-US" i="1" dirty="0"/>
              <a:t> // true</a:t>
            </a:r>
            <a:r>
              <a:rPr lang="en-US" dirty="0"/>
              <a:t> "hello"</a:t>
            </a:r>
            <a:r>
              <a:rPr lang="en-US" b="1" dirty="0"/>
              <a:t>.</a:t>
            </a:r>
            <a:r>
              <a:rPr lang="en-US" dirty="0" err="1"/>
              <a:t>endsWith</a:t>
            </a:r>
            <a:r>
              <a:rPr lang="en-US" b="1" dirty="0"/>
              <a:t>(</a:t>
            </a:r>
            <a:r>
              <a:rPr lang="en-US" dirty="0"/>
              <a:t>"hell"</a:t>
            </a:r>
            <a:r>
              <a:rPr lang="en-US" b="1" dirty="0"/>
              <a:t>,</a:t>
            </a:r>
            <a:r>
              <a:rPr lang="en-US" dirty="0"/>
              <a:t> 4</a:t>
            </a:r>
            <a:r>
              <a:rPr lang="en-US" b="1" dirty="0"/>
              <a:t>)</a:t>
            </a:r>
            <a:r>
              <a:rPr lang="en-US" dirty="0"/>
              <a:t> </a:t>
            </a:r>
            <a:r>
              <a:rPr lang="en-US" i="1" dirty="0"/>
              <a:t>// true</a:t>
            </a:r>
            <a:r>
              <a:rPr lang="en-US" dirty="0"/>
              <a:t> "</a:t>
            </a:r>
            <a:r>
              <a:rPr lang="en-US" dirty="0" err="1"/>
              <a:t>hello"</a:t>
            </a:r>
            <a:r>
              <a:rPr lang="en-US" b="1" dirty="0" err="1"/>
              <a:t>.</a:t>
            </a:r>
            <a:r>
              <a:rPr lang="en-US" dirty="0" err="1"/>
              <a:t>includes</a:t>
            </a:r>
            <a:r>
              <a:rPr lang="en-US" b="1" dirty="0"/>
              <a:t>(</a:t>
            </a:r>
            <a:r>
              <a:rPr lang="en-US" dirty="0"/>
              <a:t>"ell"</a:t>
            </a:r>
            <a:r>
              <a:rPr lang="en-US" b="1" dirty="0"/>
              <a:t>)</a:t>
            </a:r>
            <a:r>
              <a:rPr lang="en-US" dirty="0"/>
              <a:t> </a:t>
            </a:r>
            <a:r>
              <a:rPr lang="en-US" i="1" dirty="0"/>
              <a:t>// true</a:t>
            </a:r>
            <a:r>
              <a:rPr lang="en-US" dirty="0"/>
              <a:t> "</a:t>
            </a:r>
            <a:r>
              <a:rPr lang="en-US" dirty="0" err="1"/>
              <a:t>hello"</a:t>
            </a:r>
            <a:r>
              <a:rPr lang="en-US" b="1" dirty="0" err="1"/>
              <a:t>.</a:t>
            </a:r>
            <a:r>
              <a:rPr lang="en-US" dirty="0" err="1"/>
              <a:t>includes</a:t>
            </a:r>
            <a:r>
              <a:rPr lang="en-US" b="1" dirty="0"/>
              <a:t>(</a:t>
            </a:r>
            <a:r>
              <a:rPr lang="en-US" dirty="0"/>
              <a:t>"ell"</a:t>
            </a:r>
            <a:r>
              <a:rPr lang="en-US" b="1" dirty="0"/>
              <a:t>,</a:t>
            </a:r>
            <a:r>
              <a:rPr lang="en-US" dirty="0"/>
              <a:t> 1</a:t>
            </a:r>
            <a:r>
              <a:rPr lang="en-US" b="1" dirty="0"/>
              <a:t>)</a:t>
            </a:r>
            <a:r>
              <a:rPr lang="en-US" dirty="0"/>
              <a:t> </a:t>
            </a:r>
            <a:r>
              <a:rPr lang="en-US" i="1" dirty="0"/>
              <a:t>// true</a:t>
            </a:r>
            <a:r>
              <a:rPr lang="en-US" dirty="0"/>
              <a:t> "</a:t>
            </a:r>
            <a:r>
              <a:rPr lang="en-US" dirty="0" err="1"/>
              <a:t>hello"</a:t>
            </a:r>
            <a:r>
              <a:rPr lang="en-US" b="1" dirty="0" err="1"/>
              <a:t>.</a:t>
            </a:r>
            <a:r>
              <a:rPr lang="en-US" dirty="0" err="1"/>
              <a:t>includes</a:t>
            </a:r>
            <a:r>
              <a:rPr lang="en-US" b="1" dirty="0"/>
              <a:t>(</a:t>
            </a:r>
            <a:r>
              <a:rPr lang="en-US" dirty="0"/>
              <a:t>"ell"</a:t>
            </a:r>
            <a:r>
              <a:rPr lang="en-US" b="1" dirty="0"/>
              <a:t>,</a:t>
            </a:r>
            <a:r>
              <a:rPr lang="en-US" dirty="0"/>
              <a:t> 2</a:t>
            </a:r>
            <a:r>
              <a:rPr lang="en-US" b="1" dirty="0"/>
              <a:t>)</a:t>
            </a:r>
            <a:r>
              <a:rPr lang="en-US" dirty="0"/>
              <a:t> </a:t>
            </a:r>
            <a:r>
              <a:rPr lang="en-US" i="1" dirty="0"/>
              <a:t>// false</a:t>
            </a:r>
            <a:r>
              <a:rPr lang="en-US" dirty="0"/>
              <a:t> 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067944" y="332656"/>
            <a:ext cx="5184576" cy="6740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b="1" dirty="0" smtClean="0"/>
          </a:p>
          <a:p>
            <a:endParaRPr lang="en-US" b="1" dirty="0"/>
          </a:p>
          <a:p>
            <a:r>
              <a:rPr lang="en-US" b="1" dirty="0"/>
              <a:t>[</a:t>
            </a:r>
            <a:r>
              <a:rPr lang="en-US" dirty="0"/>
              <a:t> 1</a:t>
            </a:r>
            <a:r>
              <a:rPr lang="en-US" b="1" dirty="0"/>
              <a:t>,</a:t>
            </a:r>
            <a:r>
              <a:rPr lang="en-US" dirty="0"/>
              <a:t> 3</a:t>
            </a:r>
            <a:r>
              <a:rPr lang="en-US" b="1" dirty="0"/>
              <a:t>,</a:t>
            </a:r>
            <a:r>
              <a:rPr lang="en-US" dirty="0"/>
              <a:t> 4</a:t>
            </a:r>
            <a:r>
              <a:rPr lang="en-US" b="1" dirty="0"/>
              <a:t>,</a:t>
            </a:r>
            <a:r>
              <a:rPr lang="en-US" dirty="0"/>
              <a:t> 2 </a:t>
            </a:r>
            <a:r>
              <a:rPr lang="en-US" b="1" dirty="0"/>
              <a:t>].</a:t>
            </a:r>
            <a:r>
              <a:rPr lang="en-US" dirty="0"/>
              <a:t>filter</a:t>
            </a:r>
            <a:r>
              <a:rPr lang="en-US" b="1" dirty="0"/>
              <a:t>(function</a:t>
            </a:r>
            <a:r>
              <a:rPr lang="en-US" dirty="0"/>
              <a:t> </a:t>
            </a:r>
            <a:r>
              <a:rPr lang="en-US" b="1" dirty="0"/>
              <a:t>(</a:t>
            </a:r>
            <a:r>
              <a:rPr lang="en-US" dirty="0"/>
              <a:t>x</a:t>
            </a:r>
            <a:r>
              <a:rPr lang="en-US" b="1" dirty="0"/>
              <a:t>)</a:t>
            </a:r>
            <a:r>
              <a:rPr lang="en-US" dirty="0"/>
              <a:t> </a:t>
            </a:r>
            <a:r>
              <a:rPr lang="en-US" b="1" dirty="0"/>
              <a:t>{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b="1" dirty="0"/>
              <a:t> </a:t>
            </a:r>
            <a:r>
              <a:rPr lang="en-US" b="1" dirty="0" smtClean="0"/>
              <a:t>  return</a:t>
            </a:r>
            <a:r>
              <a:rPr lang="en-US" dirty="0" smtClean="0"/>
              <a:t> </a:t>
            </a:r>
            <a:r>
              <a:rPr lang="en-US" dirty="0"/>
              <a:t>x </a:t>
            </a:r>
            <a:r>
              <a:rPr lang="en-US" b="1" dirty="0"/>
              <a:t>&gt;</a:t>
            </a:r>
            <a:r>
              <a:rPr lang="en-US" dirty="0"/>
              <a:t> 3</a:t>
            </a:r>
            <a:r>
              <a:rPr lang="en-US" b="1" dirty="0"/>
              <a:t>;</a:t>
            </a:r>
            <a:r>
              <a:rPr lang="en-US" dirty="0"/>
              <a:t> </a:t>
            </a:r>
            <a:r>
              <a:rPr lang="en-US" b="1" dirty="0"/>
              <a:t>})[</a:t>
            </a:r>
            <a:r>
              <a:rPr lang="en-US" dirty="0"/>
              <a:t>0</a:t>
            </a:r>
            <a:r>
              <a:rPr lang="en-US" b="1" dirty="0"/>
              <a:t>];</a:t>
            </a:r>
            <a:r>
              <a:rPr lang="en-US" i="1" dirty="0"/>
              <a:t> // 4</a:t>
            </a:r>
            <a:endParaRPr lang="en-US" dirty="0"/>
          </a:p>
          <a:p>
            <a:endParaRPr lang="en-US" b="1" dirty="0" smtClean="0"/>
          </a:p>
          <a:p>
            <a:r>
              <a:rPr lang="en-US" b="1" dirty="0" err="1"/>
              <a:t>var</a:t>
            </a:r>
            <a:r>
              <a:rPr lang="en-US" dirty="0"/>
              <a:t> </a:t>
            </a:r>
            <a:r>
              <a:rPr lang="en-US" dirty="0" err="1"/>
              <a:t>dst</a:t>
            </a:r>
            <a:r>
              <a:rPr lang="en-US" dirty="0"/>
              <a:t> </a:t>
            </a:r>
            <a:r>
              <a:rPr lang="en-US" b="1" dirty="0"/>
              <a:t>= {</a:t>
            </a:r>
            <a:r>
              <a:rPr lang="en-US" dirty="0"/>
              <a:t> </a:t>
            </a:r>
            <a:r>
              <a:rPr lang="en-US" dirty="0" err="1"/>
              <a:t>quux</a:t>
            </a:r>
            <a:r>
              <a:rPr lang="en-US" dirty="0"/>
              <a:t>: 0 </a:t>
            </a:r>
            <a:r>
              <a:rPr lang="en-US" b="1" dirty="0"/>
              <a:t>};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b="1" dirty="0" err="1" smtClean="0"/>
              <a:t>var</a:t>
            </a:r>
            <a:r>
              <a:rPr lang="en-US" dirty="0" smtClean="0"/>
              <a:t> </a:t>
            </a:r>
            <a:r>
              <a:rPr lang="en-US" dirty="0"/>
              <a:t>src1</a:t>
            </a:r>
            <a:r>
              <a:rPr lang="en-US" b="1" dirty="0"/>
              <a:t> = {</a:t>
            </a:r>
            <a:r>
              <a:rPr lang="en-US" dirty="0"/>
              <a:t> foo: 1</a:t>
            </a:r>
            <a:r>
              <a:rPr lang="en-US" b="1" dirty="0"/>
              <a:t>,</a:t>
            </a:r>
            <a:r>
              <a:rPr lang="en-US" dirty="0"/>
              <a:t> bar: 2 </a:t>
            </a:r>
            <a:r>
              <a:rPr lang="en-US" b="1" dirty="0"/>
              <a:t>};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b="1" dirty="0" err="1" smtClean="0"/>
              <a:t>var</a:t>
            </a:r>
            <a:r>
              <a:rPr lang="en-US" dirty="0" smtClean="0"/>
              <a:t> </a:t>
            </a:r>
            <a:r>
              <a:rPr lang="en-US" dirty="0"/>
              <a:t>src2</a:t>
            </a:r>
            <a:r>
              <a:rPr lang="en-US" b="1" dirty="0"/>
              <a:t> = {</a:t>
            </a:r>
            <a:r>
              <a:rPr lang="en-US" dirty="0"/>
              <a:t> foo: 3</a:t>
            </a:r>
            <a:r>
              <a:rPr lang="en-US" b="1" dirty="0"/>
              <a:t>,</a:t>
            </a:r>
            <a:r>
              <a:rPr lang="en-US" dirty="0"/>
              <a:t> </a:t>
            </a:r>
            <a:r>
              <a:rPr lang="en-US" dirty="0" err="1"/>
              <a:t>baz</a:t>
            </a:r>
            <a:r>
              <a:rPr lang="en-US" dirty="0"/>
              <a:t>: 4 </a:t>
            </a:r>
            <a:r>
              <a:rPr lang="en-US" b="1" dirty="0"/>
              <a:t>};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err="1" smtClean="0"/>
              <a:t>Object</a:t>
            </a:r>
            <a:r>
              <a:rPr lang="en-US" b="1" dirty="0" err="1" smtClean="0"/>
              <a:t>.</a:t>
            </a:r>
            <a:r>
              <a:rPr lang="en-US" dirty="0" err="1" smtClean="0"/>
              <a:t>keys</a:t>
            </a:r>
            <a:r>
              <a:rPr lang="en-US" b="1" dirty="0" smtClean="0"/>
              <a:t>(</a:t>
            </a:r>
            <a:r>
              <a:rPr lang="en-US" dirty="0" smtClean="0"/>
              <a:t>src1</a:t>
            </a:r>
            <a:r>
              <a:rPr lang="en-US" b="1" dirty="0"/>
              <a:t>).</a:t>
            </a:r>
            <a:r>
              <a:rPr lang="en-US" dirty="0" err="1"/>
              <a:t>forEach</a:t>
            </a:r>
            <a:r>
              <a:rPr lang="en-US" b="1" dirty="0"/>
              <a:t>(function(</a:t>
            </a:r>
            <a:r>
              <a:rPr lang="en-US" dirty="0"/>
              <a:t>k</a:t>
            </a:r>
            <a:r>
              <a:rPr lang="en-US" b="1" dirty="0"/>
              <a:t>)</a:t>
            </a:r>
            <a:r>
              <a:rPr lang="en-US" dirty="0"/>
              <a:t> </a:t>
            </a:r>
            <a:r>
              <a:rPr lang="en-US" b="1" dirty="0"/>
              <a:t>{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err="1" smtClean="0"/>
              <a:t>dst</a:t>
            </a:r>
            <a:r>
              <a:rPr lang="en-US" b="1" dirty="0" smtClean="0"/>
              <a:t>[</a:t>
            </a:r>
            <a:r>
              <a:rPr lang="en-US" dirty="0" smtClean="0"/>
              <a:t>k</a:t>
            </a:r>
            <a:r>
              <a:rPr lang="en-US" b="1" dirty="0"/>
              <a:t>] = </a:t>
            </a:r>
            <a:r>
              <a:rPr lang="en-US" dirty="0"/>
              <a:t>src1</a:t>
            </a:r>
            <a:r>
              <a:rPr lang="en-US" b="1" dirty="0"/>
              <a:t>[</a:t>
            </a:r>
            <a:r>
              <a:rPr lang="en-US" dirty="0"/>
              <a:t>k</a:t>
            </a:r>
            <a:r>
              <a:rPr lang="en-US" b="1" dirty="0"/>
              <a:t>];</a:t>
            </a:r>
            <a:r>
              <a:rPr lang="en-US" dirty="0"/>
              <a:t> </a:t>
            </a:r>
            <a:r>
              <a:rPr lang="en-US" b="1" dirty="0"/>
              <a:t>});</a:t>
            </a:r>
            <a:r>
              <a:rPr lang="en-US" dirty="0"/>
              <a:t> </a:t>
            </a:r>
            <a:r>
              <a:rPr lang="en-US" dirty="0" err="1"/>
              <a:t>Object</a:t>
            </a:r>
            <a:r>
              <a:rPr lang="en-US" b="1" dirty="0" err="1"/>
              <a:t>.</a:t>
            </a:r>
            <a:r>
              <a:rPr lang="en-US" dirty="0" err="1"/>
              <a:t>keys</a:t>
            </a:r>
            <a:r>
              <a:rPr lang="en-US" b="1" dirty="0"/>
              <a:t>(</a:t>
            </a:r>
            <a:r>
              <a:rPr lang="en-US" dirty="0"/>
              <a:t>src2</a:t>
            </a:r>
            <a:r>
              <a:rPr lang="en-US" b="1" dirty="0"/>
              <a:t>).</a:t>
            </a:r>
            <a:r>
              <a:rPr lang="en-US" dirty="0" err="1"/>
              <a:t>forEach</a:t>
            </a:r>
            <a:r>
              <a:rPr lang="en-US" b="1" dirty="0"/>
              <a:t>(function(</a:t>
            </a:r>
            <a:r>
              <a:rPr lang="en-US" dirty="0"/>
              <a:t>e</a:t>
            </a:r>
            <a:r>
              <a:rPr lang="en-US" b="1" dirty="0"/>
              <a:t>)</a:t>
            </a:r>
            <a:r>
              <a:rPr lang="en-US" dirty="0"/>
              <a:t> </a:t>
            </a:r>
            <a:r>
              <a:rPr lang="en-US" b="1" dirty="0"/>
              <a:t>{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err="1" smtClean="0"/>
              <a:t>dst</a:t>
            </a:r>
            <a:r>
              <a:rPr lang="en-US" b="1" dirty="0" smtClean="0"/>
              <a:t>[</a:t>
            </a:r>
            <a:r>
              <a:rPr lang="en-US" dirty="0" smtClean="0"/>
              <a:t>k</a:t>
            </a:r>
            <a:r>
              <a:rPr lang="en-US" b="1" dirty="0"/>
              <a:t>] = </a:t>
            </a:r>
            <a:r>
              <a:rPr lang="en-US" dirty="0"/>
              <a:t>src2</a:t>
            </a:r>
            <a:r>
              <a:rPr lang="en-US" b="1" dirty="0"/>
              <a:t>[</a:t>
            </a:r>
            <a:r>
              <a:rPr lang="en-US" dirty="0"/>
              <a:t>k</a:t>
            </a:r>
            <a:r>
              <a:rPr lang="en-US" b="1" dirty="0"/>
              <a:t>];</a:t>
            </a:r>
            <a:r>
              <a:rPr lang="en-US" dirty="0"/>
              <a:t> </a:t>
            </a:r>
            <a:r>
              <a:rPr lang="en-US" b="1" dirty="0"/>
              <a:t>});</a:t>
            </a:r>
            <a:r>
              <a:rPr lang="en-US" dirty="0"/>
              <a:t> 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"hello"</a:t>
            </a:r>
            <a:r>
              <a:rPr lang="en-US" b="1" dirty="0"/>
              <a:t>.</a:t>
            </a:r>
            <a:r>
              <a:rPr lang="en-US" dirty="0" err="1"/>
              <a:t>indexOf</a:t>
            </a:r>
            <a:r>
              <a:rPr lang="en-US" b="1" dirty="0"/>
              <a:t>(</a:t>
            </a:r>
            <a:r>
              <a:rPr lang="en-US" dirty="0"/>
              <a:t>"</a:t>
            </a:r>
            <a:r>
              <a:rPr lang="en-US" dirty="0" err="1"/>
              <a:t>ello</a:t>
            </a:r>
            <a:r>
              <a:rPr lang="en-US" dirty="0"/>
              <a:t>"</a:t>
            </a:r>
            <a:r>
              <a:rPr lang="en-US" b="1" dirty="0"/>
              <a:t>)</a:t>
            </a:r>
            <a:r>
              <a:rPr lang="en-US" dirty="0"/>
              <a:t> </a:t>
            </a:r>
            <a:r>
              <a:rPr lang="en-US" b="1" dirty="0"/>
              <a:t>===</a:t>
            </a:r>
            <a:r>
              <a:rPr lang="en-US" dirty="0"/>
              <a:t> 1</a:t>
            </a:r>
            <a:r>
              <a:rPr lang="en-US" b="1" dirty="0"/>
              <a:t>;</a:t>
            </a:r>
            <a:r>
              <a:rPr lang="en-US" dirty="0"/>
              <a:t> </a:t>
            </a:r>
            <a:r>
              <a:rPr lang="en-US" i="1" dirty="0"/>
              <a:t>// true</a:t>
            </a:r>
            <a:r>
              <a:rPr lang="en-US" dirty="0"/>
              <a:t> "hello"</a:t>
            </a:r>
            <a:r>
              <a:rPr lang="en-US" b="1" dirty="0"/>
              <a:t>.</a:t>
            </a:r>
            <a:r>
              <a:rPr lang="en-US" dirty="0" err="1"/>
              <a:t>indexOf</a:t>
            </a:r>
            <a:r>
              <a:rPr lang="en-US" b="1" dirty="0"/>
              <a:t>(</a:t>
            </a:r>
            <a:r>
              <a:rPr lang="en-US" dirty="0"/>
              <a:t>"hell"</a:t>
            </a:r>
            <a:r>
              <a:rPr lang="en-US" b="1" dirty="0"/>
              <a:t>)</a:t>
            </a:r>
            <a:r>
              <a:rPr lang="en-US" dirty="0"/>
              <a:t> </a:t>
            </a:r>
            <a:r>
              <a:rPr lang="en-US" b="1" dirty="0"/>
              <a:t>===</a:t>
            </a:r>
            <a:r>
              <a:rPr lang="en-US" dirty="0"/>
              <a:t> </a:t>
            </a:r>
            <a:r>
              <a:rPr lang="en-US" b="1" dirty="0"/>
              <a:t>(</a:t>
            </a:r>
            <a:r>
              <a:rPr lang="en-US" dirty="0"/>
              <a:t>4 </a:t>
            </a:r>
            <a:r>
              <a:rPr lang="en-US" b="1" dirty="0"/>
              <a:t>-</a:t>
            </a:r>
            <a:r>
              <a:rPr lang="en-US" dirty="0"/>
              <a:t> "</a:t>
            </a:r>
            <a:r>
              <a:rPr lang="en-US" dirty="0" err="1"/>
              <a:t>hell"</a:t>
            </a:r>
            <a:r>
              <a:rPr lang="en-US" b="1" dirty="0" err="1"/>
              <a:t>.</a:t>
            </a:r>
            <a:r>
              <a:rPr lang="en-US" dirty="0" err="1"/>
              <a:t>length</a:t>
            </a:r>
            <a:r>
              <a:rPr lang="en-US" b="1" dirty="0"/>
              <a:t>);</a:t>
            </a:r>
            <a:r>
              <a:rPr lang="en-US" i="1" dirty="0"/>
              <a:t> </a:t>
            </a:r>
            <a:endParaRPr lang="en-US" i="1" dirty="0" smtClean="0"/>
          </a:p>
          <a:p>
            <a:r>
              <a:rPr lang="en-US" dirty="0" smtClean="0"/>
              <a:t>"</a:t>
            </a:r>
            <a:r>
              <a:rPr lang="en-US" dirty="0"/>
              <a:t>hello"</a:t>
            </a:r>
            <a:r>
              <a:rPr lang="en-US" b="1" dirty="0"/>
              <a:t>.</a:t>
            </a:r>
            <a:r>
              <a:rPr lang="en-US" dirty="0" err="1"/>
              <a:t>indexOf</a:t>
            </a:r>
            <a:r>
              <a:rPr lang="en-US" b="1" dirty="0"/>
              <a:t>(</a:t>
            </a:r>
            <a:r>
              <a:rPr lang="en-US" dirty="0"/>
              <a:t>"ell"</a:t>
            </a:r>
            <a:r>
              <a:rPr lang="en-US" b="1" dirty="0"/>
              <a:t>)</a:t>
            </a:r>
            <a:r>
              <a:rPr lang="en-US" dirty="0"/>
              <a:t> !== </a:t>
            </a:r>
            <a:r>
              <a:rPr lang="en-US" b="1" dirty="0"/>
              <a:t>-</a:t>
            </a:r>
            <a:r>
              <a:rPr lang="en-US" dirty="0"/>
              <a:t>1</a:t>
            </a:r>
            <a:r>
              <a:rPr lang="en-US" b="1" dirty="0"/>
              <a:t>;</a:t>
            </a:r>
            <a:r>
              <a:rPr lang="en-US" dirty="0"/>
              <a:t> </a:t>
            </a:r>
            <a:r>
              <a:rPr lang="en-US" i="1" dirty="0"/>
              <a:t>// true</a:t>
            </a:r>
            <a:r>
              <a:rPr lang="en-US" dirty="0"/>
              <a:t> "hello"</a:t>
            </a:r>
            <a:r>
              <a:rPr lang="en-US" b="1" dirty="0"/>
              <a:t>.</a:t>
            </a:r>
            <a:r>
              <a:rPr lang="en-US" dirty="0" err="1"/>
              <a:t>indexOf</a:t>
            </a:r>
            <a:r>
              <a:rPr lang="en-US" b="1" dirty="0"/>
              <a:t>(</a:t>
            </a:r>
            <a:r>
              <a:rPr lang="en-US" dirty="0"/>
              <a:t>"ell"</a:t>
            </a:r>
            <a:r>
              <a:rPr lang="en-US" b="1" dirty="0"/>
              <a:t>,</a:t>
            </a:r>
            <a:r>
              <a:rPr lang="en-US" dirty="0"/>
              <a:t> 1</a:t>
            </a:r>
            <a:r>
              <a:rPr lang="en-US" b="1" dirty="0"/>
              <a:t>)</a:t>
            </a:r>
            <a:r>
              <a:rPr lang="en-US" dirty="0"/>
              <a:t> !== </a:t>
            </a:r>
            <a:r>
              <a:rPr lang="en-US" b="1" dirty="0"/>
              <a:t>-</a:t>
            </a:r>
            <a:r>
              <a:rPr lang="en-US" dirty="0"/>
              <a:t>1</a:t>
            </a:r>
            <a:r>
              <a:rPr lang="en-US" b="1" dirty="0"/>
              <a:t>;</a:t>
            </a:r>
            <a:r>
              <a:rPr lang="en-US" i="1" dirty="0"/>
              <a:t> // true</a:t>
            </a:r>
            <a:r>
              <a:rPr lang="en-US" dirty="0"/>
              <a:t> "hello"</a:t>
            </a:r>
            <a:r>
              <a:rPr lang="en-US" b="1" dirty="0"/>
              <a:t>.</a:t>
            </a:r>
            <a:r>
              <a:rPr lang="en-US" dirty="0" err="1"/>
              <a:t>indexOf</a:t>
            </a:r>
            <a:r>
              <a:rPr lang="en-US" b="1" dirty="0"/>
              <a:t>(</a:t>
            </a:r>
            <a:r>
              <a:rPr lang="en-US" dirty="0"/>
              <a:t>"ell"</a:t>
            </a:r>
            <a:r>
              <a:rPr lang="en-US" b="1" dirty="0"/>
              <a:t>,</a:t>
            </a:r>
            <a:r>
              <a:rPr lang="en-US" dirty="0"/>
              <a:t> 2</a:t>
            </a:r>
            <a:r>
              <a:rPr lang="en-US" b="1" dirty="0"/>
              <a:t>)</a:t>
            </a:r>
            <a:r>
              <a:rPr lang="en-US" dirty="0"/>
              <a:t> !== </a:t>
            </a:r>
            <a:r>
              <a:rPr lang="en-US" b="1" dirty="0"/>
              <a:t>-</a:t>
            </a:r>
            <a:r>
              <a:rPr lang="en-US" dirty="0"/>
              <a:t>1</a:t>
            </a:r>
            <a:r>
              <a:rPr lang="en-US" b="1" dirty="0"/>
              <a:t>;</a:t>
            </a:r>
            <a:r>
              <a:rPr lang="en-US" i="1" dirty="0"/>
              <a:t> // false</a:t>
            </a:r>
            <a:endParaRPr lang="en-US" dirty="0"/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493389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88032" y="5165"/>
            <a:ext cx="8604448" cy="6463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EB571C"/>
                </a:solidFill>
              </a:rPr>
              <a:t>Set</a:t>
            </a:r>
            <a:endParaRPr lang="en-US" b="1" dirty="0" smtClean="0">
              <a:solidFill>
                <a:srgbClr val="EB571C"/>
              </a:solidFill>
            </a:endParaRPr>
          </a:p>
          <a:p>
            <a:r>
              <a:rPr lang="en-US" b="1" dirty="0"/>
              <a:t>let</a:t>
            </a:r>
            <a:r>
              <a:rPr lang="en-US" dirty="0"/>
              <a:t> s</a:t>
            </a:r>
            <a:r>
              <a:rPr lang="en-US" b="1" dirty="0"/>
              <a:t> = new</a:t>
            </a:r>
            <a:r>
              <a:rPr lang="en-US" dirty="0"/>
              <a:t> Set</a:t>
            </a:r>
            <a:r>
              <a:rPr lang="en-US" b="1" dirty="0"/>
              <a:t>()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err="1" smtClean="0"/>
              <a:t>s</a:t>
            </a:r>
            <a:r>
              <a:rPr lang="en-US" b="1" dirty="0" err="1" smtClean="0"/>
              <a:t>.</a:t>
            </a:r>
            <a:r>
              <a:rPr lang="en-US" dirty="0" err="1" smtClean="0"/>
              <a:t>add</a:t>
            </a:r>
            <a:r>
              <a:rPr lang="en-US" b="1" dirty="0"/>
              <a:t>(</a:t>
            </a:r>
            <a:r>
              <a:rPr lang="en-US" dirty="0"/>
              <a:t>"hello"</a:t>
            </a:r>
            <a:r>
              <a:rPr lang="en-US" b="1" dirty="0"/>
              <a:t>).</a:t>
            </a:r>
            <a:r>
              <a:rPr lang="en-US" dirty="0"/>
              <a:t>add</a:t>
            </a:r>
            <a:r>
              <a:rPr lang="en-US" b="1" dirty="0"/>
              <a:t>(</a:t>
            </a:r>
            <a:r>
              <a:rPr lang="en-US" dirty="0"/>
              <a:t>"goodbye"</a:t>
            </a:r>
            <a:r>
              <a:rPr lang="en-US" b="1" dirty="0"/>
              <a:t>).</a:t>
            </a:r>
            <a:r>
              <a:rPr lang="en-US" dirty="0"/>
              <a:t>add</a:t>
            </a:r>
            <a:r>
              <a:rPr lang="en-US" b="1" dirty="0"/>
              <a:t>(</a:t>
            </a:r>
            <a:r>
              <a:rPr lang="en-US" dirty="0"/>
              <a:t>"hello"</a:t>
            </a:r>
            <a:r>
              <a:rPr lang="en-US" b="1" dirty="0"/>
              <a:t>)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err="1" smtClean="0"/>
              <a:t>s</a:t>
            </a:r>
            <a:r>
              <a:rPr lang="en-US" b="1" dirty="0" err="1" smtClean="0"/>
              <a:t>.</a:t>
            </a:r>
            <a:r>
              <a:rPr lang="en-US" dirty="0" err="1" smtClean="0"/>
              <a:t>size</a:t>
            </a:r>
            <a:r>
              <a:rPr lang="en-US" dirty="0" smtClean="0"/>
              <a:t> </a:t>
            </a:r>
            <a:r>
              <a:rPr lang="en-US" b="1" dirty="0"/>
              <a:t>===</a:t>
            </a:r>
            <a:r>
              <a:rPr lang="en-US" dirty="0"/>
              <a:t> 2 </a:t>
            </a:r>
            <a:endParaRPr lang="en-US" dirty="0" smtClean="0"/>
          </a:p>
          <a:p>
            <a:r>
              <a:rPr lang="en-US" dirty="0" err="1" smtClean="0"/>
              <a:t>s</a:t>
            </a:r>
            <a:r>
              <a:rPr lang="en-US" b="1" dirty="0" err="1" smtClean="0"/>
              <a:t>.</a:t>
            </a:r>
            <a:r>
              <a:rPr lang="en-US" dirty="0" err="1" smtClean="0"/>
              <a:t>has</a:t>
            </a:r>
            <a:r>
              <a:rPr lang="en-US" b="1" dirty="0"/>
              <a:t>(</a:t>
            </a:r>
            <a:r>
              <a:rPr lang="en-US" dirty="0"/>
              <a:t>"hello"</a:t>
            </a:r>
            <a:r>
              <a:rPr lang="en-US" b="1" dirty="0"/>
              <a:t>)</a:t>
            </a:r>
            <a:r>
              <a:rPr lang="en-US" dirty="0"/>
              <a:t> </a:t>
            </a:r>
            <a:r>
              <a:rPr lang="en-US" b="1" dirty="0"/>
              <a:t>===</a:t>
            </a:r>
            <a:r>
              <a:rPr lang="en-US" dirty="0"/>
              <a:t> true </a:t>
            </a:r>
            <a:endParaRPr lang="en-US" dirty="0" smtClean="0"/>
          </a:p>
          <a:p>
            <a:r>
              <a:rPr lang="en-US" b="1" dirty="0" smtClean="0"/>
              <a:t>for</a:t>
            </a:r>
            <a:r>
              <a:rPr lang="en-US" dirty="0" smtClean="0"/>
              <a:t> </a:t>
            </a:r>
            <a:r>
              <a:rPr lang="en-US" b="1" dirty="0"/>
              <a:t>(let</a:t>
            </a:r>
            <a:r>
              <a:rPr lang="en-US" dirty="0"/>
              <a:t> key </a:t>
            </a:r>
            <a:r>
              <a:rPr lang="en-US" b="1" dirty="0"/>
              <a:t>of</a:t>
            </a:r>
            <a:r>
              <a:rPr lang="en-US" dirty="0"/>
              <a:t> </a:t>
            </a:r>
            <a:r>
              <a:rPr lang="en-US" dirty="0" err="1"/>
              <a:t>s</a:t>
            </a:r>
            <a:r>
              <a:rPr lang="en-US" b="1" dirty="0" err="1"/>
              <a:t>.</a:t>
            </a:r>
            <a:r>
              <a:rPr lang="en-US" dirty="0" err="1"/>
              <a:t>values</a:t>
            </a:r>
            <a:r>
              <a:rPr lang="en-US" b="1" dirty="0"/>
              <a:t>())</a:t>
            </a:r>
            <a:r>
              <a:rPr lang="en-US" i="1" dirty="0"/>
              <a:t> // insertion order</a:t>
            </a:r>
            <a:r>
              <a:rPr lang="en-US" dirty="0"/>
              <a:t> console</a:t>
            </a:r>
            <a:r>
              <a:rPr lang="en-US" b="1" dirty="0"/>
              <a:t>.</a:t>
            </a:r>
            <a:r>
              <a:rPr lang="en-US" dirty="0"/>
              <a:t>log</a:t>
            </a:r>
            <a:r>
              <a:rPr lang="en-US" b="1" dirty="0"/>
              <a:t>(</a:t>
            </a:r>
            <a:r>
              <a:rPr lang="en-US" dirty="0"/>
              <a:t>key</a:t>
            </a:r>
            <a:r>
              <a:rPr lang="en-US" b="1" dirty="0"/>
              <a:t>)</a:t>
            </a:r>
            <a:r>
              <a:rPr lang="en-US" dirty="0"/>
              <a:t> </a:t>
            </a:r>
          </a:p>
          <a:p>
            <a:r>
              <a:rPr lang="en-US" dirty="0" smtClean="0">
                <a:solidFill>
                  <a:srgbClr val="EB571C"/>
                </a:solidFill>
              </a:rPr>
              <a:t/>
            </a:r>
            <a:br>
              <a:rPr lang="en-US" dirty="0" smtClean="0">
                <a:solidFill>
                  <a:srgbClr val="EB571C"/>
                </a:solidFill>
              </a:rPr>
            </a:br>
            <a:r>
              <a:rPr lang="en-US" sz="2400" b="1" dirty="0" smtClean="0">
                <a:solidFill>
                  <a:srgbClr val="EB571C"/>
                </a:solidFill>
              </a:rPr>
              <a:t>Map</a:t>
            </a:r>
            <a:endParaRPr lang="en-US" b="1" dirty="0">
              <a:solidFill>
                <a:srgbClr val="EB571C"/>
              </a:solidFill>
            </a:endParaRPr>
          </a:p>
          <a:p>
            <a:r>
              <a:rPr lang="en-US" b="1" dirty="0"/>
              <a:t>let</a:t>
            </a:r>
            <a:r>
              <a:rPr lang="en-US" dirty="0"/>
              <a:t> m</a:t>
            </a:r>
            <a:r>
              <a:rPr lang="en-US" b="1" dirty="0"/>
              <a:t> = new</a:t>
            </a:r>
            <a:r>
              <a:rPr lang="en-US" dirty="0"/>
              <a:t> Map</a:t>
            </a:r>
            <a:r>
              <a:rPr lang="en-US" b="1" dirty="0"/>
              <a:t>()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err="1" smtClean="0"/>
              <a:t>m</a:t>
            </a:r>
            <a:r>
              <a:rPr lang="en-US" b="1" dirty="0" err="1" smtClean="0"/>
              <a:t>.</a:t>
            </a:r>
            <a:r>
              <a:rPr lang="en-US" dirty="0" err="1" smtClean="0"/>
              <a:t>set</a:t>
            </a:r>
            <a:r>
              <a:rPr lang="en-US" b="1" dirty="0"/>
              <a:t>(</a:t>
            </a:r>
            <a:r>
              <a:rPr lang="en-US" dirty="0"/>
              <a:t>"hello"</a:t>
            </a:r>
            <a:r>
              <a:rPr lang="en-US" b="1" dirty="0"/>
              <a:t>,</a:t>
            </a:r>
            <a:r>
              <a:rPr lang="en-US" dirty="0"/>
              <a:t> 42</a:t>
            </a:r>
            <a:r>
              <a:rPr lang="en-US" b="1" dirty="0"/>
              <a:t>)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err="1" smtClean="0"/>
              <a:t>m</a:t>
            </a:r>
            <a:r>
              <a:rPr lang="en-US" b="1" dirty="0" err="1" smtClean="0"/>
              <a:t>.</a:t>
            </a:r>
            <a:r>
              <a:rPr lang="en-US" dirty="0" err="1" smtClean="0"/>
              <a:t>set</a:t>
            </a:r>
            <a:r>
              <a:rPr lang="en-US" b="1" dirty="0" smtClean="0"/>
              <a:t>(</a:t>
            </a:r>
            <a:r>
              <a:rPr lang="en-US" dirty="0" smtClean="0"/>
              <a:t>s</a:t>
            </a:r>
            <a:r>
              <a:rPr lang="en-US" b="1" dirty="0"/>
              <a:t>,</a:t>
            </a:r>
            <a:r>
              <a:rPr lang="en-US" dirty="0"/>
              <a:t> 34</a:t>
            </a:r>
            <a:r>
              <a:rPr lang="en-US" b="1" dirty="0"/>
              <a:t>)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err="1" smtClean="0"/>
              <a:t>m</a:t>
            </a:r>
            <a:r>
              <a:rPr lang="en-US" b="1" dirty="0" err="1" smtClean="0"/>
              <a:t>.</a:t>
            </a:r>
            <a:r>
              <a:rPr lang="en-US" dirty="0" err="1" smtClean="0"/>
              <a:t>get</a:t>
            </a:r>
            <a:r>
              <a:rPr lang="en-US" b="1" dirty="0" smtClean="0"/>
              <a:t>(</a:t>
            </a:r>
            <a:r>
              <a:rPr lang="en-US" dirty="0" smtClean="0"/>
              <a:t>s</a:t>
            </a:r>
            <a:r>
              <a:rPr lang="en-US" b="1" dirty="0"/>
              <a:t>)</a:t>
            </a:r>
            <a:r>
              <a:rPr lang="en-US" dirty="0"/>
              <a:t> </a:t>
            </a:r>
            <a:r>
              <a:rPr lang="en-US" b="1" dirty="0"/>
              <a:t>===</a:t>
            </a:r>
            <a:r>
              <a:rPr lang="en-US" dirty="0"/>
              <a:t> 34 </a:t>
            </a:r>
            <a:endParaRPr lang="en-US" dirty="0" smtClean="0"/>
          </a:p>
          <a:p>
            <a:r>
              <a:rPr lang="en-US" dirty="0" err="1" smtClean="0"/>
              <a:t>m</a:t>
            </a:r>
            <a:r>
              <a:rPr lang="en-US" b="1" dirty="0" err="1" smtClean="0"/>
              <a:t>.</a:t>
            </a:r>
            <a:r>
              <a:rPr lang="en-US" dirty="0" err="1" smtClean="0"/>
              <a:t>size</a:t>
            </a:r>
            <a:r>
              <a:rPr lang="en-US" dirty="0" smtClean="0"/>
              <a:t> </a:t>
            </a:r>
            <a:r>
              <a:rPr lang="en-US" b="1" dirty="0"/>
              <a:t>===</a:t>
            </a:r>
            <a:r>
              <a:rPr lang="en-US" dirty="0"/>
              <a:t> 2 </a:t>
            </a:r>
            <a:endParaRPr lang="en-US" dirty="0" smtClean="0"/>
          </a:p>
          <a:p>
            <a:r>
              <a:rPr lang="en-US" b="1" dirty="0" smtClean="0"/>
              <a:t>for</a:t>
            </a:r>
            <a:r>
              <a:rPr lang="en-US" dirty="0" smtClean="0"/>
              <a:t> </a:t>
            </a:r>
            <a:r>
              <a:rPr lang="en-US" b="1" dirty="0"/>
              <a:t>(let</a:t>
            </a:r>
            <a:r>
              <a:rPr lang="en-US" dirty="0"/>
              <a:t> </a:t>
            </a:r>
            <a:r>
              <a:rPr lang="en-US" b="1" dirty="0"/>
              <a:t>[</a:t>
            </a:r>
            <a:r>
              <a:rPr lang="en-US" dirty="0"/>
              <a:t> key</a:t>
            </a:r>
            <a:r>
              <a:rPr lang="en-US" b="1" dirty="0"/>
              <a:t>,</a:t>
            </a:r>
            <a:r>
              <a:rPr lang="en-US" dirty="0"/>
              <a:t> </a:t>
            </a:r>
            <a:r>
              <a:rPr lang="en-US" dirty="0" err="1"/>
              <a:t>val</a:t>
            </a:r>
            <a:r>
              <a:rPr lang="en-US" dirty="0"/>
              <a:t> </a:t>
            </a:r>
            <a:r>
              <a:rPr lang="en-US" b="1" dirty="0"/>
              <a:t>]</a:t>
            </a:r>
            <a:r>
              <a:rPr lang="en-US" dirty="0"/>
              <a:t> </a:t>
            </a:r>
            <a:r>
              <a:rPr lang="en-US" b="1" dirty="0"/>
              <a:t>of</a:t>
            </a:r>
            <a:r>
              <a:rPr lang="en-US" dirty="0"/>
              <a:t> </a:t>
            </a:r>
            <a:r>
              <a:rPr lang="en-US" dirty="0" err="1"/>
              <a:t>m</a:t>
            </a:r>
            <a:r>
              <a:rPr lang="en-US" b="1" dirty="0" err="1"/>
              <a:t>.</a:t>
            </a:r>
            <a:r>
              <a:rPr lang="en-US" dirty="0" err="1"/>
              <a:t>entries</a:t>
            </a:r>
            <a:r>
              <a:rPr lang="en-US" b="1" dirty="0"/>
              <a:t>())</a:t>
            </a:r>
            <a:r>
              <a:rPr lang="en-US" dirty="0"/>
              <a:t> console</a:t>
            </a:r>
            <a:r>
              <a:rPr lang="en-US" b="1" dirty="0"/>
              <a:t>.</a:t>
            </a:r>
            <a:r>
              <a:rPr lang="en-US" dirty="0"/>
              <a:t>log</a:t>
            </a:r>
            <a:r>
              <a:rPr lang="en-US" b="1" dirty="0"/>
              <a:t>(</a:t>
            </a:r>
            <a:r>
              <a:rPr lang="en-US" dirty="0"/>
              <a:t>key </a:t>
            </a:r>
            <a:r>
              <a:rPr lang="en-US" b="1" dirty="0"/>
              <a:t>+</a:t>
            </a:r>
            <a:r>
              <a:rPr lang="en-US" dirty="0"/>
              <a:t> "</a:t>
            </a:r>
            <a:r>
              <a:rPr lang="en-US" b="1" dirty="0"/>
              <a:t> = </a:t>
            </a:r>
            <a:r>
              <a:rPr lang="en-US" dirty="0"/>
              <a:t>" </a:t>
            </a:r>
            <a:r>
              <a:rPr lang="en-US" b="1" dirty="0"/>
              <a:t>+</a:t>
            </a:r>
            <a:r>
              <a:rPr lang="en-US" dirty="0"/>
              <a:t> </a:t>
            </a:r>
            <a:r>
              <a:rPr lang="en-US" dirty="0" err="1"/>
              <a:t>val</a:t>
            </a:r>
            <a:r>
              <a:rPr lang="en-US" b="1" dirty="0"/>
              <a:t>)</a:t>
            </a:r>
          </a:p>
          <a:p>
            <a:endParaRPr lang="en-US" b="1" dirty="0" smtClean="0"/>
          </a:p>
          <a:p>
            <a:r>
              <a:rPr lang="en-US" sz="2400" b="1" dirty="0" err="1" smtClean="0">
                <a:solidFill>
                  <a:srgbClr val="EB571C"/>
                </a:solidFill>
              </a:rPr>
              <a:t>WeakSet</a:t>
            </a:r>
            <a:r>
              <a:rPr lang="en-US" sz="2400" b="1" dirty="0" smtClean="0">
                <a:solidFill>
                  <a:srgbClr val="EB571C"/>
                </a:solidFill>
              </a:rPr>
              <a:t>/</a:t>
            </a:r>
            <a:r>
              <a:rPr lang="en-US" sz="2400" b="1" dirty="0" err="1" smtClean="0">
                <a:solidFill>
                  <a:srgbClr val="EB571C"/>
                </a:solidFill>
              </a:rPr>
              <a:t>WeakMap</a:t>
            </a:r>
          </a:p>
          <a:p>
            <a:r>
              <a:rPr lang="en-US" b="1" dirty="0" err="1" smtClean="0"/>
              <a:t>var</a:t>
            </a:r>
            <a:r>
              <a:rPr lang="en-US" b="1" dirty="0" smtClean="0"/>
              <a:t> </a:t>
            </a:r>
            <a:r>
              <a:rPr lang="en-US" b="1" dirty="0" err="1" smtClean="0"/>
              <a:t>weakSet</a:t>
            </a:r>
            <a:r>
              <a:rPr lang="en-US" b="1" dirty="0" smtClean="0"/>
              <a:t> = new</a:t>
            </a:r>
            <a:r>
              <a:rPr lang="en-US" dirty="0" smtClean="0"/>
              <a:t> </a:t>
            </a:r>
            <a:r>
              <a:rPr lang="en-US" dirty="0" err="1" smtClean="0"/>
              <a:t>WeakSet</a:t>
            </a:r>
            <a:r>
              <a:rPr lang="en-US" b="1" dirty="0" smtClean="0"/>
              <a:t>()</a:t>
            </a:r>
          </a:p>
          <a:p>
            <a:r>
              <a:rPr lang="en-US" dirty="0" smtClean="0"/>
              <a:t>a = {}; // only objects allowed</a:t>
            </a:r>
          </a:p>
          <a:p>
            <a:r>
              <a:rPr lang="en-US" dirty="0" err="1" smtClean="0"/>
              <a:t>weakSet.add</a:t>
            </a:r>
            <a:r>
              <a:rPr lang="en-US" dirty="0" smtClean="0"/>
              <a:t>(a);</a:t>
            </a:r>
          </a:p>
          <a:p>
            <a:r>
              <a:rPr lang="en-US" dirty="0" err="1" smtClean="0"/>
              <a:t>weakSet.has</a:t>
            </a:r>
            <a:r>
              <a:rPr lang="en-US" dirty="0" smtClean="0"/>
              <a:t>(a); // true</a:t>
            </a:r>
          </a:p>
          <a:p>
            <a:r>
              <a:rPr lang="en-US" dirty="0" smtClean="0"/>
              <a:t>a = null; // now a can be garbage collected</a:t>
            </a:r>
          </a:p>
          <a:p>
            <a:r>
              <a:rPr lang="en-US" dirty="0" smtClean="0"/>
              <a:t>for (e in </a:t>
            </a:r>
            <a:r>
              <a:rPr lang="en-US" dirty="0" err="1" smtClean="0"/>
              <a:t>weakSet</a:t>
            </a:r>
            <a:r>
              <a:rPr lang="en-US" dirty="0" smtClean="0"/>
              <a:t>) console.log(e); // not working: </a:t>
            </a:r>
            <a:r>
              <a:rPr lang="en-US" dirty="0" err="1" smtClean="0"/>
              <a:t>WeakSet</a:t>
            </a:r>
            <a:r>
              <a:rPr lang="en-US" dirty="0" smtClean="0"/>
              <a:t> is not </a:t>
            </a:r>
            <a:r>
              <a:rPr lang="en-US" dirty="0" err="1" smtClean="0"/>
              <a:t>itarable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113478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79512" y="332656"/>
            <a:ext cx="396044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EB571C"/>
                </a:solidFill>
              </a:rPr>
              <a:t>String </a:t>
            </a:r>
            <a:r>
              <a:rPr lang="en-US" sz="2800" b="1" dirty="0" smtClean="0">
                <a:solidFill>
                  <a:srgbClr val="EB571C"/>
                </a:solidFill>
              </a:rPr>
              <a:t>Interpolation</a:t>
            </a:r>
          </a:p>
          <a:p>
            <a:endParaRPr lang="en-US" sz="1600" b="1" dirty="0" smtClean="0"/>
          </a:p>
          <a:p>
            <a:r>
              <a:rPr lang="en-US" sz="1600" b="1" dirty="0" err="1">
                <a:solidFill>
                  <a:srgbClr val="7F0055"/>
                </a:solidFill>
                <a:latin typeface="Monaco"/>
              </a:rPr>
              <a:t>var</a:t>
            </a:r>
            <a:r>
              <a:rPr lang="en-US" sz="1600" b="1" dirty="0">
                <a:solidFill>
                  <a:srgbClr val="000000"/>
                </a:solidFill>
                <a:latin typeface="Monaco"/>
              </a:rPr>
              <a:t> customer = { name: </a:t>
            </a:r>
            <a:r>
              <a:rPr lang="en-US" sz="1600" b="1" dirty="0">
                <a:solidFill>
                  <a:srgbClr val="2A00FF"/>
                </a:solidFill>
                <a:latin typeface="Monaco"/>
              </a:rPr>
              <a:t>"Foo"</a:t>
            </a:r>
            <a:r>
              <a:rPr lang="en-US" sz="1600" b="1" dirty="0">
                <a:solidFill>
                  <a:srgbClr val="000000"/>
                </a:solidFill>
                <a:latin typeface="Monaco"/>
              </a:rPr>
              <a:t> } </a:t>
            </a:r>
          </a:p>
          <a:p>
            <a:r>
              <a:rPr lang="en-US" sz="1600" b="1" dirty="0" err="1">
                <a:solidFill>
                  <a:srgbClr val="7F0055"/>
                </a:solidFill>
                <a:latin typeface="Monaco"/>
              </a:rPr>
              <a:t>var</a:t>
            </a:r>
            <a:r>
              <a:rPr lang="en-US" sz="1600" b="1" dirty="0">
                <a:solidFill>
                  <a:srgbClr val="000000"/>
                </a:solidFill>
                <a:latin typeface="Monaco"/>
              </a:rPr>
              <a:t> card = { amount: 7, </a:t>
            </a:r>
          </a:p>
          <a:p>
            <a:r>
              <a:rPr lang="en-US" sz="1600" dirty="0">
                <a:solidFill>
                  <a:srgbClr val="000000"/>
                </a:solidFill>
                <a:latin typeface="Monaco"/>
              </a:rPr>
              <a:t>  product: </a:t>
            </a:r>
            <a:r>
              <a:rPr lang="en-US" sz="1600" dirty="0">
                <a:solidFill>
                  <a:srgbClr val="2A00FF"/>
                </a:solidFill>
                <a:latin typeface="Monaco"/>
              </a:rPr>
              <a:t>"Bar"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, </a:t>
            </a:r>
          </a:p>
          <a:p>
            <a:r>
              <a:rPr lang="en-US" sz="1600" dirty="0">
                <a:solidFill>
                  <a:srgbClr val="000000"/>
                </a:solidFill>
                <a:latin typeface="Monaco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Monaco"/>
              </a:rPr>
              <a:t>unitprice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: 42 } </a:t>
            </a:r>
          </a:p>
          <a:p>
            <a:r>
              <a:rPr lang="en-US" sz="1600" dirty="0">
                <a:solidFill>
                  <a:srgbClr val="000000"/>
                </a:solidFill>
                <a:latin typeface="Monaco"/>
              </a:rPr>
              <a:t>message = </a:t>
            </a:r>
            <a:r>
              <a:rPr lang="en-US" sz="1600" dirty="0">
                <a:solidFill>
                  <a:srgbClr val="008000"/>
                </a:solidFill>
                <a:latin typeface="Monaco"/>
              </a:rPr>
              <a:t>`Hello ${</a:t>
            </a:r>
            <a:r>
              <a:rPr lang="en-US" sz="1600" dirty="0" err="1">
                <a:solidFill>
                  <a:srgbClr val="008000"/>
                </a:solidFill>
                <a:latin typeface="Monaco"/>
              </a:rPr>
              <a:t>customer.name</a:t>
            </a:r>
            <a:r>
              <a:rPr lang="en-US" sz="1600" dirty="0">
                <a:solidFill>
                  <a:srgbClr val="008000"/>
                </a:solidFill>
                <a:latin typeface="Monaco"/>
              </a:rPr>
              <a:t>}, want to buy ${</a:t>
            </a:r>
            <a:r>
              <a:rPr lang="en-US" sz="1600" dirty="0" err="1">
                <a:solidFill>
                  <a:srgbClr val="008000"/>
                </a:solidFill>
                <a:latin typeface="Monaco"/>
              </a:rPr>
              <a:t>card.amount</a:t>
            </a:r>
            <a:r>
              <a:rPr lang="en-US" sz="1600" dirty="0">
                <a:solidFill>
                  <a:srgbClr val="008000"/>
                </a:solidFill>
                <a:latin typeface="Monaco"/>
              </a:rPr>
              <a:t>} ${</a:t>
            </a:r>
            <a:r>
              <a:rPr lang="en-US" sz="1600" dirty="0" err="1">
                <a:solidFill>
                  <a:srgbClr val="008000"/>
                </a:solidFill>
                <a:latin typeface="Monaco"/>
              </a:rPr>
              <a:t>card.product</a:t>
            </a:r>
            <a:r>
              <a:rPr lang="en-US" sz="1600" dirty="0">
                <a:solidFill>
                  <a:srgbClr val="008000"/>
                </a:solidFill>
                <a:latin typeface="Monaco"/>
              </a:rPr>
              <a:t>} </a:t>
            </a:r>
            <a:r>
              <a:rPr lang="en-US" sz="1600" b="1" dirty="0">
                <a:solidFill>
                  <a:srgbClr val="008000"/>
                </a:solidFill>
                <a:latin typeface="Monaco"/>
              </a:rPr>
              <a:t>for a total of ${</a:t>
            </a:r>
            <a:r>
              <a:rPr lang="en-US" sz="1600" b="1" dirty="0" err="1">
                <a:solidFill>
                  <a:srgbClr val="008000"/>
                </a:solidFill>
                <a:latin typeface="Monaco"/>
              </a:rPr>
              <a:t>card.amount</a:t>
            </a:r>
            <a:r>
              <a:rPr lang="en-US" sz="1600" b="1" dirty="0">
                <a:solidFill>
                  <a:srgbClr val="008000"/>
                </a:solidFill>
                <a:latin typeface="Monaco"/>
              </a:rPr>
              <a:t> * </a:t>
            </a:r>
            <a:r>
              <a:rPr lang="en-US" sz="1600" b="1" dirty="0" err="1">
                <a:solidFill>
                  <a:srgbClr val="008000"/>
                </a:solidFill>
                <a:latin typeface="Monaco"/>
              </a:rPr>
              <a:t>card.unitprice</a:t>
            </a:r>
            <a:r>
              <a:rPr lang="en-US" sz="1600" b="1" dirty="0">
                <a:solidFill>
                  <a:srgbClr val="008000"/>
                </a:solidFill>
                <a:latin typeface="Monaco"/>
              </a:rPr>
              <a:t>} bucks?` </a:t>
            </a:r>
          </a:p>
          <a:p>
            <a:r>
              <a:rPr lang="en-US" sz="1600" dirty="0" smtClean="0"/>
              <a:t/>
            </a:r>
            <a:br>
              <a:rPr lang="en-US" sz="1600" dirty="0" smtClean="0"/>
            </a:br>
            <a:endParaRPr lang="en-US" sz="1600" dirty="0" smtClean="0"/>
          </a:p>
          <a:p>
            <a:r>
              <a:rPr lang="en-US" sz="1600" dirty="0" smtClean="0"/>
              <a:t/>
            </a:r>
            <a:br>
              <a:rPr lang="en-US" sz="1600" dirty="0" smtClean="0"/>
            </a:br>
            <a:endParaRPr lang="ru-RU" sz="1600" b="1" dirty="0"/>
          </a:p>
        </p:txBody>
      </p:sp>
      <p:sp>
        <p:nvSpPr>
          <p:cNvPr id="4" name="Rectangle 3"/>
          <p:cNvSpPr/>
          <p:nvPr/>
        </p:nvSpPr>
        <p:spPr>
          <a:xfrm>
            <a:off x="4283968" y="723468"/>
            <a:ext cx="446449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600" b="1" dirty="0" smtClean="0"/>
          </a:p>
          <a:p>
            <a:r>
              <a:rPr lang="en-US" sz="1600" b="1" dirty="0" err="1">
                <a:solidFill>
                  <a:srgbClr val="7F0055"/>
                </a:solidFill>
                <a:latin typeface="Monaco"/>
              </a:rPr>
              <a:t>var</a:t>
            </a:r>
            <a:r>
              <a:rPr lang="en-US" sz="1600" b="1" dirty="0">
                <a:solidFill>
                  <a:srgbClr val="000000"/>
                </a:solidFill>
                <a:latin typeface="Monaco"/>
              </a:rPr>
              <a:t> customer = { name: </a:t>
            </a:r>
            <a:r>
              <a:rPr lang="en-US" sz="1600" b="1" dirty="0">
                <a:solidFill>
                  <a:srgbClr val="2A00FF"/>
                </a:solidFill>
                <a:latin typeface="Monaco"/>
              </a:rPr>
              <a:t>"Foo"</a:t>
            </a:r>
            <a:r>
              <a:rPr lang="en-US" sz="1600" b="1" dirty="0">
                <a:solidFill>
                  <a:srgbClr val="000000"/>
                </a:solidFill>
                <a:latin typeface="Monaco"/>
              </a:rPr>
              <a:t> }; </a:t>
            </a:r>
          </a:p>
          <a:p>
            <a:r>
              <a:rPr lang="en-US" sz="1600" b="1" dirty="0" err="1">
                <a:solidFill>
                  <a:srgbClr val="7F0055"/>
                </a:solidFill>
                <a:latin typeface="Monaco"/>
              </a:rPr>
              <a:t>var</a:t>
            </a:r>
            <a:r>
              <a:rPr lang="en-US" sz="1600" b="1" dirty="0">
                <a:solidFill>
                  <a:srgbClr val="000000"/>
                </a:solidFill>
                <a:latin typeface="Monaco"/>
              </a:rPr>
              <a:t> card = { amount: 7, </a:t>
            </a:r>
          </a:p>
          <a:p>
            <a:r>
              <a:rPr lang="en-US" sz="1600" dirty="0">
                <a:solidFill>
                  <a:srgbClr val="000000"/>
                </a:solidFill>
                <a:latin typeface="Monaco"/>
              </a:rPr>
              <a:t>    product: </a:t>
            </a:r>
            <a:r>
              <a:rPr lang="en-US" sz="1600" dirty="0">
                <a:solidFill>
                  <a:srgbClr val="2A00FF"/>
                </a:solidFill>
                <a:latin typeface="Monaco"/>
              </a:rPr>
              <a:t>"Bar"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, </a:t>
            </a:r>
          </a:p>
          <a:p>
            <a:r>
              <a:rPr lang="en-US" sz="1600" dirty="0">
                <a:solidFill>
                  <a:srgbClr val="000000"/>
                </a:solidFill>
                <a:latin typeface="Monaco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Monaco"/>
              </a:rPr>
              <a:t>unitprice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: 42 }; </a:t>
            </a:r>
          </a:p>
          <a:p>
            <a:r>
              <a:rPr lang="en-US" sz="1600" dirty="0">
                <a:solidFill>
                  <a:srgbClr val="000000"/>
                </a:solidFill>
                <a:latin typeface="Monaco"/>
              </a:rPr>
              <a:t>message = </a:t>
            </a:r>
            <a:r>
              <a:rPr lang="en-US" sz="1600" dirty="0">
                <a:solidFill>
                  <a:srgbClr val="2A00FF"/>
                </a:solidFill>
                <a:latin typeface="Monaco"/>
              </a:rPr>
              <a:t>"Hello "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 + </a:t>
            </a:r>
            <a:r>
              <a:rPr lang="en-US" sz="1600" dirty="0" err="1">
                <a:solidFill>
                  <a:srgbClr val="000000"/>
                </a:solidFill>
                <a:latin typeface="Monaco"/>
              </a:rPr>
              <a:t>customer.name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 + </a:t>
            </a:r>
            <a:r>
              <a:rPr lang="en-US" sz="1600" dirty="0">
                <a:solidFill>
                  <a:srgbClr val="2A00FF"/>
                </a:solidFill>
                <a:latin typeface="Monaco"/>
              </a:rPr>
              <a:t>",\n"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 + </a:t>
            </a:r>
            <a:r>
              <a:rPr lang="en-US" sz="1600" dirty="0">
                <a:solidFill>
                  <a:srgbClr val="2A00FF"/>
                </a:solidFill>
                <a:latin typeface="Monaco"/>
              </a:rPr>
              <a:t>"want to buy "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 + </a:t>
            </a:r>
            <a:r>
              <a:rPr lang="en-US" sz="1600" dirty="0" err="1">
                <a:solidFill>
                  <a:srgbClr val="000000"/>
                </a:solidFill>
                <a:latin typeface="Monaco"/>
              </a:rPr>
              <a:t>card.amount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 + </a:t>
            </a:r>
            <a:r>
              <a:rPr lang="en-US" sz="1600" dirty="0">
                <a:solidFill>
                  <a:srgbClr val="2A00FF"/>
                </a:solidFill>
                <a:latin typeface="Monaco"/>
              </a:rPr>
              <a:t>" "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 + </a:t>
            </a:r>
            <a:r>
              <a:rPr lang="en-US" sz="1600" dirty="0" err="1">
                <a:solidFill>
                  <a:srgbClr val="000000"/>
                </a:solidFill>
                <a:latin typeface="Monaco"/>
              </a:rPr>
              <a:t>card.product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 + </a:t>
            </a:r>
            <a:r>
              <a:rPr lang="en-US" sz="1600" dirty="0">
                <a:solidFill>
                  <a:srgbClr val="2A00FF"/>
                </a:solidFill>
                <a:latin typeface="Monaco"/>
              </a:rPr>
              <a:t>" for\n"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 + </a:t>
            </a:r>
            <a:r>
              <a:rPr lang="en-US" sz="1600" dirty="0">
                <a:solidFill>
                  <a:srgbClr val="2A00FF"/>
                </a:solidFill>
                <a:latin typeface="Monaco"/>
              </a:rPr>
              <a:t>"a total of "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 + (</a:t>
            </a:r>
            <a:r>
              <a:rPr lang="en-US" sz="1600" dirty="0" err="1">
                <a:solidFill>
                  <a:srgbClr val="000000"/>
                </a:solidFill>
                <a:latin typeface="Monaco"/>
              </a:rPr>
              <a:t>card.amount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 * </a:t>
            </a:r>
            <a:r>
              <a:rPr lang="en-US" sz="1600" dirty="0" err="1">
                <a:solidFill>
                  <a:srgbClr val="000000"/>
                </a:solidFill>
                <a:latin typeface="Monaco"/>
              </a:rPr>
              <a:t>card.unitprice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) + </a:t>
            </a:r>
            <a:r>
              <a:rPr lang="en-US" sz="1600" dirty="0">
                <a:solidFill>
                  <a:srgbClr val="2A00FF"/>
                </a:solidFill>
                <a:latin typeface="Monaco"/>
              </a:rPr>
              <a:t>" bucks?"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;</a:t>
            </a:r>
          </a:p>
          <a:p>
            <a:endParaRPr lang="en-US" sz="1600" b="1" dirty="0"/>
          </a:p>
          <a:p>
            <a:endParaRPr lang="en-US" sz="1600" b="1" dirty="0" smtClean="0"/>
          </a:p>
          <a:p>
            <a:endParaRPr lang="en-US" sz="1600" b="1" dirty="0"/>
          </a:p>
          <a:p>
            <a:endParaRPr lang="en-US" sz="1600" b="1" dirty="0" smtClean="0"/>
          </a:p>
        </p:txBody>
      </p:sp>
    </p:spTree>
    <p:extLst>
      <p:ext uri="{BB962C8B-B14F-4D97-AF65-F5344CB8AC3E}">
        <p14:creationId xmlns:p14="http://schemas.microsoft.com/office/powerpoint/2010/main" val="12501468"/>
      </p:ext>
    </p:extLst>
  </p:cSld>
  <p:clrMapOvr>
    <a:masterClrMapping/>
  </p:clrMapOvr>
</p:sld>
</file>

<file path=ppt/theme/theme1.xml><?xml version="1.0" encoding="utf-8"?>
<a:theme xmlns:a="http://schemas.openxmlformats.org/drawingml/2006/main" name="Luxoft: Computer / TV">
  <a:themeElements>
    <a:clrScheme name="Luxoft 3">
      <a:dk1>
        <a:sysClr val="windowText" lastClr="000000"/>
      </a:dk1>
      <a:lt1>
        <a:sysClr val="window" lastClr="FFFFFF"/>
      </a:lt1>
      <a:dk2>
        <a:srgbClr val="1B2130"/>
      </a:dk2>
      <a:lt2>
        <a:srgbClr val="E7E6E6"/>
      </a:lt2>
      <a:accent1>
        <a:srgbClr val="4E5761"/>
      </a:accent1>
      <a:accent2>
        <a:srgbClr val="EB571C"/>
      </a:accent2>
      <a:accent3>
        <a:srgbClr val="243E79"/>
      </a:accent3>
      <a:accent4>
        <a:srgbClr val="CB642E"/>
      </a:accent4>
      <a:accent5>
        <a:srgbClr val="5480B7"/>
      </a:accent5>
      <a:accent6>
        <a:srgbClr val="4E5761"/>
      </a:accent6>
      <a:hlink>
        <a:srgbClr val="EB571C"/>
      </a:hlink>
      <a:folHlink>
        <a:srgbClr val="4E5761"/>
      </a:folHlink>
    </a:clrScheme>
    <a:fontScheme name="Luxoft - Open Sans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>
            <a:ln>
              <a:noFill/>
            </a:ln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luxoft-template-v3.4" id="{F0BBB28C-EED3-4C9E-AC46-0A2469816214}" vid="{37383A5C-C4E3-4CA0-9820-12933A0EA401}"/>
    </a:ext>
  </a:extLst>
</a:theme>
</file>

<file path=ppt/theme/theme2.xml><?xml version="1.0" encoding="utf-8"?>
<a:theme xmlns:a="http://schemas.openxmlformats.org/drawingml/2006/main" name="powerpoint-template-luxoft-v4.3">
  <a:themeElements>
    <a:clrScheme name="Luxoft 3">
      <a:dk1>
        <a:sysClr val="windowText" lastClr="000000"/>
      </a:dk1>
      <a:lt1>
        <a:sysClr val="window" lastClr="FFFFFF"/>
      </a:lt1>
      <a:dk2>
        <a:srgbClr val="1B2130"/>
      </a:dk2>
      <a:lt2>
        <a:srgbClr val="E7E6E6"/>
      </a:lt2>
      <a:accent1>
        <a:srgbClr val="4E5761"/>
      </a:accent1>
      <a:accent2>
        <a:srgbClr val="EB571C"/>
      </a:accent2>
      <a:accent3>
        <a:srgbClr val="243E79"/>
      </a:accent3>
      <a:accent4>
        <a:srgbClr val="CB642E"/>
      </a:accent4>
      <a:accent5>
        <a:srgbClr val="5480B7"/>
      </a:accent5>
      <a:accent6>
        <a:srgbClr val="4E5761"/>
      </a:accent6>
      <a:hlink>
        <a:srgbClr val="EB571C"/>
      </a:hlink>
      <a:folHlink>
        <a:srgbClr val="4E5761"/>
      </a:folHlink>
    </a:clrScheme>
    <a:fontScheme name="Luxoft - Open Sans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9525"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luxoft-template-v3.4" id="{F0BBB28C-EED3-4C9E-AC46-0A2469816214}" vid="{F7716D20-A5D3-4677-B270-2AEEC011A1D9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 V2015.potx</Template>
  <TotalTime>25450</TotalTime>
  <Words>3592</Words>
  <Application>Microsoft Macintosh PowerPoint</Application>
  <PresentationFormat>Экран (4:3)</PresentationFormat>
  <Paragraphs>643</Paragraphs>
  <Slides>44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2</vt:i4>
      </vt:variant>
      <vt:variant>
        <vt:lpstr>Заголовки слайдов</vt:lpstr>
      </vt:variant>
      <vt:variant>
        <vt:i4>44</vt:i4>
      </vt:variant>
    </vt:vector>
  </HeadingPairs>
  <TitlesOfParts>
    <vt:vector size="46" baseType="lpstr">
      <vt:lpstr>Luxoft: Computer / TV</vt:lpstr>
      <vt:lpstr>powerpoint-template-luxoft-v4.3</vt:lpstr>
      <vt:lpstr>JavaScript  ES6  EcmaScript 2015</vt:lpstr>
      <vt:lpstr>Презентация PowerPoint</vt:lpstr>
      <vt:lpstr>const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New number functions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Practice</vt:lpstr>
      <vt:lpstr>Презентация PowerPoint</vt:lpstr>
      <vt:lpstr>Practice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Practice</vt:lpstr>
      <vt:lpstr>Презентация PowerPoint</vt:lpstr>
      <vt:lpstr>Презентация PowerPoint</vt:lpstr>
      <vt:lpstr>Practice</vt:lpstr>
      <vt:lpstr>Презентация PowerPoint</vt:lpstr>
      <vt:lpstr>Презентация PowerPoint</vt:lpstr>
      <vt:lpstr>Practice</vt:lpstr>
      <vt:lpstr>Презентация PowerPoint</vt:lpstr>
      <vt:lpstr>Презентация PowerPoint</vt:lpstr>
      <vt:lpstr>Poposed features of EcmaScript 2017 / ES7+</vt:lpstr>
      <vt:lpstr>Презентация PowerPoint</vt:lpstr>
      <vt:lpstr>Презентация PowerPoint</vt:lpstr>
      <vt:lpstr>Practice</vt:lpstr>
      <vt:lpstr>Exponentiation operator</vt:lpstr>
      <vt:lpstr>Trailing commas in function parameters and arrays/objects</vt:lpstr>
      <vt:lpstr>Decorators</vt:lpstr>
      <vt:lpstr>Decorators</vt:lpstr>
      <vt:lpstr>Decorators</vt:lpstr>
      <vt:lpstr>Decorating a class</vt:lpstr>
      <vt:lpstr>Decorator with the parameter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Vladimir Sonkin</dc:creator>
  <cp:lastModifiedBy>Vladimir Sonkin</cp:lastModifiedBy>
  <cp:revision>31</cp:revision>
  <dcterms:created xsi:type="dcterms:W3CDTF">2015-12-15T10:26:07Z</dcterms:created>
  <dcterms:modified xsi:type="dcterms:W3CDTF">2016-09-23T17:45:52Z</dcterms:modified>
</cp:coreProperties>
</file>