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ha H" userId="8cf4b8b130b508e5" providerId="LiveId" clId="{7F425893-E652-4A56-97C9-E89502DE85CA}"/>
    <pc:docChg chg="custSel addSld delSld modSld sldOrd">
      <pc:chgData name="Mounikha H" userId="8cf4b8b130b508e5" providerId="LiveId" clId="{7F425893-E652-4A56-97C9-E89502DE85CA}" dt="2025-06-23T08:17:55.131" v="1881" actId="1076"/>
      <pc:docMkLst>
        <pc:docMk/>
      </pc:docMkLst>
      <pc:sldChg chg="modSp mod">
        <pc:chgData name="Mounikha H" userId="8cf4b8b130b508e5" providerId="LiveId" clId="{7F425893-E652-4A56-97C9-E89502DE85CA}" dt="2025-06-23T05:03:06.582" v="77" actId="207"/>
        <pc:sldMkLst>
          <pc:docMk/>
          <pc:sldMk cId="422934169" sldId="256"/>
        </pc:sldMkLst>
        <pc:spChg chg="mod">
          <ac:chgData name="Mounikha H" userId="8cf4b8b130b508e5" providerId="LiveId" clId="{7F425893-E652-4A56-97C9-E89502DE85CA}" dt="2025-06-23T05:03:06.582" v="77" actId="207"/>
          <ac:spMkLst>
            <pc:docMk/>
            <pc:sldMk cId="422934169" sldId="256"/>
            <ac:spMk id="2" creationId="{797CA2E0-152B-6DEA-3BB4-517DDA9B6D6C}"/>
          </ac:spMkLst>
        </pc:spChg>
        <pc:spChg chg="mod">
          <ac:chgData name="Mounikha H" userId="8cf4b8b130b508e5" providerId="LiveId" clId="{7F425893-E652-4A56-97C9-E89502DE85CA}" dt="2025-06-23T05:00:59.648" v="73" actId="20577"/>
          <ac:spMkLst>
            <pc:docMk/>
            <pc:sldMk cId="422934169" sldId="256"/>
            <ac:spMk id="3" creationId="{489615FF-1951-20F8-DAA3-D5E73168C1F7}"/>
          </ac:spMkLst>
        </pc:spChg>
      </pc:sldChg>
      <pc:sldChg chg="modSp mod">
        <pc:chgData name="Mounikha H" userId="8cf4b8b130b508e5" providerId="LiveId" clId="{7F425893-E652-4A56-97C9-E89502DE85CA}" dt="2025-06-23T05:13:43.960" v="158" actId="113"/>
        <pc:sldMkLst>
          <pc:docMk/>
          <pc:sldMk cId="3136656538" sldId="257"/>
        </pc:sldMkLst>
        <pc:spChg chg="mod">
          <ac:chgData name="Mounikha H" userId="8cf4b8b130b508e5" providerId="LiveId" clId="{7F425893-E652-4A56-97C9-E89502DE85CA}" dt="2025-06-23T05:11:09.408" v="122" actId="115"/>
          <ac:spMkLst>
            <pc:docMk/>
            <pc:sldMk cId="3136656538" sldId="257"/>
            <ac:spMk id="2" creationId="{A2B91809-40A6-4CF1-FAB0-55A97C180912}"/>
          </ac:spMkLst>
        </pc:spChg>
        <pc:spChg chg="mod">
          <ac:chgData name="Mounikha H" userId="8cf4b8b130b508e5" providerId="LiveId" clId="{7F425893-E652-4A56-97C9-E89502DE85CA}" dt="2025-06-23T05:13:43.960" v="158" actId="113"/>
          <ac:spMkLst>
            <pc:docMk/>
            <pc:sldMk cId="3136656538" sldId="257"/>
            <ac:spMk id="3" creationId="{75121459-5815-8152-A849-B7AD8AA18F29}"/>
          </ac:spMkLst>
        </pc:spChg>
      </pc:sldChg>
      <pc:sldChg chg="modSp new mod">
        <pc:chgData name="Mounikha H" userId="8cf4b8b130b508e5" providerId="LiveId" clId="{7F425893-E652-4A56-97C9-E89502DE85CA}" dt="2025-06-23T07:22:11.224" v="1043" actId="20577"/>
        <pc:sldMkLst>
          <pc:docMk/>
          <pc:sldMk cId="2431845851" sldId="258"/>
        </pc:sldMkLst>
        <pc:spChg chg="mod">
          <ac:chgData name="Mounikha H" userId="8cf4b8b130b508e5" providerId="LiveId" clId="{7F425893-E652-4A56-97C9-E89502DE85CA}" dt="2025-06-23T05:12:02.305" v="149" actId="20577"/>
          <ac:spMkLst>
            <pc:docMk/>
            <pc:sldMk cId="2431845851" sldId="258"/>
            <ac:spMk id="2" creationId="{EF77BC36-602C-499B-D403-23EA4AB00E5E}"/>
          </ac:spMkLst>
        </pc:spChg>
        <pc:spChg chg="mod">
          <ac:chgData name="Mounikha H" userId="8cf4b8b130b508e5" providerId="LiveId" clId="{7F425893-E652-4A56-97C9-E89502DE85CA}" dt="2025-06-23T07:22:11.224" v="1043" actId="20577"/>
          <ac:spMkLst>
            <pc:docMk/>
            <pc:sldMk cId="2431845851" sldId="258"/>
            <ac:spMk id="3" creationId="{E675D923-EC26-EB5D-0CFA-ACBC20DB0866}"/>
          </ac:spMkLst>
        </pc:spChg>
      </pc:sldChg>
      <pc:sldChg chg="delSp modSp new mod">
        <pc:chgData name="Mounikha H" userId="8cf4b8b130b508e5" providerId="LiveId" clId="{7F425893-E652-4A56-97C9-E89502DE85CA}" dt="2025-06-23T05:28:36.605" v="378" actId="20577"/>
        <pc:sldMkLst>
          <pc:docMk/>
          <pc:sldMk cId="1429427651" sldId="259"/>
        </pc:sldMkLst>
        <pc:spChg chg="del mod">
          <ac:chgData name="Mounikha H" userId="8cf4b8b130b508e5" providerId="LiveId" clId="{7F425893-E652-4A56-97C9-E89502DE85CA}" dt="2025-06-23T05:24:38.795" v="337" actId="478"/>
          <ac:spMkLst>
            <pc:docMk/>
            <pc:sldMk cId="1429427651" sldId="259"/>
            <ac:spMk id="2" creationId="{F0A7012E-91D5-61B1-4991-A7A64B365AB7}"/>
          </ac:spMkLst>
        </pc:spChg>
        <pc:spChg chg="mod">
          <ac:chgData name="Mounikha H" userId="8cf4b8b130b508e5" providerId="LiveId" clId="{7F425893-E652-4A56-97C9-E89502DE85CA}" dt="2025-06-23T05:28:36.605" v="378" actId="20577"/>
          <ac:spMkLst>
            <pc:docMk/>
            <pc:sldMk cId="1429427651" sldId="259"/>
            <ac:spMk id="3" creationId="{92B565E2-BD48-7A89-0273-D51B7D84FCB2}"/>
          </ac:spMkLst>
        </pc:spChg>
      </pc:sldChg>
      <pc:sldChg chg="new del">
        <pc:chgData name="Mounikha H" userId="8cf4b8b130b508e5" providerId="LiveId" clId="{7F425893-E652-4A56-97C9-E89502DE85CA}" dt="2025-06-23T05:32:59.804" v="380" actId="2696"/>
        <pc:sldMkLst>
          <pc:docMk/>
          <pc:sldMk cId="1081768651" sldId="260"/>
        </pc:sldMkLst>
      </pc:sldChg>
      <pc:sldChg chg="addSp delSp modSp new mod">
        <pc:chgData name="Mounikha H" userId="8cf4b8b130b508e5" providerId="LiveId" clId="{7F425893-E652-4A56-97C9-E89502DE85CA}" dt="2025-06-23T05:57:40.550" v="632" actId="1076"/>
        <pc:sldMkLst>
          <pc:docMk/>
          <pc:sldMk cId="1751551601" sldId="260"/>
        </pc:sldMkLst>
        <pc:spChg chg="mod">
          <ac:chgData name="Mounikha H" userId="8cf4b8b130b508e5" providerId="LiveId" clId="{7F425893-E652-4A56-97C9-E89502DE85CA}" dt="2025-06-23T05:47:04.439" v="599" actId="115"/>
          <ac:spMkLst>
            <pc:docMk/>
            <pc:sldMk cId="1751551601" sldId="260"/>
            <ac:spMk id="2" creationId="{9F07074B-1B2C-8D67-FB14-248C4DC17EDD}"/>
          </ac:spMkLst>
        </pc:spChg>
        <pc:spChg chg="add mod">
          <ac:chgData name="Mounikha H" userId="8cf4b8b130b508e5" providerId="LiveId" clId="{7F425893-E652-4A56-97C9-E89502DE85CA}" dt="2025-06-23T05:56:03.719" v="627" actId="20577"/>
          <ac:spMkLst>
            <pc:docMk/>
            <pc:sldMk cId="1751551601" sldId="260"/>
            <ac:spMk id="3" creationId="{868F60B0-DE39-4B4D-D506-FB508219CC7D}"/>
          </ac:spMkLst>
        </pc:spChg>
        <pc:spChg chg="add del mod">
          <ac:chgData name="Mounikha H" userId="8cf4b8b130b508e5" providerId="LiveId" clId="{7F425893-E652-4A56-97C9-E89502DE85CA}" dt="2025-06-23T05:36:01.989" v="422" actId="478"/>
          <ac:spMkLst>
            <pc:docMk/>
            <pc:sldMk cId="1751551601" sldId="260"/>
            <ac:spMk id="4" creationId="{C6E40D1B-EDE5-1AAE-D898-B50E760AD7AD}"/>
          </ac:spMkLst>
        </pc:spChg>
        <pc:spChg chg="add del">
          <ac:chgData name="Mounikha H" userId="8cf4b8b130b508e5" providerId="LiveId" clId="{7F425893-E652-4A56-97C9-E89502DE85CA}" dt="2025-06-23T05:36:04.393" v="423" actId="478"/>
          <ac:spMkLst>
            <pc:docMk/>
            <pc:sldMk cId="1751551601" sldId="260"/>
            <ac:spMk id="5" creationId="{4674AF87-FBB4-4E5E-5752-10B9384C90E5}"/>
          </ac:spMkLst>
        </pc:spChg>
        <pc:spChg chg="add mod">
          <ac:chgData name="Mounikha H" userId="8cf4b8b130b508e5" providerId="LiveId" clId="{7F425893-E652-4A56-97C9-E89502DE85CA}" dt="2025-06-23T05:57:40.550" v="632" actId="1076"/>
          <ac:spMkLst>
            <pc:docMk/>
            <pc:sldMk cId="1751551601" sldId="260"/>
            <ac:spMk id="6" creationId="{ECACD83C-F43D-10CE-ACB2-E38DBD5D1370}"/>
          </ac:spMkLst>
        </pc:spChg>
        <pc:spChg chg="add mod">
          <ac:chgData name="Mounikha H" userId="8cf4b8b130b508e5" providerId="LiveId" clId="{7F425893-E652-4A56-97C9-E89502DE85CA}" dt="2025-06-23T05:56:09.802" v="628" actId="20577"/>
          <ac:spMkLst>
            <pc:docMk/>
            <pc:sldMk cId="1751551601" sldId="260"/>
            <ac:spMk id="7" creationId="{A4A867CD-F20D-D6C0-53C7-24168BAC0D2E}"/>
          </ac:spMkLst>
        </pc:spChg>
        <pc:spChg chg="add del mod">
          <ac:chgData name="Mounikha H" userId="8cf4b8b130b508e5" providerId="LiveId" clId="{7F425893-E652-4A56-97C9-E89502DE85CA}" dt="2025-06-23T05:48:59.590" v="604" actId="478"/>
          <ac:spMkLst>
            <pc:docMk/>
            <pc:sldMk cId="1751551601" sldId="260"/>
            <ac:spMk id="23" creationId="{1D452FC1-8248-7ED7-410B-0CCED0FCDEF6}"/>
          </ac:spMkLst>
        </pc:spChg>
        <pc:picChg chg="add mod">
          <ac:chgData name="Mounikha H" userId="8cf4b8b130b508e5" providerId="LiveId" clId="{7F425893-E652-4A56-97C9-E89502DE85CA}" dt="2025-06-23T05:55:58.579" v="626" actId="14100"/>
          <ac:picMkLst>
            <pc:docMk/>
            <pc:sldMk cId="1751551601" sldId="260"/>
            <ac:picMk id="25" creationId="{6EF40D0D-B2CD-FB88-C560-76B04FC626F1}"/>
          </ac:picMkLst>
        </pc:picChg>
        <pc:picChg chg="add mod">
          <ac:chgData name="Mounikha H" userId="8cf4b8b130b508e5" providerId="LiveId" clId="{7F425893-E652-4A56-97C9-E89502DE85CA}" dt="2025-06-23T05:54:48.078" v="617" actId="1076"/>
          <ac:picMkLst>
            <pc:docMk/>
            <pc:sldMk cId="1751551601" sldId="260"/>
            <ac:picMk id="27" creationId="{8B8B1E2E-ED93-D0EE-B0E2-790D02FB52F5}"/>
          </ac:picMkLst>
        </pc:picChg>
        <pc:picChg chg="add mod">
          <ac:chgData name="Mounikha H" userId="8cf4b8b130b508e5" providerId="LiveId" clId="{7F425893-E652-4A56-97C9-E89502DE85CA}" dt="2025-06-23T05:57:25.917" v="631" actId="1076"/>
          <ac:picMkLst>
            <pc:docMk/>
            <pc:sldMk cId="1751551601" sldId="260"/>
            <ac:picMk id="33" creationId="{01E79694-A831-74E2-0647-B540660CAFE0}"/>
          </ac:picMkLst>
        </pc:picChg>
        <pc:cxnChg chg="add mod">
          <ac:chgData name="Mounikha H" userId="8cf4b8b130b508e5" providerId="LiveId" clId="{7F425893-E652-4A56-97C9-E89502DE85CA}" dt="2025-06-23T05:46:41.374" v="597" actId="1582"/>
          <ac:cxnSpMkLst>
            <pc:docMk/>
            <pc:sldMk cId="1751551601" sldId="260"/>
            <ac:cxnSpMk id="9" creationId="{F100E6E9-E6D3-678D-2452-78A28A738D44}"/>
          </ac:cxnSpMkLst>
        </pc:cxnChg>
        <pc:cxnChg chg="add mod">
          <ac:chgData name="Mounikha H" userId="8cf4b8b130b508e5" providerId="LiveId" clId="{7F425893-E652-4A56-97C9-E89502DE85CA}" dt="2025-06-23T05:57:40.550" v="632" actId="1076"/>
          <ac:cxnSpMkLst>
            <pc:docMk/>
            <pc:sldMk cId="1751551601" sldId="260"/>
            <ac:cxnSpMk id="12" creationId="{38515ACF-EEAA-461D-5346-D282CEDC687C}"/>
          </ac:cxnSpMkLst>
        </pc:cxnChg>
        <pc:cxnChg chg="add mod">
          <ac:chgData name="Mounikha H" userId="8cf4b8b130b508e5" providerId="LiveId" clId="{7F425893-E652-4A56-97C9-E89502DE85CA}" dt="2025-06-23T05:46:31.263" v="596" actId="1582"/>
          <ac:cxnSpMkLst>
            <pc:docMk/>
            <pc:sldMk cId="1751551601" sldId="260"/>
            <ac:cxnSpMk id="16" creationId="{18AAFFF2-52BE-D97B-F8DA-9F832764EA98}"/>
          </ac:cxnSpMkLst>
        </pc:cxnChg>
        <pc:cxnChg chg="add mod">
          <ac:chgData name="Mounikha H" userId="8cf4b8b130b508e5" providerId="LiveId" clId="{7F425893-E652-4A56-97C9-E89502DE85CA}" dt="2025-06-23T05:57:40.550" v="632" actId="1076"/>
          <ac:cxnSpMkLst>
            <pc:docMk/>
            <pc:sldMk cId="1751551601" sldId="260"/>
            <ac:cxnSpMk id="19" creationId="{384C435B-3689-95E1-F448-83BF00731368}"/>
          </ac:cxnSpMkLst>
        </pc:cxnChg>
      </pc:sldChg>
      <pc:sldChg chg="addSp delSp modSp new mod">
        <pc:chgData name="Mounikha H" userId="8cf4b8b130b508e5" providerId="LiveId" clId="{7F425893-E652-4A56-97C9-E89502DE85CA}" dt="2025-06-23T06:46:31.391" v="642" actId="14100"/>
        <pc:sldMkLst>
          <pc:docMk/>
          <pc:sldMk cId="771360661" sldId="261"/>
        </pc:sldMkLst>
        <pc:picChg chg="add del mod">
          <ac:chgData name="Mounikha H" userId="8cf4b8b130b508e5" providerId="LiveId" clId="{7F425893-E652-4A56-97C9-E89502DE85CA}" dt="2025-06-23T06:45:45.372" v="635" actId="478"/>
          <ac:picMkLst>
            <pc:docMk/>
            <pc:sldMk cId="771360661" sldId="261"/>
            <ac:picMk id="3" creationId="{DCDDC0E3-0188-DF72-858A-37DDF3075781}"/>
          </ac:picMkLst>
        </pc:picChg>
        <pc:picChg chg="add mod">
          <ac:chgData name="Mounikha H" userId="8cf4b8b130b508e5" providerId="LiveId" clId="{7F425893-E652-4A56-97C9-E89502DE85CA}" dt="2025-06-23T06:46:31.391" v="642" actId="14100"/>
          <ac:picMkLst>
            <pc:docMk/>
            <pc:sldMk cId="771360661" sldId="261"/>
            <ac:picMk id="5" creationId="{D33AE2BD-7EB3-E111-BA4F-8E170FFECB2E}"/>
          </ac:picMkLst>
        </pc:picChg>
      </pc:sldChg>
      <pc:sldChg chg="addSp modSp new mod">
        <pc:chgData name="Mounikha H" userId="8cf4b8b130b508e5" providerId="LiveId" clId="{7F425893-E652-4A56-97C9-E89502DE85CA}" dt="2025-06-23T07:22:50.118" v="1045" actId="1036"/>
        <pc:sldMkLst>
          <pc:docMk/>
          <pc:sldMk cId="2827008461" sldId="262"/>
        </pc:sldMkLst>
        <pc:picChg chg="add mod">
          <ac:chgData name="Mounikha H" userId="8cf4b8b130b508e5" providerId="LiveId" clId="{7F425893-E652-4A56-97C9-E89502DE85CA}" dt="2025-06-23T07:22:50.118" v="1045" actId="1036"/>
          <ac:picMkLst>
            <pc:docMk/>
            <pc:sldMk cId="2827008461" sldId="262"/>
            <ac:picMk id="3" creationId="{0E1971C5-2083-306E-A72C-D921379C307D}"/>
          </ac:picMkLst>
        </pc:picChg>
      </pc:sldChg>
      <pc:sldChg chg="addSp modSp new mod">
        <pc:chgData name="Mounikha H" userId="8cf4b8b130b508e5" providerId="LiveId" clId="{7F425893-E652-4A56-97C9-E89502DE85CA}" dt="2025-06-23T06:47:54.023" v="652" actId="14100"/>
        <pc:sldMkLst>
          <pc:docMk/>
          <pc:sldMk cId="969249292" sldId="263"/>
        </pc:sldMkLst>
        <pc:picChg chg="add mod">
          <ac:chgData name="Mounikha H" userId="8cf4b8b130b508e5" providerId="LiveId" clId="{7F425893-E652-4A56-97C9-E89502DE85CA}" dt="2025-06-23T06:47:54.023" v="652" actId="14100"/>
          <ac:picMkLst>
            <pc:docMk/>
            <pc:sldMk cId="969249292" sldId="263"/>
            <ac:picMk id="3" creationId="{5F18D075-EE2F-84F2-E003-405A1B47E5AF}"/>
          </ac:picMkLst>
        </pc:picChg>
      </pc:sldChg>
      <pc:sldChg chg="new del">
        <pc:chgData name="Mounikha H" userId="8cf4b8b130b508e5" providerId="LiveId" clId="{7F425893-E652-4A56-97C9-E89502DE85CA}" dt="2025-06-23T06:51:22.862" v="654" actId="2696"/>
        <pc:sldMkLst>
          <pc:docMk/>
          <pc:sldMk cId="1295255012" sldId="264"/>
        </pc:sldMkLst>
      </pc:sldChg>
      <pc:sldChg chg="addSp delSp modSp new mod">
        <pc:chgData name="Mounikha H" userId="8cf4b8b130b508e5" providerId="LiveId" clId="{7F425893-E652-4A56-97C9-E89502DE85CA}" dt="2025-06-23T07:14:19.324" v="973" actId="20577"/>
        <pc:sldMkLst>
          <pc:docMk/>
          <pc:sldMk cId="1619160386" sldId="264"/>
        </pc:sldMkLst>
        <pc:spChg chg="mod">
          <ac:chgData name="Mounikha H" userId="8cf4b8b130b508e5" providerId="LiveId" clId="{7F425893-E652-4A56-97C9-E89502DE85CA}" dt="2025-06-23T06:52:46.019" v="681" actId="1076"/>
          <ac:spMkLst>
            <pc:docMk/>
            <pc:sldMk cId="1619160386" sldId="264"/>
            <ac:spMk id="2" creationId="{9A225F74-7961-2B59-FDC5-5067EE01A7FC}"/>
          </ac:spMkLst>
        </pc:spChg>
        <pc:spChg chg="add del mod">
          <ac:chgData name="Mounikha H" userId="8cf4b8b130b508e5" providerId="LiveId" clId="{7F425893-E652-4A56-97C9-E89502DE85CA}" dt="2025-06-23T06:56:28.691" v="728"/>
          <ac:spMkLst>
            <pc:docMk/>
            <pc:sldMk cId="1619160386" sldId="264"/>
            <ac:spMk id="3" creationId="{6FBC4D65-8A8D-3369-5F58-5473C88094A6}"/>
          </ac:spMkLst>
        </pc:spChg>
        <pc:spChg chg="add del mod">
          <ac:chgData name="Mounikha H" userId="8cf4b8b130b508e5" providerId="LiveId" clId="{7F425893-E652-4A56-97C9-E89502DE85CA}" dt="2025-06-23T07:04:40.015" v="775" actId="478"/>
          <ac:spMkLst>
            <pc:docMk/>
            <pc:sldMk cId="1619160386" sldId="264"/>
            <ac:spMk id="4" creationId="{1738D2FA-1689-1BF7-29AC-8A3FEF57D99F}"/>
          </ac:spMkLst>
        </pc:spChg>
        <pc:spChg chg="add del mod">
          <ac:chgData name="Mounikha H" userId="8cf4b8b130b508e5" providerId="LiveId" clId="{7F425893-E652-4A56-97C9-E89502DE85CA}" dt="2025-06-23T07:04:41.819" v="776" actId="478"/>
          <ac:spMkLst>
            <pc:docMk/>
            <pc:sldMk cId="1619160386" sldId="264"/>
            <ac:spMk id="5" creationId="{88EBC505-C5D4-4C0A-CE8D-DF8189B6C021}"/>
          </ac:spMkLst>
        </pc:spChg>
        <pc:spChg chg="add del mod">
          <ac:chgData name="Mounikha H" userId="8cf4b8b130b508e5" providerId="LiveId" clId="{7F425893-E652-4A56-97C9-E89502DE85CA}" dt="2025-06-23T07:04:43.699" v="777" actId="478"/>
          <ac:spMkLst>
            <pc:docMk/>
            <pc:sldMk cId="1619160386" sldId="264"/>
            <ac:spMk id="6" creationId="{019F0CCD-6B8A-8C69-E2F9-BA2D72C0D4A2}"/>
          </ac:spMkLst>
        </pc:spChg>
        <pc:spChg chg="add del mod">
          <ac:chgData name="Mounikha H" userId="8cf4b8b130b508e5" providerId="LiveId" clId="{7F425893-E652-4A56-97C9-E89502DE85CA}" dt="2025-06-23T07:04:45.518" v="778" actId="478"/>
          <ac:spMkLst>
            <pc:docMk/>
            <pc:sldMk cId="1619160386" sldId="264"/>
            <ac:spMk id="7" creationId="{20CD5413-B3AD-785A-1098-7051517893E3}"/>
          </ac:spMkLst>
        </pc:spChg>
        <pc:spChg chg="add del mod">
          <ac:chgData name="Mounikha H" userId="8cf4b8b130b508e5" providerId="LiveId" clId="{7F425893-E652-4A56-97C9-E89502DE85CA}" dt="2025-06-23T07:04:47.678" v="779" actId="478"/>
          <ac:spMkLst>
            <pc:docMk/>
            <pc:sldMk cId="1619160386" sldId="264"/>
            <ac:spMk id="8" creationId="{97095DE0-4F33-887F-56E4-DB4EAE02D2FD}"/>
          </ac:spMkLst>
        </pc:spChg>
        <pc:graphicFrameChg chg="add del mod modGraphic">
          <ac:chgData name="Mounikha H" userId="8cf4b8b130b508e5" providerId="LiveId" clId="{7F425893-E652-4A56-97C9-E89502DE85CA}" dt="2025-06-23T07:04:37.825" v="774" actId="478"/>
          <ac:graphicFrameMkLst>
            <pc:docMk/>
            <pc:sldMk cId="1619160386" sldId="264"/>
            <ac:graphicFrameMk id="9" creationId="{AC110E06-35FA-FEF7-0EB9-9E7E295A1C3C}"/>
          </ac:graphicFrameMkLst>
        </pc:graphicFrameChg>
        <pc:graphicFrameChg chg="add del mod modGraphic">
          <ac:chgData name="Mounikha H" userId="8cf4b8b130b508e5" providerId="LiveId" clId="{7F425893-E652-4A56-97C9-E89502DE85CA}" dt="2025-06-23T07:07:03.137" v="791" actId="478"/>
          <ac:graphicFrameMkLst>
            <pc:docMk/>
            <pc:sldMk cId="1619160386" sldId="264"/>
            <ac:graphicFrameMk id="10" creationId="{974C3CD4-B7F3-95AD-790A-E92B37D54DAD}"/>
          </ac:graphicFrameMkLst>
        </pc:graphicFrameChg>
        <pc:graphicFrameChg chg="add mod modGraphic">
          <ac:chgData name="Mounikha H" userId="8cf4b8b130b508e5" providerId="LiveId" clId="{7F425893-E652-4A56-97C9-E89502DE85CA}" dt="2025-06-23T07:14:19.324" v="973" actId="20577"/>
          <ac:graphicFrameMkLst>
            <pc:docMk/>
            <pc:sldMk cId="1619160386" sldId="264"/>
            <ac:graphicFrameMk id="11" creationId="{4B1E3775-5B17-DE79-72AA-ED9AB479C2DE}"/>
          </ac:graphicFrameMkLst>
        </pc:graphicFrameChg>
      </pc:sldChg>
      <pc:sldChg chg="addSp modSp new mod">
        <pc:chgData name="Mounikha H" userId="8cf4b8b130b508e5" providerId="LiveId" clId="{7F425893-E652-4A56-97C9-E89502DE85CA}" dt="2025-06-23T07:35:55.264" v="1226"/>
        <pc:sldMkLst>
          <pc:docMk/>
          <pc:sldMk cId="1367047490" sldId="265"/>
        </pc:sldMkLst>
        <pc:spChg chg="mod">
          <ac:chgData name="Mounikha H" userId="8cf4b8b130b508e5" providerId="LiveId" clId="{7F425893-E652-4A56-97C9-E89502DE85CA}" dt="2025-06-23T07:21:05.476" v="1026" actId="1076"/>
          <ac:spMkLst>
            <pc:docMk/>
            <pc:sldMk cId="1367047490" sldId="265"/>
            <ac:spMk id="2" creationId="{3AC0955F-619C-03BB-E198-0637B16BB647}"/>
          </ac:spMkLst>
        </pc:spChg>
        <pc:graphicFrameChg chg="add mod modGraphic">
          <ac:chgData name="Mounikha H" userId="8cf4b8b130b508e5" providerId="LiveId" clId="{7F425893-E652-4A56-97C9-E89502DE85CA}" dt="2025-06-23T07:35:55.264" v="1226"/>
          <ac:graphicFrameMkLst>
            <pc:docMk/>
            <pc:sldMk cId="1367047490" sldId="265"/>
            <ac:graphicFrameMk id="3" creationId="{7A263BA6-A843-C861-1809-0B9651CC8AF7}"/>
          </ac:graphicFrameMkLst>
        </pc:graphicFrameChg>
      </pc:sldChg>
      <pc:sldChg chg="addSp delSp modSp new mod">
        <pc:chgData name="Mounikha H" userId="8cf4b8b130b508e5" providerId="LiveId" clId="{7F425893-E652-4A56-97C9-E89502DE85CA}" dt="2025-06-23T08:13:35.228" v="1849" actId="20577"/>
        <pc:sldMkLst>
          <pc:docMk/>
          <pc:sldMk cId="1754663796" sldId="266"/>
        </pc:sldMkLst>
        <pc:spChg chg="mod">
          <ac:chgData name="Mounikha H" userId="8cf4b8b130b508e5" providerId="LiveId" clId="{7F425893-E652-4A56-97C9-E89502DE85CA}" dt="2025-06-23T07:41:57.226" v="1335" actId="1076"/>
          <ac:spMkLst>
            <pc:docMk/>
            <pc:sldMk cId="1754663796" sldId="266"/>
            <ac:spMk id="2" creationId="{4905CEA4-468E-D101-A27F-A2E8D14F557F}"/>
          </ac:spMkLst>
        </pc:spChg>
        <pc:spChg chg="add del mod">
          <ac:chgData name="Mounikha H" userId="8cf4b8b130b508e5" providerId="LiveId" clId="{7F425893-E652-4A56-97C9-E89502DE85CA}" dt="2025-06-23T07:47:58.534" v="1605"/>
          <ac:spMkLst>
            <pc:docMk/>
            <pc:sldMk cId="1754663796" sldId="266"/>
            <ac:spMk id="3" creationId="{52E4C4C2-ADEB-C142-5DE2-7ACBC6C38C2C}"/>
          </ac:spMkLst>
        </pc:spChg>
        <pc:spChg chg="add mod">
          <ac:chgData name="Mounikha H" userId="8cf4b8b130b508e5" providerId="LiveId" clId="{7F425893-E652-4A56-97C9-E89502DE85CA}" dt="2025-06-23T08:13:35.228" v="1849" actId="20577"/>
          <ac:spMkLst>
            <pc:docMk/>
            <pc:sldMk cId="1754663796" sldId="266"/>
            <ac:spMk id="4" creationId="{D77EBF53-9478-CBEA-8A1F-2C93E195A3FE}"/>
          </ac:spMkLst>
        </pc:spChg>
        <pc:spChg chg="add del mod">
          <ac:chgData name="Mounikha H" userId="8cf4b8b130b508e5" providerId="LiveId" clId="{7F425893-E652-4A56-97C9-E89502DE85CA}" dt="2025-06-23T07:50:29.059" v="1630"/>
          <ac:spMkLst>
            <pc:docMk/>
            <pc:sldMk cId="1754663796" sldId="266"/>
            <ac:spMk id="7" creationId="{C41654A8-0350-2FC2-BCBF-6C6C0EA32B62}"/>
          </ac:spMkLst>
        </pc:spChg>
        <pc:spChg chg="add del mod">
          <ac:chgData name="Mounikha H" userId="8cf4b8b130b508e5" providerId="LiveId" clId="{7F425893-E652-4A56-97C9-E89502DE85CA}" dt="2025-06-23T08:05:41.583" v="1634"/>
          <ac:spMkLst>
            <pc:docMk/>
            <pc:sldMk cId="1754663796" sldId="266"/>
            <ac:spMk id="8" creationId="{88861CF7-114B-BA69-49AF-5BEFFC2FA7DD}"/>
          </ac:spMkLst>
        </pc:spChg>
        <pc:spChg chg="add mod">
          <ac:chgData name="Mounikha H" userId="8cf4b8b130b508e5" providerId="LiveId" clId="{7F425893-E652-4A56-97C9-E89502DE85CA}" dt="2025-06-23T08:13:26.761" v="1847" actId="20577"/>
          <ac:spMkLst>
            <pc:docMk/>
            <pc:sldMk cId="1754663796" sldId="266"/>
            <ac:spMk id="9" creationId="{6AE83FFC-B606-9138-4208-173CDEEAF486}"/>
          </ac:spMkLst>
        </pc:spChg>
        <pc:picChg chg="add mod">
          <ac:chgData name="Mounikha H" userId="8cf4b8b130b508e5" providerId="LiveId" clId="{7F425893-E652-4A56-97C9-E89502DE85CA}" dt="2025-06-23T07:48:57.247" v="1612" actId="14100"/>
          <ac:picMkLst>
            <pc:docMk/>
            <pc:sldMk cId="1754663796" sldId="266"/>
            <ac:picMk id="6" creationId="{D0CE3463-3783-EC6D-742E-F20CB1E86397}"/>
          </ac:picMkLst>
        </pc:picChg>
      </pc:sldChg>
      <pc:sldChg chg="modSp new del mod">
        <pc:chgData name="Mounikha H" userId="8cf4b8b130b508e5" providerId="LiveId" clId="{7F425893-E652-4A56-97C9-E89502DE85CA}" dt="2025-06-23T07:40:20.486" v="1284" actId="2696"/>
        <pc:sldMkLst>
          <pc:docMk/>
          <pc:sldMk cId="3658095027" sldId="266"/>
        </pc:sldMkLst>
        <pc:spChg chg="mod">
          <ac:chgData name="Mounikha H" userId="8cf4b8b130b508e5" providerId="LiveId" clId="{7F425893-E652-4A56-97C9-E89502DE85CA}" dt="2025-06-23T07:38:08.933" v="1247" actId="255"/>
          <ac:spMkLst>
            <pc:docMk/>
            <pc:sldMk cId="3658095027" sldId="266"/>
            <ac:spMk id="2" creationId="{6D85F4F0-1C9F-7628-8D69-32212CA16699}"/>
          </ac:spMkLst>
        </pc:spChg>
        <pc:spChg chg="mod">
          <ac:chgData name="Mounikha H" userId="8cf4b8b130b508e5" providerId="LiveId" clId="{7F425893-E652-4A56-97C9-E89502DE85CA}" dt="2025-06-23T07:40:09.387" v="1283" actId="20577"/>
          <ac:spMkLst>
            <pc:docMk/>
            <pc:sldMk cId="3658095027" sldId="266"/>
            <ac:spMk id="3" creationId="{43E38BE7-B344-D0B2-CD5C-92C3222DA2D6}"/>
          </ac:spMkLst>
        </pc:spChg>
      </pc:sldChg>
      <pc:sldChg chg="addSp delSp modSp new mod ord">
        <pc:chgData name="Mounikha H" userId="8cf4b8b130b508e5" providerId="LiveId" clId="{7F425893-E652-4A56-97C9-E89502DE85CA}" dt="2025-06-23T08:17:55.131" v="1881" actId="1076"/>
        <pc:sldMkLst>
          <pc:docMk/>
          <pc:sldMk cId="3705672321" sldId="267"/>
        </pc:sldMkLst>
        <pc:spChg chg="add del mod">
          <ac:chgData name="Mounikha H" userId="8cf4b8b130b508e5" providerId="LiveId" clId="{7F425893-E652-4A56-97C9-E89502DE85CA}" dt="2025-06-23T08:16:30.494" v="1856"/>
          <ac:spMkLst>
            <pc:docMk/>
            <pc:sldMk cId="3705672321" sldId="267"/>
            <ac:spMk id="4" creationId="{29B6DC3F-5966-BB08-8A78-1A5ABDEA454D}"/>
          </ac:spMkLst>
        </pc:spChg>
        <pc:spChg chg="add mod">
          <ac:chgData name="Mounikha H" userId="8cf4b8b130b508e5" providerId="LiveId" clId="{7F425893-E652-4A56-97C9-E89502DE85CA}" dt="2025-06-23T08:17:55.131" v="1881" actId="1076"/>
          <ac:spMkLst>
            <pc:docMk/>
            <pc:sldMk cId="3705672321" sldId="267"/>
            <ac:spMk id="5" creationId="{F3CF2739-1800-A723-9719-F55A9E98179A}"/>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676F0-1A9D-4F50-ADB9-D9831BACFF80}"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IN"/>
        </a:p>
      </dgm:t>
    </dgm:pt>
    <dgm:pt modelId="{B191A864-34A5-4846-A989-71366A786AE1}">
      <dgm:prSet phldrT="[Text]" custT="1"/>
      <dgm:spPr/>
      <dgm:t>
        <a:bodyPr/>
        <a:lstStyle/>
        <a:p>
          <a:pPr algn="ctr"/>
          <a:r>
            <a:rPr lang="en-IN" sz="2200" b="1" i="1" dirty="0">
              <a:latin typeface="Times New Roman" panose="02020603050405020304" pitchFamily="18" charset="0"/>
              <a:cs typeface="Times New Roman" panose="02020603050405020304" pitchFamily="18" charset="0"/>
            </a:rPr>
            <a:t>Stock Data Fetcher</a:t>
          </a:r>
        </a:p>
      </dgm:t>
    </dgm:pt>
    <dgm:pt modelId="{C7F06410-209F-432D-B364-9709530D89CB}" type="parTrans" cxnId="{9C48B8CB-3C2B-4F41-B910-53C286ADEEDD}">
      <dgm:prSet/>
      <dgm:spPr/>
      <dgm:t>
        <a:bodyPr/>
        <a:lstStyle/>
        <a:p>
          <a:endParaRPr lang="en-IN"/>
        </a:p>
      </dgm:t>
    </dgm:pt>
    <dgm:pt modelId="{DA3D6552-DCD3-457C-8738-1965594E9C98}" type="sibTrans" cxnId="{9C48B8CB-3C2B-4F41-B910-53C286ADEEDD}">
      <dgm:prSet/>
      <dgm:spPr/>
      <dgm:t>
        <a:bodyPr/>
        <a:lstStyle/>
        <a:p>
          <a:endParaRPr lang="en-IN"/>
        </a:p>
      </dgm:t>
    </dgm:pt>
    <dgm:pt modelId="{649649A1-0337-4F7A-AB2E-FE2128347E16}">
      <dgm:prSet phldrT="[Text]" custT="1"/>
      <dgm:spPr/>
      <dgm:t>
        <a:bodyPr/>
        <a:lstStyle/>
        <a:p>
          <a:r>
            <a:rPr lang="en-IN" sz="2200" b="1" i="1" dirty="0">
              <a:latin typeface="Times New Roman" panose="02020603050405020304" pitchFamily="18" charset="0"/>
              <a:cs typeface="Times New Roman" panose="02020603050405020304" pitchFamily="18" charset="0"/>
            </a:rPr>
            <a:t>Portfolio Manager</a:t>
          </a:r>
        </a:p>
      </dgm:t>
    </dgm:pt>
    <dgm:pt modelId="{26D16D4E-84F0-47FD-86D7-CC67D1DE15AB}" type="parTrans" cxnId="{D81C81D5-2EA4-4BDF-BF15-6D0B991E65F4}">
      <dgm:prSet/>
      <dgm:spPr/>
      <dgm:t>
        <a:bodyPr/>
        <a:lstStyle/>
        <a:p>
          <a:endParaRPr lang="en-IN"/>
        </a:p>
      </dgm:t>
    </dgm:pt>
    <dgm:pt modelId="{34633D2C-F133-4DE3-86BB-A506935B5CDE}" type="sibTrans" cxnId="{D81C81D5-2EA4-4BDF-BF15-6D0B991E65F4}">
      <dgm:prSet/>
      <dgm:spPr/>
      <dgm:t>
        <a:bodyPr/>
        <a:lstStyle/>
        <a:p>
          <a:endParaRPr lang="en-IN"/>
        </a:p>
      </dgm:t>
    </dgm:pt>
    <dgm:pt modelId="{98B8BE73-DE9A-4E74-8A8F-66A72E8E969C}">
      <dgm:prSet phldrT="[Text]" custT="1"/>
      <dgm:spPr/>
      <dgm:t>
        <a:bodyPr/>
        <a:lstStyle/>
        <a:p>
          <a:r>
            <a:rPr lang="en-IN" sz="2200" b="1" i="1" dirty="0">
              <a:latin typeface="Times New Roman" panose="02020603050405020304" pitchFamily="18" charset="0"/>
              <a:cs typeface="Times New Roman" panose="02020603050405020304" pitchFamily="18" charset="0"/>
            </a:rPr>
            <a:t>User Interface</a:t>
          </a:r>
        </a:p>
      </dgm:t>
    </dgm:pt>
    <dgm:pt modelId="{552F74B9-E79F-4350-B6ED-293C628D9AC1}" type="parTrans" cxnId="{43CB699A-293E-4C46-8502-639103709B35}">
      <dgm:prSet/>
      <dgm:spPr/>
      <dgm:t>
        <a:bodyPr/>
        <a:lstStyle/>
        <a:p>
          <a:endParaRPr lang="en-IN"/>
        </a:p>
      </dgm:t>
    </dgm:pt>
    <dgm:pt modelId="{FDA43988-697F-4B40-AB49-E647E36064F5}" type="sibTrans" cxnId="{43CB699A-293E-4C46-8502-639103709B35}">
      <dgm:prSet/>
      <dgm:spPr/>
      <dgm:t>
        <a:bodyPr/>
        <a:lstStyle/>
        <a:p>
          <a:endParaRPr lang="en-IN"/>
        </a:p>
      </dgm:t>
    </dgm:pt>
    <dgm:pt modelId="{CB650C52-4532-494E-B04F-4500123DBDCA}">
      <dgm:prSet phldrT="[Text]" custT="1"/>
      <dgm:spPr/>
      <dgm:t>
        <a:bodyPr/>
        <a:lstStyle/>
        <a:p>
          <a:pPr algn="ctr"/>
          <a:r>
            <a:rPr lang="en-IN" sz="2200" b="1" i="1" dirty="0">
              <a:latin typeface="Times New Roman" panose="02020603050405020304" pitchFamily="18" charset="0"/>
              <a:cs typeface="Times New Roman" panose="02020603050405020304" pitchFamily="18" charset="0"/>
            </a:rPr>
            <a:t>Database/</a:t>
          </a:r>
        </a:p>
        <a:p>
          <a:pPr algn="ctr"/>
          <a:r>
            <a:rPr lang="en-IN" sz="2200" b="1" i="1" dirty="0">
              <a:latin typeface="Times New Roman" panose="02020603050405020304" pitchFamily="18" charset="0"/>
              <a:cs typeface="Times New Roman" panose="02020603050405020304" pitchFamily="18" charset="0"/>
            </a:rPr>
            <a:t>Storage Module</a:t>
          </a:r>
        </a:p>
      </dgm:t>
    </dgm:pt>
    <dgm:pt modelId="{3229937A-1B32-467B-8170-AFCCDEB2A986}" type="parTrans" cxnId="{5CA6A881-BB93-4BF6-A92E-33B9330B6318}">
      <dgm:prSet/>
      <dgm:spPr/>
      <dgm:t>
        <a:bodyPr/>
        <a:lstStyle/>
        <a:p>
          <a:endParaRPr lang="en-IN"/>
        </a:p>
      </dgm:t>
    </dgm:pt>
    <dgm:pt modelId="{B66F117E-0D78-4D6D-B529-9B1F96FA7401}" type="sibTrans" cxnId="{5CA6A881-BB93-4BF6-A92E-33B9330B6318}">
      <dgm:prSet/>
      <dgm:spPr/>
      <dgm:t>
        <a:bodyPr/>
        <a:lstStyle/>
        <a:p>
          <a:endParaRPr lang="en-IN"/>
        </a:p>
      </dgm:t>
    </dgm:pt>
    <dgm:pt modelId="{0594564D-83EC-4B88-870E-BF515712CE5C}">
      <dgm:prSet phldrT="[Text]" custT="1"/>
      <dgm:spPr/>
      <dgm:t>
        <a:bodyPr/>
        <a:lstStyle/>
        <a:p>
          <a:r>
            <a:rPr lang="en-IN" sz="2200" b="1" i="1" dirty="0">
              <a:latin typeface="Times New Roman" panose="02020603050405020304" pitchFamily="18" charset="0"/>
              <a:cs typeface="Times New Roman" panose="02020603050405020304" pitchFamily="18" charset="0"/>
            </a:rPr>
            <a:t>Profit/Loss</a:t>
          </a:r>
        </a:p>
        <a:p>
          <a:r>
            <a:rPr lang="en-IN" sz="2200" b="1" i="1" dirty="0">
              <a:latin typeface="Times New Roman" panose="02020603050405020304" pitchFamily="18" charset="0"/>
              <a:cs typeface="Times New Roman" panose="02020603050405020304" pitchFamily="18" charset="0"/>
            </a:rPr>
            <a:t>Calculator</a:t>
          </a:r>
        </a:p>
      </dgm:t>
    </dgm:pt>
    <dgm:pt modelId="{0571E35C-F544-4040-9072-3C2A49BB7B09}" type="parTrans" cxnId="{F3A0774F-8D47-447D-B4B8-3A7C513D0AA3}">
      <dgm:prSet/>
      <dgm:spPr/>
      <dgm:t>
        <a:bodyPr/>
        <a:lstStyle/>
        <a:p>
          <a:endParaRPr lang="en-IN"/>
        </a:p>
      </dgm:t>
    </dgm:pt>
    <dgm:pt modelId="{5AF3B27B-55C7-4727-A0DB-2E673A26C74A}" type="sibTrans" cxnId="{F3A0774F-8D47-447D-B4B8-3A7C513D0AA3}">
      <dgm:prSet/>
      <dgm:spPr/>
      <dgm:t>
        <a:bodyPr/>
        <a:lstStyle/>
        <a:p>
          <a:endParaRPr lang="en-IN"/>
        </a:p>
      </dgm:t>
    </dgm:pt>
    <dgm:pt modelId="{41A625E0-2576-4789-8101-3F34FDDDE238}" type="pres">
      <dgm:prSet presAssocID="{4DA676F0-1A9D-4F50-ADB9-D9831BACFF80}" presName="diagram" presStyleCnt="0">
        <dgm:presLayoutVars>
          <dgm:dir/>
          <dgm:resizeHandles val="exact"/>
        </dgm:presLayoutVars>
      </dgm:prSet>
      <dgm:spPr/>
    </dgm:pt>
    <dgm:pt modelId="{3495B921-39FE-405B-8E58-61580C0DE614}" type="pres">
      <dgm:prSet presAssocID="{B191A864-34A5-4846-A989-71366A786AE1}" presName="node" presStyleLbl="node1" presStyleIdx="0" presStyleCnt="5">
        <dgm:presLayoutVars>
          <dgm:bulletEnabled val="1"/>
        </dgm:presLayoutVars>
      </dgm:prSet>
      <dgm:spPr/>
    </dgm:pt>
    <dgm:pt modelId="{D9D321AD-5812-4020-9CAB-B5BB02CFEEAA}" type="pres">
      <dgm:prSet presAssocID="{DA3D6552-DCD3-457C-8738-1965594E9C98}" presName="sibTrans" presStyleLbl="sibTrans2D1" presStyleIdx="0" presStyleCnt="4"/>
      <dgm:spPr/>
    </dgm:pt>
    <dgm:pt modelId="{BDD6BD95-DBBC-4923-AF30-6046F2EFB3A6}" type="pres">
      <dgm:prSet presAssocID="{DA3D6552-DCD3-457C-8738-1965594E9C98}" presName="connectorText" presStyleLbl="sibTrans2D1" presStyleIdx="0" presStyleCnt="4"/>
      <dgm:spPr/>
    </dgm:pt>
    <dgm:pt modelId="{A2789C44-30CD-4E9C-8AFF-7D632A975200}" type="pres">
      <dgm:prSet presAssocID="{649649A1-0337-4F7A-AB2E-FE2128347E16}" presName="node" presStyleLbl="node1" presStyleIdx="1" presStyleCnt="5">
        <dgm:presLayoutVars>
          <dgm:bulletEnabled val="1"/>
        </dgm:presLayoutVars>
      </dgm:prSet>
      <dgm:spPr/>
    </dgm:pt>
    <dgm:pt modelId="{7AB5DF73-EC99-4726-BDB2-F82B486A9BD0}" type="pres">
      <dgm:prSet presAssocID="{34633D2C-F133-4DE3-86BB-A506935B5CDE}" presName="sibTrans" presStyleLbl="sibTrans2D1" presStyleIdx="1" presStyleCnt="4"/>
      <dgm:spPr/>
    </dgm:pt>
    <dgm:pt modelId="{8CD342C7-2E3B-457E-ACAB-69037BCDE709}" type="pres">
      <dgm:prSet presAssocID="{34633D2C-F133-4DE3-86BB-A506935B5CDE}" presName="connectorText" presStyleLbl="sibTrans2D1" presStyleIdx="1" presStyleCnt="4"/>
      <dgm:spPr/>
    </dgm:pt>
    <dgm:pt modelId="{954C1F4F-0D19-4FE4-8D83-C69D4533734D}" type="pres">
      <dgm:prSet presAssocID="{98B8BE73-DE9A-4E74-8A8F-66A72E8E969C}" presName="node" presStyleLbl="node1" presStyleIdx="2" presStyleCnt="5">
        <dgm:presLayoutVars>
          <dgm:bulletEnabled val="1"/>
        </dgm:presLayoutVars>
      </dgm:prSet>
      <dgm:spPr/>
    </dgm:pt>
    <dgm:pt modelId="{EDC3404F-68D0-4C6B-95F0-2DD2846A4B71}" type="pres">
      <dgm:prSet presAssocID="{FDA43988-697F-4B40-AB49-E647E36064F5}" presName="sibTrans" presStyleLbl="sibTrans2D1" presStyleIdx="2" presStyleCnt="4"/>
      <dgm:spPr/>
    </dgm:pt>
    <dgm:pt modelId="{D912D8C1-06FF-46A1-B5F6-42974D76031D}" type="pres">
      <dgm:prSet presAssocID="{FDA43988-697F-4B40-AB49-E647E36064F5}" presName="connectorText" presStyleLbl="sibTrans2D1" presStyleIdx="2" presStyleCnt="4"/>
      <dgm:spPr/>
    </dgm:pt>
    <dgm:pt modelId="{0C02EC33-BB52-448F-95CD-C419F08EE439}" type="pres">
      <dgm:prSet presAssocID="{CB650C52-4532-494E-B04F-4500123DBDCA}" presName="node" presStyleLbl="node1" presStyleIdx="3" presStyleCnt="5">
        <dgm:presLayoutVars>
          <dgm:bulletEnabled val="1"/>
        </dgm:presLayoutVars>
      </dgm:prSet>
      <dgm:spPr/>
    </dgm:pt>
    <dgm:pt modelId="{BED6FE80-6E15-4FDC-BD34-608CF063D324}" type="pres">
      <dgm:prSet presAssocID="{B66F117E-0D78-4D6D-B529-9B1F96FA7401}" presName="sibTrans" presStyleLbl="sibTrans2D1" presStyleIdx="3" presStyleCnt="4"/>
      <dgm:spPr/>
    </dgm:pt>
    <dgm:pt modelId="{ADF78E36-522B-440F-B083-67784521CE84}" type="pres">
      <dgm:prSet presAssocID="{B66F117E-0D78-4D6D-B529-9B1F96FA7401}" presName="connectorText" presStyleLbl="sibTrans2D1" presStyleIdx="3" presStyleCnt="4"/>
      <dgm:spPr/>
    </dgm:pt>
    <dgm:pt modelId="{3335003D-622D-446D-A0A8-0CA5B69C197B}" type="pres">
      <dgm:prSet presAssocID="{0594564D-83EC-4B88-870E-BF515712CE5C}" presName="node" presStyleLbl="node1" presStyleIdx="4" presStyleCnt="5">
        <dgm:presLayoutVars>
          <dgm:bulletEnabled val="1"/>
        </dgm:presLayoutVars>
      </dgm:prSet>
      <dgm:spPr/>
    </dgm:pt>
  </dgm:ptLst>
  <dgm:cxnLst>
    <dgm:cxn modelId="{3667CC04-E6FD-4D1C-91FD-03CFA0758096}" type="presOf" srcId="{FDA43988-697F-4B40-AB49-E647E36064F5}" destId="{EDC3404F-68D0-4C6B-95F0-2DD2846A4B71}" srcOrd="0" destOrd="0" presId="urn:microsoft.com/office/officeart/2005/8/layout/process5"/>
    <dgm:cxn modelId="{BD2CAF13-7F32-4EF4-9FC6-4DAAC71C0B26}" type="presOf" srcId="{CB650C52-4532-494E-B04F-4500123DBDCA}" destId="{0C02EC33-BB52-448F-95CD-C419F08EE439}" srcOrd="0" destOrd="0" presId="urn:microsoft.com/office/officeart/2005/8/layout/process5"/>
    <dgm:cxn modelId="{8054C518-99CC-432B-87CD-E1F028160E6A}" type="presOf" srcId="{649649A1-0337-4F7A-AB2E-FE2128347E16}" destId="{A2789C44-30CD-4E9C-8AFF-7D632A975200}" srcOrd="0" destOrd="0" presId="urn:microsoft.com/office/officeart/2005/8/layout/process5"/>
    <dgm:cxn modelId="{9BFA0C25-759F-4E73-BFFB-E1A6B95880F9}" type="presOf" srcId="{B191A864-34A5-4846-A989-71366A786AE1}" destId="{3495B921-39FE-405B-8E58-61580C0DE614}" srcOrd="0" destOrd="0" presId="urn:microsoft.com/office/officeart/2005/8/layout/process5"/>
    <dgm:cxn modelId="{2516A334-224C-4512-849B-C27E623DA7AE}" type="presOf" srcId="{DA3D6552-DCD3-457C-8738-1965594E9C98}" destId="{D9D321AD-5812-4020-9CAB-B5BB02CFEEAA}" srcOrd="0" destOrd="0" presId="urn:microsoft.com/office/officeart/2005/8/layout/process5"/>
    <dgm:cxn modelId="{DEAC4A3B-AE07-43A7-99FB-9D8931A9EAA4}" type="presOf" srcId="{0594564D-83EC-4B88-870E-BF515712CE5C}" destId="{3335003D-622D-446D-A0A8-0CA5B69C197B}" srcOrd="0" destOrd="0" presId="urn:microsoft.com/office/officeart/2005/8/layout/process5"/>
    <dgm:cxn modelId="{35B7813B-9F5A-459A-8E9E-668F70318DA5}" type="presOf" srcId="{34633D2C-F133-4DE3-86BB-A506935B5CDE}" destId="{7AB5DF73-EC99-4726-BDB2-F82B486A9BD0}" srcOrd="0" destOrd="0" presId="urn:microsoft.com/office/officeart/2005/8/layout/process5"/>
    <dgm:cxn modelId="{2E36D13B-4F29-4D1F-8A8C-8681DFA65279}" type="presOf" srcId="{DA3D6552-DCD3-457C-8738-1965594E9C98}" destId="{BDD6BD95-DBBC-4923-AF30-6046F2EFB3A6}" srcOrd="1" destOrd="0" presId="urn:microsoft.com/office/officeart/2005/8/layout/process5"/>
    <dgm:cxn modelId="{7BC8DF3B-1732-4D48-A5F8-8E36637A1C00}" type="presOf" srcId="{B66F117E-0D78-4D6D-B529-9B1F96FA7401}" destId="{ADF78E36-522B-440F-B083-67784521CE84}" srcOrd="1" destOrd="0" presId="urn:microsoft.com/office/officeart/2005/8/layout/process5"/>
    <dgm:cxn modelId="{91FDED40-D4D9-4B01-A11C-F9D716A6A133}" type="presOf" srcId="{B66F117E-0D78-4D6D-B529-9B1F96FA7401}" destId="{BED6FE80-6E15-4FDC-BD34-608CF063D324}" srcOrd="0" destOrd="0" presId="urn:microsoft.com/office/officeart/2005/8/layout/process5"/>
    <dgm:cxn modelId="{F3A0774F-8D47-447D-B4B8-3A7C513D0AA3}" srcId="{4DA676F0-1A9D-4F50-ADB9-D9831BACFF80}" destId="{0594564D-83EC-4B88-870E-BF515712CE5C}" srcOrd="4" destOrd="0" parTransId="{0571E35C-F544-4040-9072-3C2A49BB7B09}" sibTransId="{5AF3B27B-55C7-4727-A0DB-2E673A26C74A}"/>
    <dgm:cxn modelId="{DB8D5C7F-F29C-46C4-86C9-6BAF45655EDE}" type="presOf" srcId="{FDA43988-697F-4B40-AB49-E647E36064F5}" destId="{D912D8C1-06FF-46A1-B5F6-42974D76031D}" srcOrd="1" destOrd="0" presId="urn:microsoft.com/office/officeart/2005/8/layout/process5"/>
    <dgm:cxn modelId="{5CA6A881-BB93-4BF6-A92E-33B9330B6318}" srcId="{4DA676F0-1A9D-4F50-ADB9-D9831BACFF80}" destId="{CB650C52-4532-494E-B04F-4500123DBDCA}" srcOrd="3" destOrd="0" parTransId="{3229937A-1B32-467B-8170-AFCCDEB2A986}" sibTransId="{B66F117E-0D78-4D6D-B529-9B1F96FA7401}"/>
    <dgm:cxn modelId="{43CB699A-293E-4C46-8502-639103709B35}" srcId="{4DA676F0-1A9D-4F50-ADB9-D9831BACFF80}" destId="{98B8BE73-DE9A-4E74-8A8F-66A72E8E969C}" srcOrd="2" destOrd="0" parTransId="{552F74B9-E79F-4350-B6ED-293C628D9AC1}" sibTransId="{FDA43988-697F-4B40-AB49-E647E36064F5}"/>
    <dgm:cxn modelId="{C55E4CB4-9479-436D-B8EA-6CCAB6EBE425}" type="presOf" srcId="{98B8BE73-DE9A-4E74-8A8F-66A72E8E969C}" destId="{954C1F4F-0D19-4FE4-8D83-C69D4533734D}" srcOrd="0" destOrd="0" presId="urn:microsoft.com/office/officeart/2005/8/layout/process5"/>
    <dgm:cxn modelId="{25394BBE-7CC7-48AE-9D2D-99B10BB5535B}" type="presOf" srcId="{4DA676F0-1A9D-4F50-ADB9-D9831BACFF80}" destId="{41A625E0-2576-4789-8101-3F34FDDDE238}" srcOrd="0" destOrd="0" presId="urn:microsoft.com/office/officeart/2005/8/layout/process5"/>
    <dgm:cxn modelId="{9C48B8CB-3C2B-4F41-B910-53C286ADEEDD}" srcId="{4DA676F0-1A9D-4F50-ADB9-D9831BACFF80}" destId="{B191A864-34A5-4846-A989-71366A786AE1}" srcOrd="0" destOrd="0" parTransId="{C7F06410-209F-432D-B364-9709530D89CB}" sibTransId="{DA3D6552-DCD3-457C-8738-1965594E9C98}"/>
    <dgm:cxn modelId="{D81C81D5-2EA4-4BDF-BF15-6D0B991E65F4}" srcId="{4DA676F0-1A9D-4F50-ADB9-D9831BACFF80}" destId="{649649A1-0337-4F7A-AB2E-FE2128347E16}" srcOrd="1" destOrd="0" parTransId="{26D16D4E-84F0-47FD-86D7-CC67D1DE15AB}" sibTransId="{34633D2C-F133-4DE3-86BB-A506935B5CDE}"/>
    <dgm:cxn modelId="{368018F0-B329-454D-B175-D2D2DB402D22}" type="presOf" srcId="{34633D2C-F133-4DE3-86BB-A506935B5CDE}" destId="{8CD342C7-2E3B-457E-ACAB-69037BCDE709}" srcOrd="1" destOrd="0" presId="urn:microsoft.com/office/officeart/2005/8/layout/process5"/>
    <dgm:cxn modelId="{601979AB-7CD4-4519-BD2A-C2E74C94A3EC}" type="presParOf" srcId="{41A625E0-2576-4789-8101-3F34FDDDE238}" destId="{3495B921-39FE-405B-8E58-61580C0DE614}" srcOrd="0" destOrd="0" presId="urn:microsoft.com/office/officeart/2005/8/layout/process5"/>
    <dgm:cxn modelId="{571356A4-AC77-4229-AB8F-1FFA7C30654D}" type="presParOf" srcId="{41A625E0-2576-4789-8101-3F34FDDDE238}" destId="{D9D321AD-5812-4020-9CAB-B5BB02CFEEAA}" srcOrd="1" destOrd="0" presId="urn:microsoft.com/office/officeart/2005/8/layout/process5"/>
    <dgm:cxn modelId="{C0B129A2-E3DE-4F65-9815-46CC78792B54}" type="presParOf" srcId="{D9D321AD-5812-4020-9CAB-B5BB02CFEEAA}" destId="{BDD6BD95-DBBC-4923-AF30-6046F2EFB3A6}" srcOrd="0" destOrd="0" presId="urn:microsoft.com/office/officeart/2005/8/layout/process5"/>
    <dgm:cxn modelId="{A3CD4FA9-ADD4-47FB-BC97-C5BE0548AE85}" type="presParOf" srcId="{41A625E0-2576-4789-8101-3F34FDDDE238}" destId="{A2789C44-30CD-4E9C-8AFF-7D632A975200}" srcOrd="2" destOrd="0" presId="urn:microsoft.com/office/officeart/2005/8/layout/process5"/>
    <dgm:cxn modelId="{A066250D-94F4-4B3E-9ED6-BC57D459F164}" type="presParOf" srcId="{41A625E0-2576-4789-8101-3F34FDDDE238}" destId="{7AB5DF73-EC99-4726-BDB2-F82B486A9BD0}" srcOrd="3" destOrd="0" presId="urn:microsoft.com/office/officeart/2005/8/layout/process5"/>
    <dgm:cxn modelId="{C8AEA87F-B1B8-4FAC-97D0-B1EF3B78F969}" type="presParOf" srcId="{7AB5DF73-EC99-4726-BDB2-F82B486A9BD0}" destId="{8CD342C7-2E3B-457E-ACAB-69037BCDE709}" srcOrd="0" destOrd="0" presId="urn:microsoft.com/office/officeart/2005/8/layout/process5"/>
    <dgm:cxn modelId="{31CAAAE0-66E3-4156-A933-15C8E6970D66}" type="presParOf" srcId="{41A625E0-2576-4789-8101-3F34FDDDE238}" destId="{954C1F4F-0D19-4FE4-8D83-C69D4533734D}" srcOrd="4" destOrd="0" presId="urn:microsoft.com/office/officeart/2005/8/layout/process5"/>
    <dgm:cxn modelId="{598EFA00-887F-444E-B4FA-85E80D871032}" type="presParOf" srcId="{41A625E0-2576-4789-8101-3F34FDDDE238}" destId="{EDC3404F-68D0-4C6B-95F0-2DD2846A4B71}" srcOrd="5" destOrd="0" presId="urn:microsoft.com/office/officeart/2005/8/layout/process5"/>
    <dgm:cxn modelId="{79EE2045-97FA-440B-AA60-7F9DC8F4A195}" type="presParOf" srcId="{EDC3404F-68D0-4C6B-95F0-2DD2846A4B71}" destId="{D912D8C1-06FF-46A1-B5F6-42974D76031D}" srcOrd="0" destOrd="0" presId="urn:microsoft.com/office/officeart/2005/8/layout/process5"/>
    <dgm:cxn modelId="{C2A51502-0C70-49A7-B062-0579B95D4632}" type="presParOf" srcId="{41A625E0-2576-4789-8101-3F34FDDDE238}" destId="{0C02EC33-BB52-448F-95CD-C419F08EE439}" srcOrd="6" destOrd="0" presId="urn:microsoft.com/office/officeart/2005/8/layout/process5"/>
    <dgm:cxn modelId="{1D971C6D-DADE-4E29-B8CD-93F44CB88DC1}" type="presParOf" srcId="{41A625E0-2576-4789-8101-3F34FDDDE238}" destId="{BED6FE80-6E15-4FDC-BD34-608CF063D324}" srcOrd="7" destOrd="0" presId="urn:microsoft.com/office/officeart/2005/8/layout/process5"/>
    <dgm:cxn modelId="{6D16B3A9-0C70-4490-894A-D119290394A3}" type="presParOf" srcId="{BED6FE80-6E15-4FDC-BD34-608CF063D324}" destId="{ADF78E36-522B-440F-B083-67784521CE84}" srcOrd="0" destOrd="0" presId="urn:microsoft.com/office/officeart/2005/8/layout/process5"/>
    <dgm:cxn modelId="{F8B08B8F-758E-4844-91EC-7D52E36D9CAB}" type="presParOf" srcId="{41A625E0-2576-4789-8101-3F34FDDDE238}" destId="{3335003D-622D-446D-A0A8-0CA5B69C197B}"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4AFF96-5F3A-40DD-B0D0-222DB9A8FDBF}" type="doc">
      <dgm:prSet loTypeId="urn:microsoft.com/office/officeart/2008/layout/HexagonCluster" loCatId="relationship" qsTypeId="urn:microsoft.com/office/officeart/2005/8/quickstyle/simple1" qsCatId="simple" csTypeId="urn:microsoft.com/office/officeart/2005/8/colors/accent0_3" csCatId="mainScheme" phldr="1"/>
      <dgm:spPr/>
      <dgm:t>
        <a:bodyPr/>
        <a:lstStyle/>
        <a:p>
          <a:endParaRPr lang="en-IN"/>
        </a:p>
      </dgm:t>
    </dgm:pt>
    <dgm:pt modelId="{696B2DF4-58C0-4518-B329-3FA4D2BEE95D}">
      <dgm:prSet phldrT="[Text]" custT="1"/>
      <dgm:spPr/>
      <dgm:t>
        <a:bodyPr/>
        <a:lstStyle/>
        <a:p>
          <a:r>
            <a:rPr lang="en-IN" sz="2200" b="1" i="1" u="sng" dirty="0">
              <a:latin typeface="Times New Roman" panose="02020603050405020304" pitchFamily="18" charset="0"/>
              <a:cs typeface="Times New Roman" panose="02020603050405020304" pitchFamily="18" charset="0"/>
            </a:rPr>
            <a:t>MVC /</a:t>
          </a:r>
        </a:p>
        <a:p>
          <a:r>
            <a:rPr lang="en-IN" sz="2200" b="1" i="1" u="sng" dirty="0">
              <a:latin typeface="Times New Roman" panose="02020603050405020304" pitchFamily="18" charset="0"/>
              <a:cs typeface="Times New Roman" panose="02020603050405020304" pitchFamily="18" charset="0"/>
            </a:rPr>
            <a:t>Command:</a:t>
          </a:r>
        </a:p>
        <a:p>
          <a:r>
            <a:rPr lang="en-IN" sz="2000" b="1" i="1" u="none" dirty="0">
              <a:latin typeface="Times New Roman" panose="02020603050405020304" pitchFamily="18" charset="0"/>
              <a:cs typeface="Times New Roman" panose="02020603050405020304" pitchFamily="18" charset="0"/>
            </a:rPr>
            <a:t>UI Interaction</a:t>
          </a:r>
        </a:p>
      </dgm:t>
    </dgm:pt>
    <dgm:pt modelId="{EBFCECA5-6BB3-4EC9-90E3-877A88469609}" type="parTrans" cxnId="{60889093-4F18-4A8F-A3F9-BC5D637A9C2B}">
      <dgm:prSet/>
      <dgm:spPr/>
      <dgm:t>
        <a:bodyPr/>
        <a:lstStyle/>
        <a:p>
          <a:endParaRPr lang="en-IN"/>
        </a:p>
      </dgm:t>
    </dgm:pt>
    <dgm:pt modelId="{294CA6E3-68AD-48B4-81B2-EEAC5EFCA5D1}" type="sibTrans" cxnId="{60889093-4F18-4A8F-A3F9-BC5D637A9C2B}">
      <dgm:prSet/>
      <dgm:spPr>
        <a:blipFill>
          <a:blip xmlns:r="http://schemas.openxmlformats.org/officeDocument/2006/relationships" r:embed="rId1"/>
          <a:srcRect/>
          <a:stretch>
            <a:fillRect l="-15000" r="-15000"/>
          </a:stretch>
        </a:blipFill>
      </dgm:spPr>
      <dgm:t>
        <a:bodyPr/>
        <a:lstStyle/>
        <a:p>
          <a:endParaRPr lang="en-IN"/>
        </a:p>
      </dgm:t>
    </dgm:pt>
    <dgm:pt modelId="{CA4B238C-9DB2-4C76-B367-EC4B15E23AC4}">
      <dgm:prSet phldrT="[Text]" custT="1"/>
      <dgm:spPr/>
      <dgm: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b="1" i="1" u="sng" dirty="0">
              <a:latin typeface="Times New Roman" panose="02020603050405020304" pitchFamily="18" charset="0"/>
              <a:cs typeface="Times New Roman" panose="02020603050405020304" pitchFamily="18" charset="0"/>
            </a:rPr>
            <a:t>Service Layer:</a:t>
          </a:r>
        </a:p>
        <a:p>
          <a:pPr marL="0" marR="0" lvl="0" indent="0" algn="ctr" defTabSz="914400" eaLnBrk="1" fontAlgn="auto" latinLnBrk="0" hangingPunct="1">
            <a:lnSpc>
              <a:spcPct val="100000"/>
            </a:lnSpc>
            <a:spcBef>
              <a:spcPts val="0"/>
            </a:spcBef>
            <a:spcAft>
              <a:spcPts val="0"/>
            </a:spcAft>
            <a:buClrTx/>
            <a:buSzTx/>
            <a:buFontTx/>
            <a:buNone/>
            <a:tabLst/>
            <a:defRPr/>
          </a:pPr>
          <a:r>
            <a:rPr lang="en-IN" sz="1800" b="1" i="1" dirty="0" err="1">
              <a:latin typeface="Times New Roman" panose="02020603050405020304" pitchFamily="18" charset="0"/>
              <a:cs typeface="Times New Roman" panose="02020603050405020304" pitchFamily="18" charset="0"/>
            </a:rPr>
            <a:t>Seperation</a:t>
          </a:r>
          <a:r>
            <a:rPr lang="en-IN" sz="1800" b="1" i="1" dirty="0">
              <a:latin typeface="Times New Roman" panose="02020603050405020304" pitchFamily="18" charset="0"/>
              <a:cs typeface="Times New Roman" panose="02020603050405020304" pitchFamily="18" charset="0"/>
            </a:rPr>
            <a:t> of logic</a:t>
          </a:r>
        </a:p>
      </dgm:t>
    </dgm:pt>
    <dgm:pt modelId="{AD74DDDD-B029-4265-88C9-7DF90DA87F8C}" type="parTrans" cxnId="{D14C3841-3F05-4D04-833C-822B1684EAC0}">
      <dgm:prSet/>
      <dgm:spPr/>
      <dgm:t>
        <a:bodyPr/>
        <a:lstStyle/>
        <a:p>
          <a:endParaRPr lang="en-IN"/>
        </a:p>
      </dgm:t>
    </dgm:pt>
    <dgm:pt modelId="{13BE44AC-2729-4EE9-A2DE-D9681D13F2FD}" type="sibTrans" cxnId="{D14C3841-3F05-4D04-833C-822B1684EAC0}">
      <dgm:prSet/>
      <dgm:spPr>
        <a:blipFill>
          <a:blip xmlns:r="http://schemas.openxmlformats.org/officeDocument/2006/relationships" r:embed="rId2"/>
          <a:srcRect/>
          <a:stretch>
            <a:fillRect t="-60000" b="-60000"/>
          </a:stretch>
        </a:blipFill>
      </dgm:spPr>
      <dgm:t>
        <a:bodyPr/>
        <a:lstStyle/>
        <a:p>
          <a:endParaRPr lang="en-IN"/>
        </a:p>
      </dgm:t>
    </dgm:pt>
    <dgm:pt modelId="{0FED0672-7EA2-4910-BF75-B9B8CEA2FEA7}">
      <dgm:prSet phldrT="[Text]" custT="1"/>
      <dgm:spPr/>
      <dgm:t>
        <a:bodyPr/>
        <a:lstStyle/>
        <a:p>
          <a:r>
            <a:rPr lang="en-IN" sz="2200" b="1" i="1" u="sng" dirty="0">
              <a:latin typeface="Times New Roman" panose="02020603050405020304" pitchFamily="18" charset="0"/>
              <a:cs typeface="Times New Roman" panose="02020603050405020304" pitchFamily="18" charset="0"/>
            </a:rPr>
            <a:t>Data class:</a:t>
          </a:r>
        </a:p>
        <a:p>
          <a:r>
            <a:rPr lang="en-IN" sz="2000" b="1" i="1" dirty="0">
              <a:latin typeface="Times New Roman" panose="02020603050405020304" pitchFamily="18" charset="0"/>
              <a:cs typeface="Times New Roman" panose="02020603050405020304" pitchFamily="18" charset="0"/>
            </a:rPr>
            <a:t>Structuring stock and portfolio data</a:t>
          </a:r>
        </a:p>
      </dgm:t>
    </dgm:pt>
    <dgm:pt modelId="{64E2F94D-A9FF-4B20-AA6E-AF13E3E30123}" type="parTrans" cxnId="{722D7282-4188-4088-A674-3A4131D63FFA}">
      <dgm:prSet/>
      <dgm:spPr/>
      <dgm:t>
        <a:bodyPr/>
        <a:lstStyle/>
        <a:p>
          <a:endParaRPr lang="en-IN"/>
        </a:p>
      </dgm:t>
    </dgm:pt>
    <dgm:pt modelId="{558BBCE6-85AC-47A6-9EDF-215D09E02DE0}" type="sibTrans" cxnId="{722D7282-4188-4088-A674-3A4131D63FFA}">
      <dgm:prSet/>
      <dgm:spPr>
        <a:blipFill>
          <a:blip xmlns:r="http://schemas.openxmlformats.org/officeDocument/2006/relationships" r:embed="rId3"/>
          <a:srcRect/>
          <a:stretch>
            <a:fillRect l="-27000" r="-27000"/>
          </a:stretch>
        </a:blipFill>
      </dgm:spPr>
      <dgm:t>
        <a:bodyPr/>
        <a:lstStyle/>
        <a:p>
          <a:endParaRPr lang="en-IN"/>
        </a:p>
      </dgm:t>
    </dgm:pt>
    <dgm:pt modelId="{D4A6A5C0-156F-42BA-8719-37FEFE587C4C}" type="pres">
      <dgm:prSet presAssocID="{064AFF96-5F3A-40DD-B0D0-222DB9A8FDBF}" presName="Name0" presStyleCnt="0">
        <dgm:presLayoutVars>
          <dgm:chMax val="21"/>
          <dgm:chPref val="21"/>
        </dgm:presLayoutVars>
      </dgm:prSet>
      <dgm:spPr/>
    </dgm:pt>
    <dgm:pt modelId="{216CE851-7A58-476C-B192-6AE3B3B4C9B0}" type="pres">
      <dgm:prSet presAssocID="{696B2DF4-58C0-4518-B329-3FA4D2BEE95D}" presName="text1" presStyleCnt="0"/>
      <dgm:spPr/>
    </dgm:pt>
    <dgm:pt modelId="{50877886-3718-4E61-AFF8-71E4412CF0DB}" type="pres">
      <dgm:prSet presAssocID="{696B2DF4-58C0-4518-B329-3FA4D2BEE95D}" presName="textRepeatNode" presStyleLbl="alignNode1" presStyleIdx="0" presStyleCnt="3">
        <dgm:presLayoutVars>
          <dgm:chMax val="0"/>
          <dgm:chPref val="0"/>
          <dgm:bulletEnabled val="1"/>
        </dgm:presLayoutVars>
      </dgm:prSet>
      <dgm:spPr/>
    </dgm:pt>
    <dgm:pt modelId="{1D14BFC1-91C1-46E0-8E16-432C44A7763D}" type="pres">
      <dgm:prSet presAssocID="{696B2DF4-58C0-4518-B329-3FA4D2BEE95D}" presName="textaccent1" presStyleCnt="0"/>
      <dgm:spPr/>
    </dgm:pt>
    <dgm:pt modelId="{A4524E4C-2A4F-49FD-A9DA-E875CC24B780}" type="pres">
      <dgm:prSet presAssocID="{696B2DF4-58C0-4518-B329-3FA4D2BEE95D}" presName="accentRepeatNode" presStyleLbl="solidAlignAcc1" presStyleIdx="0" presStyleCnt="6"/>
      <dgm:spPr/>
    </dgm:pt>
    <dgm:pt modelId="{0FED2E7C-5DB4-4FB5-939C-F5CDDD24D03B}" type="pres">
      <dgm:prSet presAssocID="{294CA6E3-68AD-48B4-81B2-EEAC5EFCA5D1}" presName="image1" presStyleCnt="0"/>
      <dgm:spPr/>
    </dgm:pt>
    <dgm:pt modelId="{8EB9C78E-40A8-4F38-A173-B28FB32C8E86}" type="pres">
      <dgm:prSet presAssocID="{294CA6E3-68AD-48B4-81B2-EEAC5EFCA5D1}" presName="imageRepeatNode" presStyleLbl="alignAcc1" presStyleIdx="0" presStyleCnt="3"/>
      <dgm:spPr/>
    </dgm:pt>
    <dgm:pt modelId="{F0C9C3DA-8E75-4276-A58B-47F35066D02C}" type="pres">
      <dgm:prSet presAssocID="{294CA6E3-68AD-48B4-81B2-EEAC5EFCA5D1}" presName="imageaccent1" presStyleCnt="0"/>
      <dgm:spPr/>
    </dgm:pt>
    <dgm:pt modelId="{083BBA92-F815-4C46-B507-B811DE8C869E}" type="pres">
      <dgm:prSet presAssocID="{294CA6E3-68AD-48B4-81B2-EEAC5EFCA5D1}" presName="accentRepeatNode" presStyleLbl="solidAlignAcc1" presStyleIdx="1" presStyleCnt="6"/>
      <dgm:spPr/>
    </dgm:pt>
    <dgm:pt modelId="{B22384F4-F2DF-4E5C-8ACD-740691CDDDE2}" type="pres">
      <dgm:prSet presAssocID="{CA4B238C-9DB2-4C76-B367-EC4B15E23AC4}" presName="text2" presStyleCnt="0"/>
      <dgm:spPr/>
    </dgm:pt>
    <dgm:pt modelId="{B9E9F85F-1504-43B7-AE0F-07A98F5F4565}" type="pres">
      <dgm:prSet presAssocID="{CA4B238C-9DB2-4C76-B367-EC4B15E23AC4}" presName="textRepeatNode" presStyleLbl="alignNode1" presStyleIdx="1" presStyleCnt="3">
        <dgm:presLayoutVars>
          <dgm:chMax val="0"/>
          <dgm:chPref val="0"/>
          <dgm:bulletEnabled val="1"/>
        </dgm:presLayoutVars>
      </dgm:prSet>
      <dgm:spPr/>
    </dgm:pt>
    <dgm:pt modelId="{46062833-2CD0-43BE-BE51-F18C964CCCB4}" type="pres">
      <dgm:prSet presAssocID="{CA4B238C-9DB2-4C76-B367-EC4B15E23AC4}" presName="textaccent2" presStyleCnt="0"/>
      <dgm:spPr/>
    </dgm:pt>
    <dgm:pt modelId="{9639DADA-7BD8-42FE-8CE5-A819F2286D75}" type="pres">
      <dgm:prSet presAssocID="{CA4B238C-9DB2-4C76-B367-EC4B15E23AC4}" presName="accentRepeatNode" presStyleLbl="solidAlignAcc1" presStyleIdx="2" presStyleCnt="6"/>
      <dgm:spPr/>
    </dgm:pt>
    <dgm:pt modelId="{9DB4854A-57A3-4BDC-9BDE-78C09C1BFFEF}" type="pres">
      <dgm:prSet presAssocID="{13BE44AC-2729-4EE9-A2DE-D9681D13F2FD}" presName="image2" presStyleCnt="0"/>
      <dgm:spPr/>
    </dgm:pt>
    <dgm:pt modelId="{B377DEBD-75EA-497E-9875-64D03A58E5BE}" type="pres">
      <dgm:prSet presAssocID="{13BE44AC-2729-4EE9-A2DE-D9681D13F2FD}" presName="imageRepeatNode" presStyleLbl="alignAcc1" presStyleIdx="1" presStyleCnt="3"/>
      <dgm:spPr/>
    </dgm:pt>
    <dgm:pt modelId="{A438AE0D-AE62-446E-86D6-228289171355}" type="pres">
      <dgm:prSet presAssocID="{13BE44AC-2729-4EE9-A2DE-D9681D13F2FD}" presName="imageaccent2" presStyleCnt="0"/>
      <dgm:spPr/>
    </dgm:pt>
    <dgm:pt modelId="{5B9F2E3F-2FEC-4834-95ED-8BBF1C94A7FD}" type="pres">
      <dgm:prSet presAssocID="{13BE44AC-2729-4EE9-A2DE-D9681D13F2FD}" presName="accentRepeatNode" presStyleLbl="solidAlignAcc1" presStyleIdx="3" presStyleCnt="6"/>
      <dgm:spPr/>
    </dgm:pt>
    <dgm:pt modelId="{0D2308B1-0909-49E2-9A90-04ACFF590BC6}" type="pres">
      <dgm:prSet presAssocID="{0FED0672-7EA2-4910-BF75-B9B8CEA2FEA7}" presName="text3" presStyleCnt="0"/>
      <dgm:spPr/>
    </dgm:pt>
    <dgm:pt modelId="{763F53D3-5E08-40DE-B0D6-4F1FF3DD8F78}" type="pres">
      <dgm:prSet presAssocID="{0FED0672-7EA2-4910-BF75-B9B8CEA2FEA7}" presName="textRepeatNode" presStyleLbl="alignNode1" presStyleIdx="2" presStyleCnt="3" custLinFactNeighborX="-3550" custLinFactNeighborY="-1544">
        <dgm:presLayoutVars>
          <dgm:chMax val="0"/>
          <dgm:chPref val="0"/>
          <dgm:bulletEnabled val="1"/>
        </dgm:presLayoutVars>
      </dgm:prSet>
      <dgm:spPr/>
    </dgm:pt>
    <dgm:pt modelId="{97D9561F-F8D2-4420-B53D-2DC1BBCC1C3F}" type="pres">
      <dgm:prSet presAssocID="{0FED0672-7EA2-4910-BF75-B9B8CEA2FEA7}" presName="textaccent3" presStyleCnt="0"/>
      <dgm:spPr/>
    </dgm:pt>
    <dgm:pt modelId="{91BD8A42-8820-404F-B296-51B27E9A35A1}" type="pres">
      <dgm:prSet presAssocID="{0FED0672-7EA2-4910-BF75-B9B8CEA2FEA7}" presName="accentRepeatNode" presStyleLbl="solidAlignAcc1" presStyleIdx="4" presStyleCnt="6"/>
      <dgm:spPr/>
    </dgm:pt>
    <dgm:pt modelId="{D9532D4A-E2F3-4D4B-8C0E-4DD7177DC862}" type="pres">
      <dgm:prSet presAssocID="{558BBCE6-85AC-47A6-9EDF-215D09E02DE0}" presName="image3" presStyleCnt="0"/>
      <dgm:spPr/>
    </dgm:pt>
    <dgm:pt modelId="{FB34B283-D606-4E2C-BDBD-51876A5FF4D3}" type="pres">
      <dgm:prSet presAssocID="{558BBCE6-85AC-47A6-9EDF-215D09E02DE0}" presName="imageRepeatNode" presStyleLbl="alignAcc1" presStyleIdx="2" presStyleCnt="3"/>
      <dgm:spPr/>
    </dgm:pt>
    <dgm:pt modelId="{6B97C5E9-C115-4F69-8024-63D8E7D538DA}" type="pres">
      <dgm:prSet presAssocID="{558BBCE6-85AC-47A6-9EDF-215D09E02DE0}" presName="imageaccent3" presStyleCnt="0"/>
      <dgm:spPr/>
    </dgm:pt>
    <dgm:pt modelId="{17158135-D2AE-4CE3-A7B2-5B251CD77ADE}" type="pres">
      <dgm:prSet presAssocID="{558BBCE6-85AC-47A6-9EDF-215D09E02DE0}" presName="accentRepeatNode" presStyleLbl="solidAlignAcc1" presStyleIdx="5" presStyleCnt="6"/>
      <dgm:spPr/>
    </dgm:pt>
  </dgm:ptLst>
  <dgm:cxnLst>
    <dgm:cxn modelId="{ACE20E07-B449-41D5-804C-F600068ACE83}" type="presOf" srcId="{0FED0672-7EA2-4910-BF75-B9B8CEA2FEA7}" destId="{763F53D3-5E08-40DE-B0D6-4F1FF3DD8F78}" srcOrd="0" destOrd="0" presId="urn:microsoft.com/office/officeart/2008/layout/HexagonCluster"/>
    <dgm:cxn modelId="{B523A33B-0894-48C5-B2E4-156930B1EEAD}" type="presOf" srcId="{064AFF96-5F3A-40DD-B0D0-222DB9A8FDBF}" destId="{D4A6A5C0-156F-42BA-8719-37FEFE587C4C}" srcOrd="0" destOrd="0" presId="urn:microsoft.com/office/officeart/2008/layout/HexagonCluster"/>
    <dgm:cxn modelId="{D14C3841-3F05-4D04-833C-822B1684EAC0}" srcId="{064AFF96-5F3A-40DD-B0D0-222DB9A8FDBF}" destId="{CA4B238C-9DB2-4C76-B367-EC4B15E23AC4}" srcOrd="1" destOrd="0" parTransId="{AD74DDDD-B029-4265-88C9-7DF90DA87F8C}" sibTransId="{13BE44AC-2729-4EE9-A2DE-D9681D13F2FD}"/>
    <dgm:cxn modelId="{D2C31555-BD0B-4F29-B66E-30B943561B6E}" type="presOf" srcId="{13BE44AC-2729-4EE9-A2DE-D9681D13F2FD}" destId="{B377DEBD-75EA-497E-9875-64D03A58E5BE}" srcOrd="0" destOrd="0" presId="urn:microsoft.com/office/officeart/2008/layout/HexagonCluster"/>
    <dgm:cxn modelId="{722D7282-4188-4088-A674-3A4131D63FFA}" srcId="{064AFF96-5F3A-40DD-B0D0-222DB9A8FDBF}" destId="{0FED0672-7EA2-4910-BF75-B9B8CEA2FEA7}" srcOrd="2" destOrd="0" parTransId="{64E2F94D-A9FF-4B20-AA6E-AF13E3E30123}" sibTransId="{558BBCE6-85AC-47A6-9EDF-215D09E02DE0}"/>
    <dgm:cxn modelId="{60889093-4F18-4A8F-A3F9-BC5D637A9C2B}" srcId="{064AFF96-5F3A-40DD-B0D0-222DB9A8FDBF}" destId="{696B2DF4-58C0-4518-B329-3FA4D2BEE95D}" srcOrd="0" destOrd="0" parTransId="{EBFCECA5-6BB3-4EC9-90E3-877A88469609}" sibTransId="{294CA6E3-68AD-48B4-81B2-EEAC5EFCA5D1}"/>
    <dgm:cxn modelId="{CC3AE5A2-ED36-43E3-9E5F-378BA15BA53A}" type="presOf" srcId="{294CA6E3-68AD-48B4-81B2-EEAC5EFCA5D1}" destId="{8EB9C78E-40A8-4F38-A173-B28FB32C8E86}" srcOrd="0" destOrd="0" presId="urn:microsoft.com/office/officeart/2008/layout/HexagonCluster"/>
    <dgm:cxn modelId="{7D1B10B3-D029-469D-A027-932C9423D5EC}" type="presOf" srcId="{558BBCE6-85AC-47A6-9EDF-215D09E02DE0}" destId="{FB34B283-D606-4E2C-BDBD-51876A5FF4D3}" srcOrd="0" destOrd="0" presId="urn:microsoft.com/office/officeart/2008/layout/HexagonCluster"/>
    <dgm:cxn modelId="{AD9E60CE-9E68-4E8D-B0AD-A9C3E2BE441F}" type="presOf" srcId="{CA4B238C-9DB2-4C76-B367-EC4B15E23AC4}" destId="{B9E9F85F-1504-43B7-AE0F-07A98F5F4565}" srcOrd="0" destOrd="0" presId="urn:microsoft.com/office/officeart/2008/layout/HexagonCluster"/>
    <dgm:cxn modelId="{F3282ED1-0FEF-4543-9597-9FC84E50CA4F}" type="presOf" srcId="{696B2DF4-58C0-4518-B329-3FA4D2BEE95D}" destId="{50877886-3718-4E61-AFF8-71E4412CF0DB}" srcOrd="0" destOrd="0" presId="urn:microsoft.com/office/officeart/2008/layout/HexagonCluster"/>
    <dgm:cxn modelId="{E19C1FF1-1DC4-42AD-9AE0-775F13DCD37B}" type="presParOf" srcId="{D4A6A5C0-156F-42BA-8719-37FEFE587C4C}" destId="{216CE851-7A58-476C-B192-6AE3B3B4C9B0}" srcOrd="0" destOrd="0" presId="urn:microsoft.com/office/officeart/2008/layout/HexagonCluster"/>
    <dgm:cxn modelId="{F554F1B1-9176-4E00-B049-AC2B37F90ED2}" type="presParOf" srcId="{216CE851-7A58-476C-B192-6AE3B3B4C9B0}" destId="{50877886-3718-4E61-AFF8-71E4412CF0DB}" srcOrd="0" destOrd="0" presId="urn:microsoft.com/office/officeart/2008/layout/HexagonCluster"/>
    <dgm:cxn modelId="{71E80B72-4F6C-4917-8A00-A2814485A633}" type="presParOf" srcId="{D4A6A5C0-156F-42BA-8719-37FEFE587C4C}" destId="{1D14BFC1-91C1-46E0-8E16-432C44A7763D}" srcOrd="1" destOrd="0" presId="urn:microsoft.com/office/officeart/2008/layout/HexagonCluster"/>
    <dgm:cxn modelId="{CE3A5242-CCD7-4EB2-93EC-2097D194242B}" type="presParOf" srcId="{1D14BFC1-91C1-46E0-8E16-432C44A7763D}" destId="{A4524E4C-2A4F-49FD-A9DA-E875CC24B780}" srcOrd="0" destOrd="0" presId="urn:microsoft.com/office/officeart/2008/layout/HexagonCluster"/>
    <dgm:cxn modelId="{E00D9509-C3E9-4D04-B5CA-C35970BA48AA}" type="presParOf" srcId="{D4A6A5C0-156F-42BA-8719-37FEFE587C4C}" destId="{0FED2E7C-5DB4-4FB5-939C-F5CDDD24D03B}" srcOrd="2" destOrd="0" presId="urn:microsoft.com/office/officeart/2008/layout/HexagonCluster"/>
    <dgm:cxn modelId="{038ED49B-000F-4D57-9119-2C97AB1CA8C8}" type="presParOf" srcId="{0FED2E7C-5DB4-4FB5-939C-F5CDDD24D03B}" destId="{8EB9C78E-40A8-4F38-A173-B28FB32C8E86}" srcOrd="0" destOrd="0" presId="urn:microsoft.com/office/officeart/2008/layout/HexagonCluster"/>
    <dgm:cxn modelId="{0E1CFC06-6A80-4F50-9600-DB60F3885079}" type="presParOf" srcId="{D4A6A5C0-156F-42BA-8719-37FEFE587C4C}" destId="{F0C9C3DA-8E75-4276-A58B-47F35066D02C}" srcOrd="3" destOrd="0" presId="urn:microsoft.com/office/officeart/2008/layout/HexagonCluster"/>
    <dgm:cxn modelId="{E076F00D-1872-4D3E-AD60-961E8A9A0EA0}" type="presParOf" srcId="{F0C9C3DA-8E75-4276-A58B-47F35066D02C}" destId="{083BBA92-F815-4C46-B507-B811DE8C869E}" srcOrd="0" destOrd="0" presId="urn:microsoft.com/office/officeart/2008/layout/HexagonCluster"/>
    <dgm:cxn modelId="{32C237FF-80F7-4112-8891-5F040936D2C0}" type="presParOf" srcId="{D4A6A5C0-156F-42BA-8719-37FEFE587C4C}" destId="{B22384F4-F2DF-4E5C-8ACD-740691CDDDE2}" srcOrd="4" destOrd="0" presId="urn:microsoft.com/office/officeart/2008/layout/HexagonCluster"/>
    <dgm:cxn modelId="{2CE3D044-A22F-41E9-A8EA-8B1CD91E733A}" type="presParOf" srcId="{B22384F4-F2DF-4E5C-8ACD-740691CDDDE2}" destId="{B9E9F85F-1504-43B7-AE0F-07A98F5F4565}" srcOrd="0" destOrd="0" presId="urn:microsoft.com/office/officeart/2008/layout/HexagonCluster"/>
    <dgm:cxn modelId="{C07F3476-41F9-49D2-A38F-F8A99BD0A22E}" type="presParOf" srcId="{D4A6A5C0-156F-42BA-8719-37FEFE587C4C}" destId="{46062833-2CD0-43BE-BE51-F18C964CCCB4}" srcOrd="5" destOrd="0" presId="urn:microsoft.com/office/officeart/2008/layout/HexagonCluster"/>
    <dgm:cxn modelId="{6A562B7C-A950-4023-BE21-C141C7C7166B}" type="presParOf" srcId="{46062833-2CD0-43BE-BE51-F18C964CCCB4}" destId="{9639DADA-7BD8-42FE-8CE5-A819F2286D75}" srcOrd="0" destOrd="0" presId="urn:microsoft.com/office/officeart/2008/layout/HexagonCluster"/>
    <dgm:cxn modelId="{98A4F72D-B1EF-4819-A77A-C8754958DEF1}" type="presParOf" srcId="{D4A6A5C0-156F-42BA-8719-37FEFE587C4C}" destId="{9DB4854A-57A3-4BDC-9BDE-78C09C1BFFEF}" srcOrd="6" destOrd="0" presId="urn:microsoft.com/office/officeart/2008/layout/HexagonCluster"/>
    <dgm:cxn modelId="{2EF76E76-6D28-46B5-B758-1E698ADD4620}" type="presParOf" srcId="{9DB4854A-57A3-4BDC-9BDE-78C09C1BFFEF}" destId="{B377DEBD-75EA-497E-9875-64D03A58E5BE}" srcOrd="0" destOrd="0" presId="urn:microsoft.com/office/officeart/2008/layout/HexagonCluster"/>
    <dgm:cxn modelId="{CB4AC776-48AF-41AC-A361-9E3F043B3EB2}" type="presParOf" srcId="{D4A6A5C0-156F-42BA-8719-37FEFE587C4C}" destId="{A438AE0D-AE62-446E-86D6-228289171355}" srcOrd="7" destOrd="0" presId="urn:microsoft.com/office/officeart/2008/layout/HexagonCluster"/>
    <dgm:cxn modelId="{04DCB108-B1F1-4C93-910C-9F7BA1B0BF30}" type="presParOf" srcId="{A438AE0D-AE62-446E-86D6-228289171355}" destId="{5B9F2E3F-2FEC-4834-95ED-8BBF1C94A7FD}" srcOrd="0" destOrd="0" presId="urn:microsoft.com/office/officeart/2008/layout/HexagonCluster"/>
    <dgm:cxn modelId="{55A703B3-A150-461B-8BE8-A1B59E88D07F}" type="presParOf" srcId="{D4A6A5C0-156F-42BA-8719-37FEFE587C4C}" destId="{0D2308B1-0909-49E2-9A90-04ACFF590BC6}" srcOrd="8" destOrd="0" presId="urn:microsoft.com/office/officeart/2008/layout/HexagonCluster"/>
    <dgm:cxn modelId="{B5CBED7B-C5D6-48FC-93D5-61C700AC23C5}" type="presParOf" srcId="{0D2308B1-0909-49E2-9A90-04ACFF590BC6}" destId="{763F53D3-5E08-40DE-B0D6-4F1FF3DD8F78}" srcOrd="0" destOrd="0" presId="urn:microsoft.com/office/officeart/2008/layout/HexagonCluster"/>
    <dgm:cxn modelId="{85EBA9C2-2C0C-403A-BC26-3CE41DF792C2}" type="presParOf" srcId="{D4A6A5C0-156F-42BA-8719-37FEFE587C4C}" destId="{97D9561F-F8D2-4420-B53D-2DC1BBCC1C3F}" srcOrd="9" destOrd="0" presId="urn:microsoft.com/office/officeart/2008/layout/HexagonCluster"/>
    <dgm:cxn modelId="{3C0E709D-2E65-442B-BD4C-387DEFA65141}" type="presParOf" srcId="{97D9561F-F8D2-4420-B53D-2DC1BBCC1C3F}" destId="{91BD8A42-8820-404F-B296-51B27E9A35A1}" srcOrd="0" destOrd="0" presId="urn:microsoft.com/office/officeart/2008/layout/HexagonCluster"/>
    <dgm:cxn modelId="{8856DCC5-21D1-4F31-94A4-C238BCC36103}" type="presParOf" srcId="{D4A6A5C0-156F-42BA-8719-37FEFE587C4C}" destId="{D9532D4A-E2F3-4D4B-8C0E-4DD7177DC862}" srcOrd="10" destOrd="0" presId="urn:microsoft.com/office/officeart/2008/layout/HexagonCluster"/>
    <dgm:cxn modelId="{02E68FE0-9F8D-4C47-A2B6-719B6AC4EC9F}" type="presParOf" srcId="{D9532D4A-E2F3-4D4B-8C0E-4DD7177DC862}" destId="{FB34B283-D606-4E2C-BDBD-51876A5FF4D3}" srcOrd="0" destOrd="0" presId="urn:microsoft.com/office/officeart/2008/layout/HexagonCluster"/>
    <dgm:cxn modelId="{7F8E2B31-5837-4A56-AAC5-73EFF35E2D19}" type="presParOf" srcId="{D4A6A5C0-156F-42BA-8719-37FEFE587C4C}" destId="{6B97C5E9-C115-4F69-8024-63D8E7D538DA}" srcOrd="11" destOrd="0" presId="urn:microsoft.com/office/officeart/2008/layout/HexagonCluster"/>
    <dgm:cxn modelId="{F5893557-C247-4671-B423-4A055D89865E}" type="presParOf" srcId="{6B97C5E9-C115-4F69-8024-63D8E7D538DA}" destId="{17158135-D2AE-4CE3-A7B2-5B251CD77ADE}"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5B921-39FE-405B-8E58-61580C0DE614}">
      <dsp:nvSpPr>
        <dsp:cNvPr id="0" name=""/>
        <dsp:cNvSpPr/>
      </dsp:nvSpPr>
      <dsp:spPr>
        <a:xfrm>
          <a:off x="1492249" y="1382"/>
          <a:ext cx="2143124" cy="128587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Stock Data Fetcher</a:t>
          </a:r>
        </a:p>
      </dsp:txBody>
      <dsp:txXfrm>
        <a:off x="1529911" y="39044"/>
        <a:ext cx="2067800" cy="1210551"/>
      </dsp:txXfrm>
    </dsp:sp>
    <dsp:sp modelId="{D9D321AD-5812-4020-9CAB-B5BB02CFEEAA}">
      <dsp:nvSpPr>
        <dsp:cNvPr id="0" name=""/>
        <dsp:cNvSpPr/>
      </dsp:nvSpPr>
      <dsp:spPr>
        <a:xfrm>
          <a:off x="3823970" y="378571"/>
          <a:ext cx="454342" cy="5314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3823970" y="484870"/>
        <a:ext cx="318039" cy="318897"/>
      </dsp:txXfrm>
    </dsp:sp>
    <dsp:sp modelId="{A2789C44-30CD-4E9C-8AFF-7D632A975200}">
      <dsp:nvSpPr>
        <dsp:cNvPr id="0" name=""/>
        <dsp:cNvSpPr/>
      </dsp:nvSpPr>
      <dsp:spPr>
        <a:xfrm>
          <a:off x="4492625" y="1382"/>
          <a:ext cx="2143124" cy="128587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Portfolio Manager</a:t>
          </a:r>
        </a:p>
      </dsp:txBody>
      <dsp:txXfrm>
        <a:off x="4530287" y="39044"/>
        <a:ext cx="2067800" cy="1210551"/>
      </dsp:txXfrm>
    </dsp:sp>
    <dsp:sp modelId="{7AB5DF73-EC99-4726-BDB2-F82B486A9BD0}">
      <dsp:nvSpPr>
        <dsp:cNvPr id="0" name=""/>
        <dsp:cNvSpPr/>
      </dsp:nvSpPr>
      <dsp:spPr>
        <a:xfrm rot="5400000">
          <a:off x="5337016" y="1437275"/>
          <a:ext cx="454342" cy="5314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5400000">
        <a:off x="5404739" y="1475852"/>
        <a:ext cx="318897" cy="318039"/>
      </dsp:txXfrm>
    </dsp:sp>
    <dsp:sp modelId="{954C1F4F-0D19-4FE4-8D83-C69D4533734D}">
      <dsp:nvSpPr>
        <dsp:cNvPr id="0" name=""/>
        <dsp:cNvSpPr/>
      </dsp:nvSpPr>
      <dsp:spPr>
        <a:xfrm>
          <a:off x="4492625" y="2144507"/>
          <a:ext cx="2143124" cy="128587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User Interface</a:t>
          </a:r>
        </a:p>
      </dsp:txBody>
      <dsp:txXfrm>
        <a:off x="4530287" y="2182169"/>
        <a:ext cx="2067800" cy="1210551"/>
      </dsp:txXfrm>
    </dsp:sp>
    <dsp:sp modelId="{EDC3404F-68D0-4C6B-95F0-2DD2846A4B71}">
      <dsp:nvSpPr>
        <dsp:cNvPr id="0" name=""/>
        <dsp:cNvSpPr/>
      </dsp:nvSpPr>
      <dsp:spPr>
        <a:xfrm rot="10800000">
          <a:off x="3849687" y="2521697"/>
          <a:ext cx="454342" cy="5314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3985990" y="2627996"/>
        <a:ext cx="318039" cy="318897"/>
      </dsp:txXfrm>
    </dsp:sp>
    <dsp:sp modelId="{0C02EC33-BB52-448F-95CD-C419F08EE439}">
      <dsp:nvSpPr>
        <dsp:cNvPr id="0" name=""/>
        <dsp:cNvSpPr/>
      </dsp:nvSpPr>
      <dsp:spPr>
        <a:xfrm>
          <a:off x="1492249" y="2144507"/>
          <a:ext cx="2143124" cy="128587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Database/</a:t>
          </a:r>
        </a:p>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Storage Module</a:t>
          </a:r>
        </a:p>
      </dsp:txBody>
      <dsp:txXfrm>
        <a:off x="1529911" y="2182169"/>
        <a:ext cx="2067800" cy="1210551"/>
      </dsp:txXfrm>
    </dsp:sp>
    <dsp:sp modelId="{BED6FE80-6E15-4FDC-BD34-608CF063D324}">
      <dsp:nvSpPr>
        <dsp:cNvPr id="0" name=""/>
        <dsp:cNvSpPr/>
      </dsp:nvSpPr>
      <dsp:spPr>
        <a:xfrm rot="5400000">
          <a:off x="2336641" y="3580400"/>
          <a:ext cx="454342" cy="53149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5400000">
        <a:off x="2404364" y="3618977"/>
        <a:ext cx="318897" cy="318039"/>
      </dsp:txXfrm>
    </dsp:sp>
    <dsp:sp modelId="{3335003D-622D-446D-A0A8-0CA5B69C197B}">
      <dsp:nvSpPr>
        <dsp:cNvPr id="0" name=""/>
        <dsp:cNvSpPr/>
      </dsp:nvSpPr>
      <dsp:spPr>
        <a:xfrm>
          <a:off x="1492249" y="4287632"/>
          <a:ext cx="2143124" cy="128587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Profit/Loss</a:t>
          </a:r>
        </a:p>
        <a:p>
          <a:pPr marL="0" lvl="0" indent="0" algn="ctr" defTabSz="977900">
            <a:lnSpc>
              <a:spcPct val="90000"/>
            </a:lnSpc>
            <a:spcBef>
              <a:spcPct val="0"/>
            </a:spcBef>
            <a:spcAft>
              <a:spcPct val="35000"/>
            </a:spcAft>
            <a:buNone/>
          </a:pPr>
          <a:r>
            <a:rPr lang="en-IN" sz="2200" b="1" i="1" kern="1200" dirty="0">
              <a:latin typeface="Times New Roman" panose="02020603050405020304" pitchFamily="18" charset="0"/>
              <a:cs typeface="Times New Roman" panose="02020603050405020304" pitchFamily="18" charset="0"/>
            </a:rPr>
            <a:t>Calculator</a:t>
          </a:r>
        </a:p>
      </dsp:txBody>
      <dsp:txXfrm>
        <a:off x="1529911" y="4325294"/>
        <a:ext cx="2067800" cy="12105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877886-3718-4E61-AFF8-71E4412CF0DB}">
      <dsp:nvSpPr>
        <dsp:cNvPr id="0" name=""/>
        <dsp:cNvSpPr/>
      </dsp:nvSpPr>
      <dsp:spPr>
        <a:xfrm>
          <a:off x="1894090" y="3238465"/>
          <a:ext cx="2215817" cy="1910421"/>
        </a:xfrm>
        <a:prstGeom prst="hexagon">
          <a:avLst>
            <a:gd name="adj" fmla="val 25000"/>
            <a:gd name="vf" fmla="val 115470"/>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940" rIns="0" bIns="27940" numCol="1" spcCol="1270" anchor="ctr" anchorCtr="0">
          <a:noAutofit/>
        </a:bodyPr>
        <a:lstStyle/>
        <a:p>
          <a:pPr marL="0" lvl="0" indent="0" algn="ctr" defTabSz="977900">
            <a:lnSpc>
              <a:spcPct val="90000"/>
            </a:lnSpc>
            <a:spcBef>
              <a:spcPct val="0"/>
            </a:spcBef>
            <a:spcAft>
              <a:spcPct val="35000"/>
            </a:spcAft>
            <a:buNone/>
          </a:pPr>
          <a:r>
            <a:rPr lang="en-IN" sz="2200" b="1" i="1" u="sng" kern="1200" dirty="0">
              <a:latin typeface="Times New Roman" panose="02020603050405020304" pitchFamily="18" charset="0"/>
              <a:cs typeface="Times New Roman" panose="02020603050405020304" pitchFamily="18" charset="0"/>
            </a:rPr>
            <a:t>MVC /</a:t>
          </a:r>
        </a:p>
        <a:p>
          <a:pPr marL="0" lvl="0" indent="0" algn="ctr" defTabSz="977900">
            <a:lnSpc>
              <a:spcPct val="90000"/>
            </a:lnSpc>
            <a:spcBef>
              <a:spcPct val="0"/>
            </a:spcBef>
            <a:spcAft>
              <a:spcPct val="35000"/>
            </a:spcAft>
            <a:buNone/>
          </a:pPr>
          <a:r>
            <a:rPr lang="en-IN" sz="2200" b="1" i="1" u="sng" kern="1200" dirty="0">
              <a:latin typeface="Times New Roman" panose="02020603050405020304" pitchFamily="18" charset="0"/>
              <a:cs typeface="Times New Roman" panose="02020603050405020304" pitchFamily="18" charset="0"/>
            </a:rPr>
            <a:t>Command:</a:t>
          </a:r>
        </a:p>
        <a:p>
          <a:pPr marL="0" lvl="0" indent="0" algn="ctr" defTabSz="977900">
            <a:lnSpc>
              <a:spcPct val="90000"/>
            </a:lnSpc>
            <a:spcBef>
              <a:spcPct val="0"/>
            </a:spcBef>
            <a:spcAft>
              <a:spcPct val="35000"/>
            </a:spcAft>
            <a:buNone/>
          </a:pPr>
          <a:r>
            <a:rPr lang="en-IN" sz="2000" b="1" i="1" u="none" kern="1200" dirty="0">
              <a:latin typeface="Times New Roman" panose="02020603050405020304" pitchFamily="18" charset="0"/>
              <a:cs typeface="Times New Roman" panose="02020603050405020304" pitchFamily="18" charset="0"/>
            </a:rPr>
            <a:t>UI Interaction</a:t>
          </a:r>
        </a:p>
      </dsp:txBody>
      <dsp:txXfrm>
        <a:off x="2237943" y="3534926"/>
        <a:ext cx="1528111" cy="1317499"/>
      </dsp:txXfrm>
    </dsp:sp>
    <dsp:sp modelId="{A4524E4C-2A4F-49FD-A9DA-E875CC24B780}">
      <dsp:nvSpPr>
        <dsp:cNvPr id="0" name=""/>
        <dsp:cNvSpPr/>
      </dsp:nvSpPr>
      <dsp:spPr>
        <a:xfrm>
          <a:off x="1951654" y="4081877"/>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9C78E-40A8-4F38-A173-B28FB32C8E86}">
      <dsp:nvSpPr>
        <dsp:cNvPr id="0" name=""/>
        <dsp:cNvSpPr/>
      </dsp:nvSpPr>
      <dsp:spPr>
        <a:xfrm>
          <a:off x="0" y="2212339"/>
          <a:ext cx="2215817" cy="1910421"/>
        </a:xfrm>
        <a:prstGeom prst="hexagon">
          <a:avLst>
            <a:gd name="adj" fmla="val 25000"/>
            <a:gd name="vf" fmla="val 115470"/>
          </a:avLst>
        </a:prstGeom>
        <a:blipFill>
          <a:blip xmlns:r="http://schemas.openxmlformats.org/officeDocument/2006/relationships" r:embed="rId1"/>
          <a:srcRect/>
          <a:stretch>
            <a:fillRect l="-15000" r="-15000"/>
          </a:stretch>
        </a:blip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3BBA92-F815-4C46-B507-B811DE8C869E}">
      <dsp:nvSpPr>
        <dsp:cNvPr id="0" name=""/>
        <dsp:cNvSpPr/>
      </dsp:nvSpPr>
      <dsp:spPr>
        <a:xfrm>
          <a:off x="1508490" y="3870393"/>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E9F85F-1504-43B7-AE0F-07A98F5F4565}">
      <dsp:nvSpPr>
        <dsp:cNvPr id="0" name=""/>
        <dsp:cNvSpPr/>
      </dsp:nvSpPr>
      <dsp:spPr>
        <a:xfrm>
          <a:off x="3781872" y="2189626"/>
          <a:ext cx="2215817" cy="1910421"/>
        </a:xfrm>
        <a:prstGeom prst="hexagon">
          <a:avLst>
            <a:gd name="adj" fmla="val 25000"/>
            <a:gd name="vf" fmla="val 115470"/>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2000" b="1" i="1" u="sng" kern="1200" dirty="0">
              <a:latin typeface="Times New Roman" panose="02020603050405020304" pitchFamily="18" charset="0"/>
              <a:cs typeface="Times New Roman" panose="02020603050405020304" pitchFamily="18" charset="0"/>
            </a:rPr>
            <a:t>Service Layer:</a:t>
          </a:r>
        </a:p>
        <a:p>
          <a:pPr marL="0" marR="0" lvl="0" indent="0" algn="ctr" defTabSz="914400" eaLnBrk="1" fontAlgn="auto" latinLnBrk="0" hangingPunct="1">
            <a:lnSpc>
              <a:spcPct val="100000"/>
            </a:lnSpc>
            <a:spcBef>
              <a:spcPts val="0"/>
            </a:spcBef>
            <a:spcAft>
              <a:spcPts val="0"/>
            </a:spcAft>
            <a:buClrTx/>
            <a:buSzTx/>
            <a:buFontTx/>
            <a:buNone/>
            <a:tabLst/>
            <a:defRPr/>
          </a:pPr>
          <a:r>
            <a:rPr lang="en-IN" sz="1800" b="1" i="1" kern="1200" dirty="0" err="1">
              <a:latin typeface="Times New Roman" panose="02020603050405020304" pitchFamily="18" charset="0"/>
              <a:cs typeface="Times New Roman" panose="02020603050405020304" pitchFamily="18" charset="0"/>
            </a:rPr>
            <a:t>Seperation</a:t>
          </a:r>
          <a:r>
            <a:rPr lang="en-IN" sz="1800" b="1" i="1" kern="1200" dirty="0">
              <a:latin typeface="Times New Roman" panose="02020603050405020304" pitchFamily="18" charset="0"/>
              <a:cs typeface="Times New Roman" panose="02020603050405020304" pitchFamily="18" charset="0"/>
            </a:rPr>
            <a:t> of logic</a:t>
          </a:r>
        </a:p>
      </dsp:txBody>
      <dsp:txXfrm>
        <a:off x="4125725" y="2486087"/>
        <a:ext cx="1528111" cy="1317499"/>
      </dsp:txXfrm>
    </dsp:sp>
    <dsp:sp modelId="{9639DADA-7BD8-42FE-8CE5-A819F2286D75}">
      <dsp:nvSpPr>
        <dsp:cNvPr id="0" name=""/>
        <dsp:cNvSpPr/>
      </dsp:nvSpPr>
      <dsp:spPr>
        <a:xfrm>
          <a:off x="5296671" y="3845661"/>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77DEBD-75EA-497E-9875-64D03A58E5BE}">
      <dsp:nvSpPr>
        <dsp:cNvPr id="0" name=""/>
        <dsp:cNvSpPr/>
      </dsp:nvSpPr>
      <dsp:spPr>
        <a:xfrm>
          <a:off x="5669654" y="3238465"/>
          <a:ext cx="2215817" cy="1910421"/>
        </a:xfrm>
        <a:prstGeom prst="hexagon">
          <a:avLst>
            <a:gd name="adj" fmla="val 25000"/>
            <a:gd name="vf" fmla="val 115470"/>
          </a:avLst>
        </a:prstGeom>
        <a:blipFill>
          <a:blip xmlns:r="http://schemas.openxmlformats.org/officeDocument/2006/relationships" r:embed="rId2"/>
          <a:srcRect/>
          <a:stretch>
            <a:fillRect t="-60000" b="-60000"/>
          </a:stretch>
        </a:blip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9F2E3F-2FEC-4834-95ED-8BBF1C94A7FD}">
      <dsp:nvSpPr>
        <dsp:cNvPr id="0" name=""/>
        <dsp:cNvSpPr/>
      </dsp:nvSpPr>
      <dsp:spPr>
        <a:xfrm>
          <a:off x="5727218" y="4081877"/>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3F53D3-5E08-40DE-B0D6-4F1FF3DD8F78}">
      <dsp:nvSpPr>
        <dsp:cNvPr id="0" name=""/>
        <dsp:cNvSpPr/>
      </dsp:nvSpPr>
      <dsp:spPr>
        <a:xfrm>
          <a:off x="1815428" y="1115833"/>
          <a:ext cx="2215817" cy="1910421"/>
        </a:xfrm>
        <a:prstGeom prst="hexagon">
          <a:avLst>
            <a:gd name="adj" fmla="val 25000"/>
            <a:gd name="vf" fmla="val 115470"/>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940" rIns="0" bIns="27940" numCol="1" spcCol="1270" anchor="ctr" anchorCtr="0">
          <a:noAutofit/>
        </a:bodyPr>
        <a:lstStyle/>
        <a:p>
          <a:pPr marL="0" lvl="0" indent="0" algn="ctr" defTabSz="977900">
            <a:lnSpc>
              <a:spcPct val="90000"/>
            </a:lnSpc>
            <a:spcBef>
              <a:spcPct val="0"/>
            </a:spcBef>
            <a:spcAft>
              <a:spcPct val="35000"/>
            </a:spcAft>
            <a:buNone/>
          </a:pPr>
          <a:r>
            <a:rPr lang="en-IN" sz="2200" b="1" i="1" u="sng" kern="1200" dirty="0">
              <a:latin typeface="Times New Roman" panose="02020603050405020304" pitchFamily="18" charset="0"/>
              <a:cs typeface="Times New Roman" panose="02020603050405020304" pitchFamily="18" charset="0"/>
            </a:rPr>
            <a:t>Data class:</a:t>
          </a:r>
        </a:p>
        <a:p>
          <a:pPr marL="0" lvl="0" indent="0" algn="ctr" defTabSz="977900">
            <a:lnSpc>
              <a:spcPct val="90000"/>
            </a:lnSpc>
            <a:spcBef>
              <a:spcPct val="0"/>
            </a:spcBef>
            <a:spcAft>
              <a:spcPct val="35000"/>
            </a:spcAft>
            <a:buNone/>
          </a:pPr>
          <a:r>
            <a:rPr lang="en-IN" sz="2000" b="1" i="1" kern="1200" dirty="0">
              <a:latin typeface="Times New Roman" panose="02020603050405020304" pitchFamily="18" charset="0"/>
              <a:cs typeface="Times New Roman" panose="02020603050405020304" pitchFamily="18" charset="0"/>
            </a:rPr>
            <a:t>Structuring stock and portfolio data</a:t>
          </a:r>
        </a:p>
      </dsp:txBody>
      <dsp:txXfrm>
        <a:off x="2159281" y="1412294"/>
        <a:ext cx="1528111" cy="1317499"/>
      </dsp:txXfrm>
    </dsp:sp>
    <dsp:sp modelId="{91BD8A42-8820-404F-B296-51B27E9A35A1}">
      <dsp:nvSpPr>
        <dsp:cNvPr id="0" name=""/>
        <dsp:cNvSpPr/>
      </dsp:nvSpPr>
      <dsp:spPr>
        <a:xfrm>
          <a:off x="3396272" y="1186718"/>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34B283-D606-4E2C-BDBD-51876A5FF4D3}">
      <dsp:nvSpPr>
        <dsp:cNvPr id="0" name=""/>
        <dsp:cNvSpPr/>
      </dsp:nvSpPr>
      <dsp:spPr>
        <a:xfrm>
          <a:off x="3781872" y="101538"/>
          <a:ext cx="2215817" cy="1910421"/>
        </a:xfrm>
        <a:prstGeom prst="hexagon">
          <a:avLst>
            <a:gd name="adj" fmla="val 25000"/>
            <a:gd name="vf" fmla="val 115470"/>
          </a:avLst>
        </a:prstGeom>
        <a:blipFill>
          <a:blip xmlns:r="http://schemas.openxmlformats.org/officeDocument/2006/relationships" r:embed="rId3"/>
          <a:srcRect/>
          <a:stretch>
            <a:fillRect l="-27000" r="-27000"/>
          </a:stretch>
        </a:blip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158135-D2AE-4CE3-A7B2-5B251CD77ADE}">
      <dsp:nvSpPr>
        <dsp:cNvPr id="0" name=""/>
        <dsp:cNvSpPr/>
      </dsp:nvSpPr>
      <dsp:spPr>
        <a:xfrm>
          <a:off x="3847321" y="940408"/>
          <a:ext cx="259432" cy="223597"/>
        </a:xfrm>
        <a:prstGeom prst="hexagon">
          <a:avLst>
            <a:gd name="adj" fmla="val 25000"/>
            <a:gd name="vf" fmla="val 115470"/>
          </a:avLst>
        </a:prstGeom>
        <a:solidFill>
          <a:schemeClr val="lt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D627D5-8EF2-43BD-972D-6094E0B7EF1E}"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24029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167355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4186275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9768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422896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627D5-8EF2-43BD-972D-6094E0B7EF1E}"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4247438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D627D5-8EF2-43BD-972D-6094E0B7EF1E}"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1690735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27D5-8EF2-43BD-972D-6094E0B7EF1E}"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604007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27D5-8EF2-43BD-972D-6094E0B7EF1E}"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403908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D627D5-8EF2-43BD-972D-6094E0B7EF1E}"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223050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627D5-8EF2-43BD-972D-6094E0B7EF1E}"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351125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390985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D627D5-8EF2-43BD-972D-6094E0B7EF1E}" type="datetimeFigureOut">
              <a:rPr lang="en-IN" smtClean="0"/>
              <a:t>23-06-2025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396692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627D5-8EF2-43BD-972D-6094E0B7EF1E}"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10816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627D5-8EF2-43BD-972D-6094E0B7EF1E}" type="datetimeFigureOut">
              <a:rPr lang="en-IN" smtClean="0"/>
              <a:t>23-06-2025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255043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143354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627D5-8EF2-43BD-972D-6094E0B7EF1E}"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2C6835-DC43-4A5D-BEF6-97E9AC6F883F}" type="slidenum">
              <a:rPr lang="en-IN" smtClean="0"/>
              <a:t>‹#›</a:t>
            </a:fld>
            <a:endParaRPr lang="en-IN"/>
          </a:p>
        </p:txBody>
      </p:sp>
    </p:spTree>
    <p:extLst>
      <p:ext uri="{BB962C8B-B14F-4D97-AF65-F5344CB8AC3E}">
        <p14:creationId xmlns:p14="http://schemas.microsoft.com/office/powerpoint/2010/main" val="302462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D627D5-8EF2-43BD-972D-6094E0B7EF1E}" type="datetimeFigureOut">
              <a:rPr lang="en-IN" smtClean="0"/>
              <a:t>23-06-2025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02C6835-DC43-4A5D-BEF6-97E9AC6F883F}" type="slidenum">
              <a:rPr lang="en-IN" smtClean="0"/>
              <a:t>‹#›</a:t>
            </a:fld>
            <a:endParaRPr lang="en-IN"/>
          </a:p>
        </p:txBody>
      </p:sp>
    </p:spTree>
    <p:extLst>
      <p:ext uri="{BB962C8B-B14F-4D97-AF65-F5344CB8AC3E}">
        <p14:creationId xmlns:p14="http://schemas.microsoft.com/office/powerpoint/2010/main" val="6819555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A2E0-152B-6DEA-3BB4-517DDA9B6D6C}"/>
              </a:ext>
            </a:extLst>
          </p:cNvPr>
          <p:cNvSpPr>
            <a:spLocks noGrp="1"/>
          </p:cNvSpPr>
          <p:nvPr>
            <p:ph type="ctrTitle"/>
          </p:nvPr>
        </p:nvSpPr>
        <p:spPr/>
        <p:txBody>
          <a:bodyPr/>
          <a:lstStyle/>
          <a:p>
            <a:r>
              <a:rPr lang="en-I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Stock portfolio tracker</a:t>
            </a:r>
          </a:p>
        </p:txBody>
      </p:sp>
      <p:sp>
        <p:nvSpPr>
          <p:cNvPr id="3" name="Subtitle 2">
            <a:extLst>
              <a:ext uri="{FF2B5EF4-FFF2-40B4-BE49-F238E27FC236}">
                <a16:creationId xmlns:a16="http://schemas.microsoft.com/office/drawing/2014/main" id="{489615FF-1951-20F8-DAA3-D5E73168C1F7}"/>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42293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955F-619C-03BB-E198-0637B16BB647}"/>
              </a:ext>
            </a:extLst>
          </p:cNvPr>
          <p:cNvSpPr>
            <a:spLocks noGrp="1"/>
          </p:cNvSpPr>
          <p:nvPr>
            <p:ph type="title"/>
          </p:nvPr>
        </p:nvSpPr>
        <p:spPr>
          <a:xfrm>
            <a:off x="87885" y="0"/>
            <a:ext cx="10353761" cy="1326321"/>
          </a:xfrm>
        </p:spPr>
        <p:txBody>
          <a:bodyPr>
            <a:normAutofit/>
          </a:bodyPr>
          <a:lstStyle/>
          <a:p>
            <a:pPr algn="l"/>
            <a:r>
              <a:rPr lang="en-IN" sz="3200" i="1" u="sng" dirty="0">
                <a:latin typeface="Times New Roman" panose="02020603050405020304" pitchFamily="18" charset="0"/>
                <a:cs typeface="Times New Roman" panose="02020603050405020304" pitchFamily="18" charset="0"/>
              </a:rPr>
              <a:t>CODE STRUCTURE AND DESIGN PATTERNS</a:t>
            </a:r>
            <a:r>
              <a:rPr lang="en-IN" sz="3200" i="1" dirty="0">
                <a:latin typeface="Times New Roman" panose="02020603050405020304" pitchFamily="18" charset="0"/>
                <a:cs typeface="Times New Roman" panose="02020603050405020304" pitchFamily="18" charset="0"/>
              </a:rPr>
              <a:t>:</a:t>
            </a:r>
          </a:p>
        </p:txBody>
      </p:sp>
      <p:graphicFrame>
        <p:nvGraphicFramePr>
          <p:cNvPr id="3" name="Diagram 2">
            <a:extLst>
              <a:ext uri="{FF2B5EF4-FFF2-40B4-BE49-F238E27FC236}">
                <a16:creationId xmlns:a16="http://schemas.microsoft.com/office/drawing/2014/main" id="{7A263BA6-A843-C861-1809-0B9651CC8AF7}"/>
              </a:ext>
            </a:extLst>
          </p:cNvPr>
          <p:cNvGraphicFramePr/>
          <p:nvPr>
            <p:extLst>
              <p:ext uri="{D42A27DB-BD31-4B8C-83A1-F6EECF244321}">
                <p14:modId xmlns:p14="http://schemas.microsoft.com/office/powerpoint/2010/main" val="3696588918"/>
              </p:ext>
            </p:extLst>
          </p:nvPr>
        </p:nvGraphicFramePr>
        <p:xfrm>
          <a:off x="2261419" y="1022556"/>
          <a:ext cx="7885472" cy="5250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04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CEA4-468E-D101-A27F-A2E8D14F557F}"/>
              </a:ext>
            </a:extLst>
          </p:cNvPr>
          <p:cNvSpPr>
            <a:spLocks noGrp="1"/>
          </p:cNvSpPr>
          <p:nvPr>
            <p:ph type="title"/>
          </p:nvPr>
        </p:nvSpPr>
        <p:spPr>
          <a:xfrm>
            <a:off x="825303" y="88490"/>
            <a:ext cx="10353761" cy="1326321"/>
          </a:xfrm>
        </p:spPr>
        <p:txBody>
          <a:bodyPr>
            <a:normAutofit/>
          </a:bodyPr>
          <a:lstStyle/>
          <a:p>
            <a:r>
              <a:rPr lang="en-IN" sz="3600" i="1" u="sng" dirty="0">
                <a:latin typeface="Times New Roman" panose="02020603050405020304" pitchFamily="18" charset="0"/>
                <a:cs typeface="Times New Roman" panose="02020603050405020304" pitchFamily="18" charset="0"/>
              </a:rPr>
              <a:t>Project Summary</a:t>
            </a:r>
          </a:p>
        </p:txBody>
      </p:sp>
      <p:sp>
        <p:nvSpPr>
          <p:cNvPr id="4" name="TextBox 3">
            <a:extLst>
              <a:ext uri="{FF2B5EF4-FFF2-40B4-BE49-F238E27FC236}">
                <a16:creationId xmlns:a16="http://schemas.microsoft.com/office/drawing/2014/main" id="{D77EBF53-9478-CBEA-8A1F-2C93E195A3FE}"/>
              </a:ext>
            </a:extLst>
          </p:cNvPr>
          <p:cNvSpPr txBox="1"/>
          <p:nvPr/>
        </p:nvSpPr>
        <p:spPr>
          <a:xfrm>
            <a:off x="304801" y="1568593"/>
            <a:ext cx="4454012" cy="2369880"/>
          </a:xfrm>
          <a:prstGeom prst="rect">
            <a:avLst/>
          </a:prstGeom>
          <a:noFill/>
        </p:spPr>
        <p:txBody>
          <a:bodyPr wrap="square" rtlCol="0">
            <a:spAutoFit/>
          </a:bodyPr>
          <a:lstStyle/>
          <a:p>
            <a:r>
              <a:rPr lang="en-IN" sz="2400" b="1" i="1" u="sng" dirty="0">
                <a:latin typeface="Times New Roman" panose="02020603050405020304" pitchFamily="18" charset="0"/>
                <a:cs typeface="Times New Roman" panose="02020603050405020304" pitchFamily="18" charset="0"/>
              </a:rPr>
              <a:t>Key Achievements</a:t>
            </a:r>
            <a:r>
              <a:rPr lang="en-IN" sz="2400" b="1" i="1" dirty="0">
                <a:latin typeface="Times New Roman" panose="02020603050405020304" pitchFamily="18" charset="0"/>
                <a:cs typeface="Times New Roman" panose="02020603050405020304" pitchFamily="18" charset="0"/>
              </a:rPr>
              <a:t>:</a:t>
            </a:r>
          </a:p>
          <a:p>
            <a:pPr algn="ctr"/>
            <a:endParaRPr lang="en-IN" sz="2400" b="1" i="1" dirty="0">
              <a:latin typeface="Times New Roman" panose="02020603050405020304" pitchFamily="18" charset="0"/>
              <a:cs typeface="Times New Roman" panose="02020603050405020304" pitchFamily="18" charset="0"/>
            </a:endParaRPr>
          </a:p>
          <a:p>
            <a:pPr algn="r"/>
            <a:r>
              <a:rPr lang="en-IN" sz="2000" b="1" i="1" dirty="0">
                <a:latin typeface="Times New Roman" panose="02020603050405020304" pitchFamily="18" charset="0"/>
                <a:cs typeface="Times New Roman" panose="02020603050405020304" pitchFamily="18" charset="0"/>
              </a:rPr>
              <a:t>Summarizing the key achievements</a:t>
            </a:r>
          </a:p>
          <a:p>
            <a:pPr algn="r"/>
            <a:r>
              <a:rPr lang="en-IN" sz="2000" b="1" i="1" dirty="0">
                <a:latin typeface="Times New Roman" panose="02020603050405020304" pitchFamily="18" charset="0"/>
                <a:cs typeface="Times New Roman" panose="02020603050405020304" pitchFamily="18" charset="0"/>
              </a:rPr>
              <a:t>Of the stock portfolio tracker.</a:t>
            </a:r>
          </a:p>
          <a:p>
            <a:pPr algn="r"/>
            <a:r>
              <a:rPr lang="en-IN" sz="2000" b="1" i="1" dirty="0">
                <a:latin typeface="Times New Roman" panose="02020603050405020304" pitchFamily="18" charset="0"/>
                <a:cs typeface="Times New Roman" panose="02020603050405020304" pitchFamily="18" charset="0"/>
              </a:rPr>
              <a:t>Successfully implemented a</a:t>
            </a:r>
          </a:p>
          <a:p>
            <a:pPr algn="r"/>
            <a:r>
              <a:rPr lang="en-IN" sz="2000" b="1" i="1" dirty="0">
                <a:latin typeface="Times New Roman" panose="02020603050405020304" pitchFamily="18" charset="0"/>
                <a:cs typeface="Times New Roman" panose="02020603050405020304" pitchFamily="18" charset="0"/>
              </a:rPr>
              <a:t>Stock value tracker . Demonstrated</a:t>
            </a:r>
          </a:p>
          <a:p>
            <a:pPr algn="r"/>
            <a:r>
              <a:rPr lang="en-IN" sz="2000" b="1" i="1" dirty="0">
                <a:latin typeface="Times New Roman" panose="02020603050405020304" pitchFamily="18" charset="0"/>
                <a:cs typeface="Times New Roman" panose="02020603050405020304" pitchFamily="18" charset="0"/>
              </a:rPr>
              <a:t>Proficiency in Python .</a:t>
            </a:r>
          </a:p>
        </p:txBody>
      </p:sp>
      <p:pic>
        <p:nvPicPr>
          <p:cNvPr id="6" name="Graphic 5" descr="Bar graph with upward trend with solid fill">
            <a:extLst>
              <a:ext uri="{FF2B5EF4-FFF2-40B4-BE49-F238E27FC236}">
                <a16:creationId xmlns:a16="http://schemas.microsoft.com/office/drawing/2014/main" id="{D0CE3463-3783-EC6D-742E-F20CB1E863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25960" y="1722374"/>
            <a:ext cx="2635045" cy="2623483"/>
          </a:xfrm>
          <a:prstGeom prst="rect">
            <a:avLst/>
          </a:prstGeom>
        </p:spPr>
      </p:pic>
      <p:sp>
        <p:nvSpPr>
          <p:cNvPr id="9" name="TextBox 8">
            <a:extLst>
              <a:ext uri="{FF2B5EF4-FFF2-40B4-BE49-F238E27FC236}">
                <a16:creationId xmlns:a16="http://schemas.microsoft.com/office/drawing/2014/main" id="{6AE83FFC-B606-9138-4208-173CDEEAF486}"/>
              </a:ext>
            </a:extLst>
          </p:cNvPr>
          <p:cNvSpPr txBox="1"/>
          <p:nvPr/>
        </p:nvSpPr>
        <p:spPr>
          <a:xfrm>
            <a:off x="7561005" y="1568593"/>
            <a:ext cx="3913239" cy="2985433"/>
          </a:xfrm>
          <a:prstGeom prst="rect">
            <a:avLst/>
          </a:prstGeom>
          <a:noFill/>
        </p:spPr>
        <p:txBody>
          <a:bodyPr wrap="square" rtlCol="0">
            <a:spAutoFit/>
          </a:bodyPr>
          <a:lstStyle/>
          <a:p>
            <a:r>
              <a:rPr lang="en-IN" sz="2400" b="1" i="1" u="sng" dirty="0">
                <a:latin typeface="Times New Roman" panose="02020603050405020304" pitchFamily="18" charset="0"/>
                <a:cs typeface="Times New Roman" panose="02020603050405020304" pitchFamily="18" charset="0"/>
              </a:rPr>
              <a:t>Lessons Learned:</a:t>
            </a:r>
          </a:p>
          <a:p>
            <a:endParaRPr lang="en-IN" sz="2000" b="1" i="1" dirty="0">
              <a:latin typeface="Times New Roman" panose="02020603050405020304" pitchFamily="18" charset="0"/>
              <a:cs typeface="Times New Roman" panose="02020603050405020304" pitchFamily="18" charset="0"/>
            </a:endParaRPr>
          </a:p>
          <a:p>
            <a:r>
              <a:rPr lang="en-IN" sz="2000" b="1" i="1" dirty="0">
                <a:latin typeface="Times New Roman" panose="02020603050405020304" pitchFamily="18" charset="0"/>
                <a:cs typeface="Times New Roman" panose="02020603050405020304" pitchFamily="18" charset="0"/>
              </a:rPr>
              <a:t>Learned about design patterns , code reuse , and real world logic.</a:t>
            </a:r>
          </a:p>
          <a:p>
            <a:r>
              <a:rPr lang="en-IN" sz="2000" b="1" i="1" dirty="0">
                <a:latin typeface="Times New Roman" panose="02020603050405020304" pitchFamily="18" charset="0"/>
                <a:cs typeface="Times New Roman" panose="02020603050405020304" pitchFamily="18" charset="0"/>
              </a:rPr>
              <a:t>Realize the importance of proper error handling and version control.</a:t>
            </a:r>
          </a:p>
          <a:p>
            <a:endParaRPr lang="en-IN" sz="2000" b="1" i="1" u="sng" dirty="0">
              <a:latin typeface="Times New Roman" panose="02020603050405020304" pitchFamily="18" charset="0"/>
              <a:cs typeface="Times New Roman" panose="02020603050405020304" pitchFamily="18" charset="0"/>
            </a:endParaRPr>
          </a:p>
          <a:p>
            <a:endParaRPr lang="en-IN" sz="2400" b="1" i="1" u="sng" dirty="0">
              <a:latin typeface="Times New Roman" panose="02020603050405020304" pitchFamily="18" charset="0"/>
              <a:cs typeface="Times New Roman" panose="02020603050405020304" pitchFamily="18" charset="0"/>
            </a:endParaRPr>
          </a:p>
          <a:p>
            <a:pPr algn="r"/>
            <a:endParaRPr lang="en-IN" sz="2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66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CF2739-1800-A723-9719-F55A9E98179A}"/>
              </a:ext>
            </a:extLst>
          </p:cNvPr>
          <p:cNvSpPr txBox="1"/>
          <p:nvPr/>
        </p:nvSpPr>
        <p:spPr>
          <a:xfrm>
            <a:off x="4031226" y="2770238"/>
            <a:ext cx="3746090" cy="461665"/>
          </a:xfrm>
          <a:prstGeom prst="rect">
            <a:avLst/>
          </a:prstGeom>
          <a:noFill/>
        </p:spPr>
        <p:txBody>
          <a:bodyPr wrap="square" rtlCol="0">
            <a:spAutoFit/>
          </a:bodyPr>
          <a:lstStyle/>
          <a:p>
            <a:pPr algn="ctr"/>
            <a:r>
              <a:rPr lang="en-I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70567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1809-40A6-4CF1-FAB0-55A97C180912}"/>
              </a:ext>
            </a:extLst>
          </p:cNvPr>
          <p:cNvSpPr>
            <a:spLocks noGrp="1"/>
          </p:cNvSpPr>
          <p:nvPr>
            <p:ph type="title"/>
          </p:nvPr>
        </p:nvSpPr>
        <p:spPr/>
        <p:txBody>
          <a:bodyPr/>
          <a:lstStyle/>
          <a:p>
            <a:pPr algn="l"/>
            <a:r>
              <a:rPr lang="en-IN" i="1" u="sng" dirty="0"/>
              <a:t>Overview</a:t>
            </a:r>
            <a:r>
              <a:rPr lang="en-IN" i="1" dirty="0"/>
              <a:t>:</a:t>
            </a:r>
          </a:p>
        </p:txBody>
      </p:sp>
      <p:sp>
        <p:nvSpPr>
          <p:cNvPr id="3" name="Content Placeholder 2">
            <a:extLst>
              <a:ext uri="{FF2B5EF4-FFF2-40B4-BE49-F238E27FC236}">
                <a16:creationId xmlns:a16="http://schemas.microsoft.com/office/drawing/2014/main" id="{75121459-5815-8152-A849-B7AD8AA18F29}"/>
              </a:ext>
            </a:extLst>
          </p:cNvPr>
          <p:cNvSpPr>
            <a:spLocks noGrp="1"/>
          </p:cNvSpPr>
          <p:nvPr>
            <p:ph idx="1"/>
          </p:nvPr>
        </p:nvSpPr>
        <p:spPr>
          <a:xfrm>
            <a:off x="913795" y="1651819"/>
            <a:ext cx="10353762" cy="4778477"/>
          </a:xfrm>
        </p:spPr>
        <p:txBody>
          <a:bodyPr>
            <a:normAutofit/>
          </a:bodyPr>
          <a:lstStyle/>
          <a:p>
            <a:r>
              <a:rPr lang="en-US" sz="1600" i="1" dirty="0">
                <a:latin typeface="Times New Roman" panose="02020603050405020304" pitchFamily="18" charset="0"/>
                <a:cs typeface="Times New Roman" panose="02020603050405020304" pitchFamily="18" charset="0"/>
              </a:rPr>
              <a:t>The Stock Portfolio Tracker is a simple yet powerful Python-based project designed to help users monitor and manage their stock investments efficiently. This tool allows users to define their stock holdings manually and calculates the total investment based on custom input prices.</a:t>
            </a:r>
          </a:p>
          <a:p>
            <a:r>
              <a:rPr lang="en-US" sz="1600" i="1" dirty="0">
                <a:latin typeface="Times New Roman" panose="02020603050405020304" pitchFamily="18" charset="0"/>
                <a:cs typeface="Times New Roman" panose="02020603050405020304" pitchFamily="18" charset="0"/>
              </a:rPr>
              <a:t>With a focus on simplicity and clarity, this tracker enables users to:</a:t>
            </a:r>
          </a:p>
          <a:p>
            <a:r>
              <a:rPr lang="en-US" sz="1600" i="1" dirty="0">
                <a:latin typeface="Times New Roman" panose="02020603050405020304" pitchFamily="18" charset="0"/>
                <a:cs typeface="Times New Roman" panose="02020603050405020304" pitchFamily="18" charset="0"/>
              </a:rPr>
              <a:t>Keep track of multiple stock symbols and quantities.</a:t>
            </a:r>
          </a:p>
          <a:p>
            <a:r>
              <a:rPr lang="en-US" sz="1600" i="1" dirty="0">
                <a:latin typeface="Times New Roman" panose="02020603050405020304" pitchFamily="18" charset="0"/>
                <a:cs typeface="Times New Roman" panose="02020603050405020304" pitchFamily="18" charset="0"/>
              </a:rPr>
              <a:t>Input current or manually-set stock prices.</a:t>
            </a:r>
          </a:p>
          <a:p>
            <a:r>
              <a:rPr lang="en-US" sz="1600" i="1" dirty="0">
                <a:latin typeface="Times New Roman" panose="02020603050405020304" pitchFamily="18" charset="0"/>
                <a:cs typeface="Times New Roman" panose="02020603050405020304" pitchFamily="18" charset="0"/>
              </a:rPr>
              <a:t>Instantly compute the total value of their portfolio.</a:t>
            </a:r>
          </a:p>
          <a:p>
            <a:r>
              <a:rPr lang="en-US" sz="1600" i="1" dirty="0">
                <a:latin typeface="Times New Roman" panose="02020603050405020304" pitchFamily="18" charset="0"/>
                <a:cs typeface="Times New Roman" panose="02020603050405020304" pitchFamily="18" charset="0"/>
              </a:rPr>
              <a:t>Understand individual stock contributions to the overall investment.</a:t>
            </a:r>
          </a:p>
          <a:p>
            <a:r>
              <a:rPr lang="en-US" sz="1600" i="1" dirty="0">
                <a:latin typeface="Times New Roman" panose="02020603050405020304" pitchFamily="18" charset="0"/>
                <a:cs typeface="Times New Roman" panose="02020603050405020304" pitchFamily="18" charset="0"/>
              </a:rPr>
              <a:t>Unlike real-time market trackers, this system is intended for learning and personal finance management, offering a lightweight alternative without relying on APIs or live data.</a:t>
            </a:r>
          </a:p>
          <a:p>
            <a:r>
              <a:rPr lang="en-US" sz="1600" i="1" dirty="0">
                <a:latin typeface="Times New Roman" panose="02020603050405020304" pitchFamily="18" charset="0"/>
                <a:cs typeface="Times New Roman" panose="02020603050405020304" pitchFamily="18" charset="0"/>
              </a:rPr>
              <a:t>The project is a foundational step towards developing more complex financial applications and introduces users to key concepts like data structures, loops, functions, and modular code design in Python.</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65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C36-602C-499B-D403-23EA4AB00E5E}"/>
              </a:ext>
            </a:extLst>
          </p:cNvPr>
          <p:cNvSpPr>
            <a:spLocks noGrp="1"/>
          </p:cNvSpPr>
          <p:nvPr>
            <p:ph type="title"/>
          </p:nvPr>
        </p:nvSpPr>
        <p:spPr/>
        <p:txBody>
          <a:bodyPr/>
          <a:lstStyle/>
          <a:p>
            <a:pPr algn="l"/>
            <a:r>
              <a:rPr lang="en-IN" i="1" u="sng" dirty="0"/>
              <a:t>System architecture:</a:t>
            </a:r>
            <a:endParaRPr lang="en-IN" dirty="0"/>
          </a:p>
        </p:txBody>
      </p:sp>
      <p:sp>
        <p:nvSpPr>
          <p:cNvPr id="3" name="Content Placeholder 2">
            <a:extLst>
              <a:ext uri="{FF2B5EF4-FFF2-40B4-BE49-F238E27FC236}">
                <a16:creationId xmlns:a16="http://schemas.microsoft.com/office/drawing/2014/main" id="{E675D923-EC26-EB5D-0CFA-ACBC20DB0866}"/>
              </a:ext>
            </a:extLst>
          </p:cNvPr>
          <p:cNvSpPr>
            <a:spLocks noGrp="1"/>
          </p:cNvSpPr>
          <p:nvPr>
            <p:ph idx="1"/>
          </p:nvPr>
        </p:nvSpPr>
        <p:spPr>
          <a:xfrm>
            <a:off x="913795" y="1700981"/>
            <a:ext cx="10353762" cy="4827638"/>
          </a:xfrm>
        </p:spPr>
        <p:txBody>
          <a:bodyPr>
            <a:normAutofit/>
          </a:bodyPr>
          <a:lstStyle/>
          <a:p>
            <a:r>
              <a:rPr lang="en-US" sz="1800" i="1" dirty="0">
                <a:latin typeface="Times New Roman" panose="02020603050405020304" pitchFamily="18" charset="0"/>
                <a:cs typeface="Times New Roman" panose="02020603050405020304" pitchFamily="18" charset="0"/>
              </a:rPr>
              <a:t>The Stock Portfolio Tracker follows a modular and layered architecture, ensuring clarity, maintainability, and scalability of the code. The system is divided into the following key components:</a:t>
            </a:r>
          </a:p>
          <a:p>
            <a:r>
              <a:rPr lang="en-US" b="1" i="1" dirty="0">
                <a:latin typeface="Times New Roman" panose="02020603050405020304" pitchFamily="18" charset="0"/>
                <a:cs typeface="Times New Roman" panose="02020603050405020304" pitchFamily="18" charset="0"/>
              </a:rPr>
              <a:t>1.INPUT LAYER:</a:t>
            </a:r>
          </a:p>
          <a:p>
            <a:r>
              <a:rPr lang="en-US" sz="1800" b="1" i="1" u="sng" dirty="0">
                <a:latin typeface="Times New Roman" panose="02020603050405020304" pitchFamily="18" charset="0"/>
                <a:cs typeface="Times New Roman" panose="02020603050405020304" pitchFamily="18" charset="0"/>
              </a:rPr>
              <a:t>Purpose:</a:t>
            </a:r>
            <a:r>
              <a:rPr lang="en-US" sz="1800" i="1" dirty="0">
                <a:latin typeface="Times New Roman" panose="02020603050405020304" pitchFamily="18" charset="0"/>
                <a:cs typeface="Times New Roman" panose="02020603050405020304" pitchFamily="18" charset="0"/>
              </a:rPr>
              <a:t> Collects user-defined data about stock symbols, quantities owned, and stock prices.</a:t>
            </a:r>
          </a:p>
          <a:p>
            <a:r>
              <a:rPr lang="en-US" sz="1800" b="1" i="1" u="sng" dirty="0">
                <a:latin typeface="Times New Roman" panose="02020603050405020304" pitchFamily="18" charset="0"/>
                <a:cs typeface="Times New Roman" panose="02020603050405020304" pitchFamily="18" charset="0"/>
              </a:rPr>
              <a:t>Method:</a:t>
            </a:r>
            <a:r>
              <a:rPr lang="en-US" sz="1800" i="1" dirty="0">
                <a:latin typeface="Times New Roman" panose="02020603050405020304" pitchFamily="18" charset="0"/>
                <a:cs typeface="Times New Roman" panose="02020603050405020304" pitchFamily="18" charset="0"/>
              </a:rPr>
              <a:t> Manual input through code variables or optional user prompts (e.g., via input()).</a:t>
            </a:r>
          </a:p>
          <a:p>
            <a:r>
              <a:rPr lang="en-IN" b="1" i="1" dirty="0">
                <a:latin typeface="Times New Roman" panose="02020603050405020304" pitchFamily="18" charset="0"/>
                <a:cs typeface="Times New Roman" panose="02020603050405020304" pitchFamily="18" charset="0"/>
              </a:rPr>
              <a:t>2.PROCESSING LAYER:</a:t>
            </a:r>
          </a:p>
          <a:p>
            <a:r>
              <a:rPr lang="en-IN" sz="1800" b="1" i="1" u="sng" dirty="0">
                <a:latin typeface="Times New Roman" panose="02020603050405020304" pitchFamily="18" charset="0"/>
                <a:cs typeface="Times New Roman" panose="02020603050405020304" pitchFamily="18" charset="0"/>
              </a:rPr>
              <a:t>Purpose:</a:t>
            </a:r>
            <a:r>
              <a:rPr lang="en-IN" sz="1800" i="1" dirty="0">
                <a:latin typeface="Times New Roman" panose="02020603050405020304" pitchFamily="18" charset="0"/>
                <a:cs typeface="Times New Roman" panose="02020603050405020304" pitchFamily="18" charset="0"/>
              </a:rPr>
              <a:t> Performs core logic operations on the input data.</a:t>
            </a:r>
          </a:p>
          <a:p>
            <a:r>
              <a:rPr lang="en-IN" sz="1800" b="1" i="1" u="sng" dirty="0">
                <a:latin typeface="Times New Roman" panose="02020603050405020304" pitchFamily="18" charset="0"/>
                <a:cs typeface="Times New Roman" panose="02020603050405020304" pitchFamily="18" charset="0"/>
              </a:rPr>
              <a:t>Responsibilities : </a:t>
            </a:r>
            <a:r>
              <a:rPr lang="en-IN" sz="1800" i="1" dirty="0">
                <a:latin typeface="Times New Roman" panose="02020603050405020304" pitchFamily="18" charset="0"/>
                <a:cs typeface="Times New Roman" panose="02020603050405020304" pitchFamily="18" charset="0"/>
              </a:rPr>
              <a:t>Validates input types (e.g., strings for stock names, integers/floats for quantity and price).</a:t>
            </a:r>
          </a:p>
          <a:p>
            <a:r>
              <a:rPr lang="en-IN" sz="1800" i="1" dirty="0">
                <a:latin typeface="Times New Roman" panose="02020603050405020304" pitchFamily="18" charset="0"/>
                <a:cs typeface="Times New Roman" panose="02020603050405020304" pitchFamily="18" charset="0"/>
              </a:rPr>
              <a:t>Calculates total investment per stock (price × quantity).</a:t>
            </a:r>
          </a:p>
          <a:p>
            <a:r>
              <a:rPr lang="en-IN" sz="1800" i="1" dirty="0">
                <a:latin typeface="Times New Roman" panose="02020603050405020304" pitchFamily="18" charset="0"/>
                <a:cs typeface="Times New Roman" panose="02020603050405020304" pitchFamily="18" charset="0"/>
              </a:rPr>
              <a:t>Computes overall portfolio value .Formats data for output.</a:t>
            </a:r>
          </a:p>
        </p:txBody>
      </p:sp>
    </p:spTree>
    <p:extLst>
      <p:ext uri="{BB962C8B-B14F-4D97-AF65-F5344CB8AC3E}">
        <p14:creationId xmlns:p14="http://schemas.microsoft.com/office/powerpoint/2010/main" val="243184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565E2-BD48-7A89-0273-D51B7D84FCB2}"/>
              </a:ext>
            </a:extLst>
          </p:cNvPr>
          <p:cNvSpPr>
            <a:spLocks noGrp="1"/>
          </p:cNvSpPr>
          <p:nvPr>
            <p:ph idx="1"/>
          </p:nvPr>
        </p:nvSpPr>
        <p:spPr>
          <a:xfrm>
            <a:off x="913795" y="281694"/>
            <a:ext cx="10353762" cy="5509506"/>
          </a:xfrm>
        </p:spPr>
        <p:txBody>
          <a:bodyPr/>
          <a:lstStyle/>
          <a:p>
            <a:r>
              <a:rPr lang="en-IN" b="1" i="1" dirty="0">
                <a:latin typeface="Times New Roman" panose="02020603050405020304" pitchFamily="18" charset="0"/>
                <a:cs typeface="Times New Roman" panose="02020603050405020304" pitchFamily="18" charset="0"/>
              </a:rPr>
              <a:t>3. DATA STRUCTURE:</a:t>
            </a:r>
          </a:p>
          <a:p>
            <a:r>
              <a:rPr lang="en-IN" sz="1800" b="1" i="1" u="sng" dirty="0">
                <a:latin typeface="Times New Roman" panose="02020603050405020304" pitchFamily="18" charset="0"/>
                <a:cs typeface="Times New Roman" panose="02020603050405020304" pitchFamily="18" charset="0"/>
              </a:rPr>
              <a:t>Stock Data Storage</a:t>
            </a:r>
            <a:r>
              <a:rPr lang="en-IN" i="1"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Utilizes dictionaries to store and associate stock symbols with their respective quantities and prices.</a:t>
            </a:r>
          </a:p>
          <a:p>
            <a:r>
              <a:rPr lang="en-IN" sz="1800" i="1" dirty="0">
                <a:latin typeface="Times New Roman" panose="02020603050405020304" pitchFamily="18" charset="0"/>
                <a:cs typeface="Times New Roman" panose="02020603050405020304" pitchFamily="18" charset="0"/>
              </a:rPr>
              <a:t>portfolio = {    'AAPL': {'quantity': 10, 'price': 180.0},    'GOOGL': {'quantity': 5, 'price': 2750.0},}</a:t>
            </a:r>
          </a:p>
          <a:p>
            <a:r>
              <a:rPr lang="en-IN" b="1" i="1" dirty="0">
                <a:latin typeface="Times New Roman" panose="02020603050405020304" pitchFamily="18" charset="0"/>
                <a:cs typeface="Times New Roman" panose="02020603050405020304" pitchFamily="18" charset="0"/>
              </a:rPr>
              <a:t>4.OUTPUT LAYER:</a:t>
            </a:r>
          </a:p>
          <a:p>
            <a:r>
              <a:rPr lang="en-US" sz="1800" b="1" i="1" u="sng" dirty="0">
                <a:latin typeface="Times New Roman" panose="02020603050405020304" pitchFamily="18" charset="0"/>
                <a:cs typeface="Times New Roman" panose="02020603050405020304" pitchFamily="18" charset="0"/>
              </a:rPr>
              <a:t>Purpose</a:t>
            </a:r>
            <a:r>
              <a:rPr lang="en-US" b="1"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Displays results in a clear, readable format.</a:t>
            </a:r>
          </a:p>
          <a:p>
            <a:r>
              <a:rPr lang="en-US" sz="1800" b="1" i="1" u="sng" dirty="0">
                <a:latin typeface="Times New Roman" panose="02020603050405020304" pitchFamily="18" charset="0"/>
                <a:cs typeface="Times New Roman" panose="02020603050405020304" pitchFamily="18" charset="0"/>
              </a:rPr>
              <a:t>Features: </a:t>
            </a:r>
            <a:r>
              <a:rPr lang="en-US" sz="1800" i="1" dirty="0">
                <a:latin typeface="Times New Roman" panose="02020603050405020304" pitchFamily="18" charset="0"/>
                <a:cs typeface="Times New Roman" panose="02020603050405020304" pitchFamily="18" charset="0"/>
              </a:rPr>
              <a:t>Shows individual stock details (name, quantity, price, total value).</a:t>
            </a:r>
          </a:p>
          <a:p>
            <a:r>
              <a:rPr lang="en-US" sz="1800" i="1" dirty="0">
                <a:latin typeface="Times New Roman" panose="02020603050405020304" pitchFamily="18" charset="0"/>
                <a:cs typeface="Times New Roman" panose="02020603050405020304" pitchFamily="18" charset="0"/>
              </a:rPr>
              <a:t>Shows final portfolio value.</a:t>
            </a:r>
          </a:p>
          <a:p>
            <a:r>
              <a:rPr lang="en-US" sz="1800" i="1" dirty="0">
                <a:latin typeface="Times New Roman" panose="02020603050405020304" pitchFamily="18" charset="0"/>
                <a:cs typeface="Times New Roman" panose="02020603050405020304" pitchFamily="18" charset="0"/>
              </a:rPr>
              <a:t>Optionally formats output as a table for readability.</a:t>
            </a:r>
            <a:endParaRPr lang="en-IN" sz="1800" i="1" dirty="0">
              <a:latin typeface="Times New Roman" panose="02020603050405020304" pitchFamily="18" charset="0"/>
              <a:cs typeface="Times New Roman" panose="02020603050405020304" pitchFamily="18" charset="0"/>
            </a:endParaRPr>
          </a:p>
          <a:p>
            <a:endParaRPr lang="en-IN" i="1" dirty="0">
              <a:latin typeface="Times New Roman" panose="02020603050405020304" pitchFamily="18" charset="0"/>
              <a:cs typeface="Times New Roman" panose="02020603050405020304" pitchFamily="18" charset="0"/>
            </a:endParaRPr>
          </a:p>
          <a:p>
            <a:endParaRPr lang="en-IN"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42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074B-1B2C-8D67-FB14-248C4DC17EDD}"/>
              </a:ext>
            </a:extLst>
          </p:cNvPr>
          <p:cNvSpPr>
            <a:spLocks noGrp="1"/>
          </p:cNvSpPr>
          <p:nvPr>
            <p:ph type="title"/>
          </p:nvPr>
        </p:nvSpPr>
        <p:spPr>
          <a:xfrm>
            <a:off x="913795" y="-550606"/>
            <a:ext cx="10353761" cy="2486527"/>
          </a:xfrm>
        </p:spPr>
        <p:txBody>
          <a:bodyPr/>
          <a:lstStyle/>
          <a:p>
            <a:pPr algn="l"/>
            <a:r>
              <a:rPr lang="en-IN" i="1" u="sng" dirty="0">
                <a:latin typeface="Times New Roman" panose="02020603050405020304" pitchFamily="18" charset="0"/>
                <a:cs typeface="Times New Roman" panose="02020603050405020304" pitchFamily="18" charset="0"/>
              </a:rPr>
              <a:t>CORE LOGIC IMPLEMENTATION </a:t>
            </a:r>
            <a:r>
              <a:rPr lang="en-IN" i="1" dirty="0">
                <a:latin typeface="Times New Roman" panose="02020603050405020304" pitchFamily="18" charset="0"/>
                <a:cs typeface="Times New Roman" panose="02020603050405020304" pitchFamily="18" charset="0"/>
              </a:rPr>
              <a:t>:</a:t>
            </a:r>
          </a:p>
        </p:txBody>
      </p:sp>
      <p:sp>
        <p:nvSpPr>
          <p:cNvPr id="3" name="Hexagon 2">
            <a:extLst>
              <a:ext uri="{FF2B5EF4-FFF2-40B4-BE49-F238E27FC236}">
                <a16:creationId xmlns:a16="http://schemas.microsoft.com/office/drawing/2014/main" id="{868F60B0-DE39-4B4D-D506-FB508219CC7D}"/>
              </a:ext>
            </a:extLst>
          </p:cNvPr>
          <p:cNvSpPr/>
          <p:nvPr/>
        </p:nvSpPr>
        <p:spPr>
          <a:xfrm>
            <a:off x="924445" y="3903405"/>
            <a:ext cx="2792361" cy="214343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 DATA STRUCTURE</a:t>
            </a:r>
          </a:p>
        </p:txBody>
      </p:sp>
      <p:sp>
        <p:nvSpPr>
          <p:cNvPr id="6" name="Hexagon 5">
            <a:extLst>
              <a:ext uri="{FF2B5EF4-FFF2-40B4-BE49-F238E27FC236}">
                <a16:creationId xmlns:a16="http://schemas.microsoft.com/office/drawing/2014/main" id="{ECACD83C-F43D-10CE-ACB2-E38DBD5D1370}"/>
              </a:ext>
            </a:extLst>
          </p:cNvPr>
          <p:cNvSpPr/>
          <p:nvPr/>
        </p:nvSpPr>
        <p:spPr>
          <a:xfrm>
            <a:off x="4694496" y="1696064"/>
            <a:ext cx="2792361" cy="214343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CALCULATE INDIVIDUAL AND TOTAL PORTOFOLIO VALUE</a:t>
            </a:r>
          </a:p>
        </p:txBody>
      </p:sp>
      <p:sp>
        <p:nvSpPr>
          <p:cNvPr id="7" name="Hexagon 6">
            <a:extLst>
              <a:ext uri="{FF2B5EF4-FFF2-40B4-BE49-F238E27FC236}">
                <a16:creationId xmlns:a16="http://schemas.microsoft.com/office/drawing/2014/main" id="{A4A867CD-F20D-D6C0-53C7-24168BAC0D2E}"/>
              </a:ext>
            </a:extLst>
          </p:cNvPr>
          <p:cNvSpPr/>
          <p:nvPr/>
        </p:nvSpPr>
        <p:spPr>
          <a:xfrm>
            <a:off x="8475196" y="3844410"/>
            <a:ext cx="2792361" cy="2143432"/>
          </a:xfrm>
          <a:prstGeom prst="hex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RESULTS</a:t>
            </a:r>
          </a:p>
        </p:txBody>
      </p:sp>
      <p:cxnSp>
        <p:nvCxnSpPr>
          <p:cNvPr id="9" name="Straight Connector 8">
            <a:extLst>
              <a:ext uri="{FF2B5EF4-FFF2-40B4-BE49-F238E27FC236}">
                <a16:creationId xmlns:a16="http://schemas.microsoft.com/office/drawing/2014/main" id="{F100E6E9-E6D3-678D-2452-78A28A738D44}"/>
              </a:ext>
            </a:extLst>
          </p:cNvPr>
          <p:cNvCxnSpPr>
            <a:cxnSpLocks/>
          </p:cNvCxnSpPr>
          <p:nvPr/>
        </p:nvCxnSpPr>
        <p:spPr>
          <a:xfrm flipV="1">
            <a:off x="3191599" y="2767780"/>
            <a:ext cx="1513546" cy="1135625"/>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8515ACF-EEAA-461D-5346-D282CEDC687C}"/>
              </a:ext>
            </a:extLst>
          </p:cNvPr>
          <p:cNvCxnSpPr>
            <a:cxnSpLocks/>
            <a:stCxn id="6" idx="0"/>
            <a:endCxn id="7" idx="4"/>
          </p:cNvCxnSpPr>
          <p:nvPr/>
        </p:nvCxnSpPr>
        <p:spPr>
          <a:xfrm>
            <a:off x="7486857" y="2767780"/>
            <a:ext cx="1524197" cy="107663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8AAFFF2-52BE-D97B-F8DA-9F832764EA98}"/>
              </a:ext>
            </a:extLst>
          </p:cNvPr>
          <p:cNvCxnSpPr>
            <a:cxnSpLocks/>
          </p:cNvCxnSpPr>
          <p:nvPr/>
        </p:nvCxnSpPr>
        <p:spPr>
          <a:xfrm flipV="1">
            <a:off x="3059472" y="3165987"/>
            <a:ext cx="1127644" cy="845574"/>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84C435B-3689-95E1-F448-83BF00731368}"/>
              </a:ext>
            </a:extLst>
          </p:cNvPr>
          <p:cNvCxnSpPr>
            <a:cxnSpLocks/>
            <a:stCxn id="6" idx="0"/>
          </p:cNvCxnSpPr>
          <p:nvPr/>
        </p:nvCxnSpPr>
        <p:spPr>
          <a:xfrm>
            <a:off x="7486857" y="2767780"/>
            <a:ext cx="1096706" cy="77306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25" name="Graphic 24" descr="Monitor with solid fill">
            <a:extLst>
              <a:ext uri="{FF2B5EF4-FFF2-40B4-BE49-F238E27FC236}">
                <a16:creationId xmlns:a16="http://schemas.microsoft.com/office/drawing/2014/main" id="{6EF40D0D-B2CD-FB88-C560-76B04FC626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1986" y="3839496"/>
            <a:ext cx="1179871" cy="1071716"/>
          </a:xfrm>
          <a:prstGeom prst="rect">
            <a:avLst/>
          </a:prstGeom>
        </p:spPr>
      </p:pic>
      <p:pic>
        <p:nvPicPr>
          <p:cNvPr id="27" name="Graphic 26" descr="Brain with solid fill">
            <a:extLst>
              <a:ext uri="{FF2B5EF4-FFF2-40B4-BE49-F238E27FC236}">
                <a16:creationId xmlns:a16="http://schemas.microsoft.com/office/drawing/2014/main" id="{8B8B1E2E-ED93-D0EE-B0E2-790D02FB52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7985" y="1619638"/>
            <a:ext cx="845380" cy="845380"/>
          </a:xfrm>
          <a:prstGeom prst="rect">
            <a:avLst/>
          </a:prstGeom>
        </p:spPr>
      </p:pic>
      <p:pic>
        <p:nvPicPr>
          <p:cNvPr id="33" name="Graphic 32" descr="Cloud Computing with solid fill">
            <a:extLst>
              <a:ext uri="{FF2B5EF4-FFF2-40B4-BE49-F238E27FC236}">
                <a16:creationId xmlns:a16="http://schemas.microsoft.com/office/drawing/2014/main" id="{01E79694-A831-74E2-0647-B540660CA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63425" y="3918154"/>
            <a:ext cx="914400" cy="914400"/>
          </a:xfrm>
          <a:prstGeom prst="rect">
            <a:avLst/>
          </a:prstGeom>
        </p:spPr>
      </p:pic>
    </p:spTree>
    <p:extLst>
      <p:ext uri="{BB962C8B-B14F-4D97-AF65-F5344CB8AC3E}">
        <p14:creationId xmlns:p14="http://schemas.microsoft.com/office/powerpoint/2010/main" val="175155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3AE2BD-7EB3-E111-BA4F-8E170FFEC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Tree>
    <p:extLst>
      <p:ext uri="{BB962C8B-B14F-4D97-AF65-F5344CB8AC3E}">
        <p14:creationId xmlns:p14="http://schemas.microsoft.com/office/powerpoint/2010/main" val="77136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971C5-2083-306E-A72C-D921379C3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2"/>
            <a:ext cx="12191999" cy="6858000"/>
          </a:xfrm>
          <a:prstGeom prst="rect">
            <a:avLst/>
          </a:prstGeom>
        </p:spPr>
      </p:pic>
    </p:spTree>
    <p:extLst>
      <p:ext uri="{BB962C8B-B14F-4D97-AF65-F5344CB8AC3E}">
        <p14:creationId xmlns:p14="http://schemas.microsoft.com/office/powerpoint/2010/main" val="282700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18D075-EE2F-84F2-E003-405A1B47E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69249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5F74-7961-2B59-FDC5-5067EE01A7FC}"/>
              </a:ext>
            </a:extLst>
          </p:cNvPr>
          <p:cNvSpPr>
            <a:spLocks noGrp="1"/>
          </p:cNvSpPr>
          <p:nvPr>
            <p:ph type="title"/>
          </p:nvPr>
        </p:nvSpPr>
        <p:spPr>
          <a:xfrm>
            <a:off x="156711" y="0"/>
            <a:ext cx="10353761" cy="1326321"/>
          </a:xfrm>
        </p:spPr>
        <p:txBody>
          <a:bodyPr>
            <a:normAutofit/>
          </a:bodyPr>
          <a:lstStyle/>
          <a:p>
            <a:pPr algn="l"/>
            <a:r>
              <a:rPr lang="en-IN" sz="2800" i="1" u="sng" dirty="0"/>
              <a:t>Integration testing:</a:t>
            </a:r>
          </a:p>
        </p:txBody>
      </p:sp>
      <p:graphicFrame>
        <p:nvGraphicFramePr>
          <p:cNvPr id="11" name="Diagram 10">
            <a:extLst>
              <a:ext uri="{FF2B5EF4-FFF2-40B4-BE49-F238E27FC236}">
                <a16:creationId xmlns:a16="http://schemas.microsoft.com/office/drawing/2014/main" id="{4B1E3775-5B17-DE79-72AA-ED9AB479C2DE}"/>
              </a:ext>
            </a:extLst>
          </p:cNvPr>
          <p:cNvGraphicFramePr/>
          <p:nvPr>
            <p:extLst>
              <p:ext uri="{D42A27DB-BD31-4B8C-83A1-F6EECF244321}">
                <p14:modId xmlns:p14="http://schemas.microsoft.com/office/powerpoint/2010/main" val="1428743937"/>
              </p:ext>
            </p:extLst>
          </p:nvPr>
        </p:nvGraphicFramePr>
        <p:xfrm>
          <a:off x="2032000" y="1052052"/>
          <a:ext cx="8128000" cy="5574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1603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202</TotalTime>
  <Words>504</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Times New Roman</vt:lpstr>
      <vt:lpstr>Damask</vt:lpstr>
      <vt:lpstr>Stock portfolio tracker</vt:lpstr>
      <vt:lpstr>Overview:</vt:lpstr>
      <vt:lpstr>System architecture:</vt:lpstr>
      <vt:lpstr>PowerPoint Presentation</vt:lpstr>
      <vt:lpstr>CORE LOGIC IMPLEMENTATION :</vt:lpstr>
      <vt:lpstr>PowerPoint Presentation</vt:lpstr>
      <vt:lpstr>PowerPoint Presentation</vt:lpstr>
      <vt:lpstr>PowerPoint Presentation</vt:lpstr>
      <vt:lpstr>Integration testing:</vt:lpstr>
      <vt:lpstr>CODE STRUCTURE AND DESIGN PATTERNS:</vt:lpstr>
      <vt:lpstr>Project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Mounikha H</dc:creator>
  <cp:lastModifiedBy>Mounikha H</cp:lastModifiedBy>
  <cp:revision>1</cp:revision>
  <dcterms:created xsi:type="dcterms:W3CDTF">2025-06-23T04:55:06Z</dcterms:created>
  <dcterms:modified xsi:type="dcterms:W3CDTF">2025-06-23T08:19:39Z</dcterms:modified>
</cp:coreProperties>
</file>