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08" r:id="rId5"/>
    <p:sldId id="512" r:id="rId6"/>
    <p:sldId id="509" r:id="rId7"/>
    <p:sldId id="510" r:id="rId8"/>
    <p:sldId id="511" r:id="rId9"/>
    <p:sldId id="513" r:id="rId10"/>
    <p:sldId id="514" r:id="rId11"/>
    <p:sldId id="531" r:id="rId12"/>
    <p:sldId id="515" r:id="rId13"/>
    <p:sldId id="516" r:id="rId14"/>
    <p:sldId id="527" r:id="rId15"/>
    <p:sldId id="526" r:id="rId16"/>
    <p:sldId id="528" r:id="rId17"/>
    <p:sldId id="529" r:id="rId18"/>
    <p:sldId id="530" r:id="rId19"/>
    <p:sldId id="524" r:id="rId20"/>
    <p:sldId id="525" r:id="rId21"/>
  </p:sldIdLst>
  <p:sldSz cx="12179300" cy="6858000"/>
  <p:notesSz cx="6934200" cy="9220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s" id="{C39DBC16-B307-1B40-990A-040D6A6E2D2C}">
          <p14:sldIdLst>
            <p14:sldId id="508"/>
            <p14:sldId id="512"/>
            <p14:sldId id="509"/>
            <p14:sldId id="510"/>
            <p14:sldId id="511"/>
            <p14:sldId id="513"/>
            <p14:sldId id="514"/>
            <p14:sldId id="531"/>
            <p14:sldId id="515"/>
            <p14:sldId id="516"/>
            <p14:sldId id="527"/>
            <p14:sldId id="526"/>
            <p14:sldId id="528"/>
            <p14:sldId id="529"/>
            <p14:sldId id="530"/>
            <p14:sldId id="524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6">
          <p15:clr>
            <a:srgbClr val="A4A3A4"/>
          </p15:clr>
        </p15:guide>
        <p15:guide id="2" orient="horz" pos="249">
          <p15:clr>
            <a:srgbClr val="A4A3A4"/>
          </p15:clr>
        </p15:guide>
        <p15:guide id="3" orient="horz" pos="442">
          <p15:clr>
            <a:srgbClr val="A4A3A4"/>
          </p15:clr>
        </p15:guide>
        <p15:guide id="4" orient="horz" pos="806">
          <p15:clr>
            <a:srgbClr val="A4A3A4"/>
          </p15:clr>
        </p15:guide>
        <p15:guide id="5" orient="horz" pos="943">
          <p15:clr>
            <a:srgbClr val="A4A3A4"/>
          </p15:clr>
        </p15:guide>
        <p15:guide id="6" orient="horz" pos="4061">
          <p15:clr>
            <a:srgbClr val="A4A3A4"/>
          </p15:clr>
        </p15:guide>
        <p15:guide id="7" orient="horz" pos="4116">
          <p15:clr>
            <a:srgbClr val="A4A3A4"/>
          </p15:clr>
        </p15:guide>
        <p15:guide id="8" pos="7363">
          <p15:clr>
            <a:srgbClr val="A4A3A4"/>
          </p15:clr>
        </p15:guide>
        <p15:guide id="9" pos="7211">
          <p15:clr>
            <a:srgbClr val="A4A3A4"/>
          </p15:clr>
        </p15:guide>
        <p15:guide id="10" pos="304">
          <p15:clr>
            <a:srgbClr val="A4A3A4"/>
          </p15:clr>
        </p15:guide>
        <p15:guide id="11" pos="457">
          <p15:clr>
            <a:srgbClr val="A4A3A4"/>
          </p15:clr>
        </p15:guide>
        <p15:guide id="12" pos="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BE7"/>
    <a:srgbClr val="F9D5CB"/>
    <a:srgbClr val="4F84BA"/>
    <a:srgbClr val="457AB0"/>
    <a:srgbClr val="333333"/>
    <a:srgbClr val="D0D8E8"/>
    <a:srgbClr val="DA0081"/>
    <a:srgbClr val="66FFCC"/>
    <a:srgbClr val="FFFF66"/>
    <a:srgbClr val="005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4476" autoAdjust="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>
        <p:guide orient="horz" pos="3746"/>
        <p:guide orient="horz" pos="249"/>
        <p:guide orient="horz" pos="442"/>
        <p:guide orient="horz" pos="806"/>
        <p:guide orient="horz" pos="943"/>
        <p:guide orient="horz" pos="4061"/>
        <p:guide orient="horz" pos="4116"/>
        <p:guide pos="7363"/>
        <p:guide pos="7211"/>
        <p:guide pos="304"/>
        <p:guide pos="457"/>
        <p:guide pos="766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92" d="100"/>
          <a:sy n="92" d="100"/>
        </p:scale>
        <p:origin x="3414" y="7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7256\My%20Work\CD%20-%20Tools\Copy%20of%20CD_Tool_Capability_Matrix_Conf_Final_V4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901593105594218E-2"/>
          <c:y val="3.9611431416026785E-2"/>
          <c:w val="0.93758513561536538"/>
          <c:h val="0.78508687281736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'Summary View'!$D$2</c:f>
              <c:strCache>
                <c:ptCount val="1"/>
                <c:pt idx="0">
                  <c:v>CA Automic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View'!$A$3:$C$7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View'!$D$3:$D$7</c:f>
              <c:numCache>
                <c:formatCode>0%</c:formatCode>
                <c:ptCount val="5"/>
                <c:pt idx="0">
                  <c:v>0.75</c:v>
                </c:pt>
                <c:pt idx="1">
                  <c:v>0.55696202531645567</c:v>
                </c:pt>
                <c:pt idx="2">
                  <c:v>0.81632653061224492</c:v>
                </c:pt>
                <c:pt idx="3">
                  <c:v>0.72727272727272729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3-40C9-A36A-C9928A9F7280}"/>
            </c:ext>
          </c:extLst>
        </c:ser>
        <c:ser>
          <c:idx val="1"/>
          <c:order val="1"/>
          <c:tx>
            <c:strRef>
              <c:f>'Summary View'!$E$2</c:f>
              <c:strCache>
                <c:ptCount val="1"/>
                <c:pt idx="0">
                  <c:v>Electric Cloud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View'!$A$3:$C$7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View'!$E$3:$E$7</c:f>
              <c:numCache>
                <c:formatCode>0%</c:formatCode>
                <c:ptCount val="5"/>
                <c:pt idx="0">
                  <c:v>0.75</c:v>
                </c:pt>
                <c:pt idx="1">
                  <c:v>0.83544303797468356</c:v>
                </c:pt>
                <c:pt idx="2">
                  <c:v>0.8571428571428571</c:v>
                </c:pt>
                <c:pt idx="3">
                  <c:v>0.90909090909090906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93-40C9-A36A-C9928A9F7280}"/>
            </c:ext>
          </c:extLst>
        </c:ser>
        <c:ser>
          <c:idx val="2"/>
          <c:order val="2"/>
          <c:tx>
            <c:strRef>
              <c:f>'Summary View'!$F$2</c:f>
              <c:strCache>
                <c:ptCount val="1"/>
                <c:pt idx="0">
                  <c:v>ATT ECO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View'!$A$3:$C$7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View'!$F$3:$F$7</c:f>
              <c:numCache>
                <c:formatCode>0%</c:formatCode>
                <c:ptCount val="5"/>
                <c:pt idx="0">
                  <c:v>0.625</c:v>
                </c:pt>
                <c:pt idx="1">
                  <c:v>0.759493670886076</c:v>
                </c:pt>
                <c:pt idx="2">
                  <c:v>0.44897959183673469</c:v>
                </c:pt>
                <c:pt idx="3" formatCode="#0%">
                  <c:v>0.90909090909090906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93-40C9-A36A-C9928A9F7280}"/>
            </c:ext>
          </c:extLst>
        </c:ser>
        <c:ser>
          <c:idx val="3"/>
          <c:order val="3"/>
          <c:tx>
            <c:strRef>
              <c:f>'Summary View'!$G$2</c:f>
              <c:strCache>
                <c:ptCount val="1"/>
                <c:pt idx="0">
                  <c:v>Xl Deploy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View'!$A$3:$C$7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View'!$G$3:$G$7</c:f>
              <c:numCache>
                <c:formatCode>0%</c:formatCode>
                <c:ptCount val="5"/>
                <c:pt idx="0">
                  <c:v>0.75</c:v>
                </c:pt>
                <c:pt idx="1">
                  <c:v>0.79746835443037978</c:v>
                </c:pt>
                <c:pt idx="2">
                  <c:v>0.81632653061224492</c:v>
                </c:pt>
                <c:pt idx="3">
                  <c:v>0.81818181818181823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93-40C9-A36A-C9928A9F72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910104"/>
        <c:axId val="194909712"/>
      </c:barChart>
      <c:catAx>
        <c:axId val="194910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09712"/>
        <c:crosses val="autoZero"/>
        <c:auto val="1"/>
        <c:lblAlgn val="ctr"/>
        <c:lblOffset val="100"/>
        <c:noMultiLvlLbl val="0"/>
      </c:catAx>
      <c:valAx>
        <c:axId val="19490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1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'Summary View'!$D$9</c:f>
              <c:strCache>
                <c:ptCount val="1"/>
                <c:pt idx="0">
                  <c:v>CA CDD</c:v>
                </c:pt>
              </c:strCache>
            </c:strRef>
          </c:tx>
          <c:invertIfNegative val="0"/>
          <c:cat>
            <c:strRef>
              <c:f>'Summary View'!$A$10:$A$13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View'!$D$10:$D$13</c:f>
              <c:numCache>
                <c:formatCode>0%</c:formatCode>
                <c:ptCount val="4"/>
                <c:pt idx="0">
                  <c:v>0.88888888888888884</c:v>
                </c:pt>
                <c:pt idx="1">
                  <c:v>0.16666666666666666</c:v>
                </c:pt>
                <c:pt idx="2">
                  <c:v>0.33333333333333331</c:v>
                </c:pt>
                <c:pt idx="3">
                  <c:v>0.72727272727272729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B3-4856-980B-4267374AF205}"/>
            </c:ext>
          </c:extLst>
        </c:ser>
        <c:ser>
          <c:idx val="3"/>
          <c:order val="3"/>
          <c:tx>
            <c:strRef>
              <c:f>'Summary View'!$E$9</c:f>
              <c:strCache>
                <c:ptCount val="1"/>
                <c:pt idx="0">
                  <c:v>Electric Cloud</c:v>
                </c:pt>
              </c:strCache>
            </c:strRef>
          </c:tx>
          <c:invertIfNegative val="0"/>
          <c:cat>
            <c:strRef>
              <c:f>'Summary View'!$A$10:$A$13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View'!$E$10:$E$13</c:f>
              <c:numCache>
                <c:formatCode>0%</c:formatCode>
                <c:ptCount val="4"/>
                <c:pt idx="0">
                  <c:v>0.9555555555555556</c:v>
                </c:pt>
                <c:pt idx="1">
                  <c:v>0.90476190476190477</c:v>
                </c:pt>
                <c:pt idx="2">
                  <c:v>0.59649122807017541</c:v>
                </c:pt>
                <c:pt idx="3">
                  <c:v>0.90909090909090906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B3-4856-980B-4267374AF205}"/>
            </c:ext>
          </c:extLst>
        </c:ser>
        <c:ser>
          <c:idx val="4"/>
          <c:order val="4"/>
          <c:tx>
            <c:strRef>
              <c:f>'Summary View'!$F$9</c:f>
              <c:strCache>
                <c:ptCount val="1"/>
                <c:pt idx="0">
                  <c:v>ATT ECO</c:v>
                </c:pt>
              </c:strCache>
            </c:strRef>
          </c:tx>
          <c:invertIfNegative val="0"/>
          <c:cat>
            <c:strRef>
              <c:f>'Summary View'!$A$10:$A$13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View'!$F$10:$F$13</c:f>
              <c:numCache>
                <c:formatCode>0%</c:formatCode>
                <c:ptCount val="4"/>
                <c:pt idx="0">
                  <c:v>0.31111111111111112</c:v>
                </c:pt>
                <c:pt idx="1">
                  <c:v>0.80952380952380953</c:v>
                </c:pt>
                <c:pt idx="2">
                  <c:v>0.2807017543859649</c:v>
                </c:pt>
                <c:pt idx="3" formatCode="#0%">
                  <c:v>0.90909090909090906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B3-4856-980B-4267374AF205}"/>
            </c:ext>
          </c:extLst>
        </c:ser>
        <c:ser>
          <c:idx val="5"/>
          <c:order val="5"/>
          <c:tx>
            <c:strRef>
              <c:f>'Summary View'!$G$9</c:f>
              <c:strCache>
                <c:ptCount val="1"/>
                <c:pt idx="0">
                  <c:v>XL Release</c:v>
                </c:pt>
              </c:strCache>
            </c:strRef>
          </c:tx>
          <c:invertIfNegative val="0"/>
          <c:cat>
            <c:strRef>
              <c:f>'Summary View'!$A$10:$A$13</c:f>
              <c:strCache>
                <c:ptCount val="4"/>
                <c:pt idx="0">
                  <c:v>Functional Capabilities</c:v>
                </c:pt>
                <c:pt idx="1">
                  <c:v>Architectural Fit</c:v>
                </c:pt>
                <c:pt idx="2">
                  <c:v>Operational Fit</c:v>
                </c:pt>
                <c:pt idx="3">
                  <c:v>Company &amp; License Model</c:v>
                </c:pt>
              </c:strCache>
            </c:strRef>
          </c:cat>
          <c:val>
            <c:numRef>
              <c:f>'Summary View'!$G$10:$G$13</c:f>
              <c:numCache>
                <c:formatCode>0%</c:formatCode>
                <c:ptCount val="4"/>
                <c:pt idx="0">
                  <c:v>0.75555555555555554</c:v>
                </c:pt>
                <c:pt idx="1">
                  <c:v>0.8571428571428571</c:v>
                </c:pt>
                <c:pt idx="2">
                  <c:v>0.50877192982456143</c:v>
                </c:pt>
                <c:pt idx="3">
                  <c:v>0.81818181818181823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AB3-4856-980B-4267374AF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88104"/>
        <c:axId val="19267949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'Summary View'!$B$9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'Summary View'!$A$10:$A$13</c15:sqref>
                        </c15:formulaRef>
                      </c:ext>
                    </c:extLst>
                    <c:strCache>
                      <c:ptCount val="4"/>
                      <c:pt idx="0">
                        <c:v>Functional Capabilities</c:v>
                      </c:pt>
                      <c:pt idx="1">
                        <c:v>Architectural Fit</c:v>
                      </c:pt>
                      <c:pt idx="2">
                        <c:v>Operational Fit</c:v>
                      </c:pt>
                      <c:pt idx="3">
                        <c:v>Company &amp; License Model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'Summary View'!$B$10:$B$13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1AB3-4856-980B-4267374AF20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View'!$C$9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invertIfNegative val="0"/>
                <c:cat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View'!$A$10:$A$13</c15:sqref>
                        </c15:formulaRef>
                      </c:ext>
                    </c:extLst>
                    <c:strCache>
                      <c:ptCount val="4"/>
                      <c:pt idx="0">
                        <c:v>Functional Capabilities</c:v>
                      </c:pt>
                      <c:pt idx="1">
                        <c:v>Architectural Fit</c:v>
                      </c:pt>
                      <c:pt idx="2">
                        <c:v>Operational Fit</c:v>
                      </c:pt>
                      <c:pt idx="3">
                        <c:v>Company &amp; License Model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'Summary View'!$C$10:$C$13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1AB3-4856-980B-4267374AF205}"/>
                  </c:ext>
                </c:extLst>
              </c15:ser>
            </c15:filteredBarSeries>
          </c:ext>
        </c:extLst>
      </c:barChart>
      <c:catAx>
        <c:axId val="131088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679496"/>
        <c:crosses val="autoZero"/>
        <c:auto val="1"/>
        <c:lblAlgn val="ctr"/>
        <c:lblOffset val="100"/>
        <c:noMultiLvlLbl val="0"/>
      </c:catAx>
      <c:valAx>
        <c:axId val="1926794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1088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1E7EF-5A6D-46D7-9AEF-EB138264D787}" type="doc">
      <dgm:prSet loTypeId="urn:microsoft.com/office/officeart/2005/8/layout/gear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3660443-67A9-4A12-ACA9-8B4EA2A39767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noFill/>
            </a:rPr>
            <a:t>PLATFORM</a:t>
          </a:r>
          <a:endParaRPr lang="en-US" b="1" dirty="0">
            <a:noFill/>
          </a:endParaRPr>
        </a:p>
      </dgm:t>
    </dgm:pt>
    <dgm:pt modelId="{B8B7B39B-2E96-4A11-8BCB-2EB74F370512}" type="parTrans" cxnId="{4A36E3CF-7D93-422E-8106-2435F3F87C5A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4BB0681-DC44-4CC9-926C-003FB7295615}" type="sibTrans" cxnId="{4A36E3CF-7D93-422E-8106-2435F3F87C5A}">
      <dgm:prSet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A8C5F26C-62D7-4FDD-9101-A47C25F11E88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INTERNAL LIFECYCLE</a:t>
          </a:r>
          <a:br>
            <a:rPr lang="en-US" b="1" dirty="0" smtClean="0">
              <a:solidFill>
                <a:schemeClr val="bg1"/>
              </a:solidFill>
            </a:rPr>
          </a:br>
          <a:r>
            <a:rPr lang="en-US" b="1" dirty="0" smtClean="0">
              <a:solidFill>
                <a:schemeClr val="bg1"/>
              </a:solidFill>
            </a:rPr>
            <a:t>TOOLS</a:t>
          </a:r>
          <a:endParaRPr lang="en-US" b="1" dirty="0">
            <a:solidFill>
              <a:schemeClr val="bg1"/>
            </a:solidFill>
          </a:endParaRPr>
        </a:p>
      </dgm:t>
    </dgm:pt>
    <dgm:pt modelId="{CDD00136-66C6-4E73-ABBF-4D847D938D43}" type="parTrans" cxnId="{A43DC42B-307E-4E88-9E52-49045723B8A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C95FF537-39DE-43B8-98AD-051987D66D66}" type="sibTrans" cxnId="{A43DC42B-307E-4E88-9E52-49045723B8A9}">
      <dgm:prSet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D4F4154B-B331-4160-9D2F-81E22FEF60D5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ACSI DATA SERVICES</a:t>
          </a:r>
          <a:endParaRPr lang="en-US" b="1" dirty="0">
            <a:solidFill>
              <a:schemeClr val="bg1"/>
            </a:solidFill>
          </a:endParaRPr>
        </a:p>
      </dgm:t>
    </dgm:pt>
    <dgm:pt modelId="{3897EFFD-738F-4B80-902C-8D3FC8CEFF52}" type="parTrans" cxnId="{33A37EBF-18FC-4C67-A47F-86D0F42B7484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C4591A75-6609-499C-8A83-72D38D631B58}" type="sibTrans" cxnId="{33A37EBF-18FC-4C67-A47F-86D0F42B7484}">
      <dgm:prSet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DB3C6E3A-2408-4FB3-A467-FD854A06194F}" type="pres">
      <dgm:prSet presAssocID="{6D31E7EF-5A6D-46D7-9AEF-EB138264D787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F4FD9-0FA0-48FA-B55F-A6BA2E391072}" type="pres">
      <dgm:prSet presAssocID="{93660443-67A9-4A12-ACA9-8B4EA2A39767}" presName="gear1" presStyleLbl="node1" presStyleIdx="0" presStyleCnt="3" custScaleX="111784" custScaleY="1117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F7884-854D-483D-BC11-815BC0504620}" type="pres">
      <dgm:prSet presAssocID="{93660443-67A9-4A12-ACA9-8B4EA2A39767}" presName="gear1srcNode" presStyleLbl="node1" presStyleIdx="0" presStyleCnt="3"/>
      <dgm:spPr/>
      <dgm:t>
        <a:bodyPr/>
        <a:lstStyle/>
        <a:p>
          <a:endParaRPr lang="en-US"/>
        </a:p>
      </dgm:t>
    </dgm:pt>
    <dgm:pt modelId="{508210A0-6152-4CAC-9DBA-2454EE17D29A}" type="pres">
      <dgm:prSet presAssocID="{93660443-67A9-4A12-ACA9-8B4EA2A39767}" presName="gear1dstNode" presStyleLbl="node1" presStyleIdx="0" presStyleCnt="3"/>
      <dgm:spPr/>
      <dgm:t>
        <a:bodyPr/>
        <a:lstStyle/>
        <a:p>
          <a:endParaRPr lang="en-US"/>
        </a:p>
      </dgm:t>
    </dgm:pt>
    <dgm:pt modelId="{A3DD6EEC-8307-4EE3-A16B-5CA4983EB9E7}" type="pres">
      <dgm:prSet presAssocID="{A8C5F26C-62D7-4FDD-9101-A47C25F11E88}" presName="gear2" presStyleLbl="node1" presStyleIdx="1" presStyleCnt="3" custLinFactNeighborX="-1280" custLinFactNeighborY="-34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9BD13-585B-4419-82A3-A792CDC272FD}" type="pres">
      <dgm:prSet presAssocID="{A8C5F26C-62D7-4FDD-9101-A47C25F11E88}" presName="gear2srcNode" presStyleLbl="node1" presStyleIdx="1" presStyleCnt="3"/>
      <dgm:spPr/>
      <dgm:t>
        <a:bodyPr/>
        <a:lstStyle/>
        <a:p>
          <a:endParaRPr lang="en-US"/>
        </a:p>
      </dgm:t>
    </dgm:pt>
    <dgm:pt modelId="{C7BFA993-EEA8-4906-B7D1-642FC9DC1A8C}" type="pres">
      <dgm:prSet presAssocID="{A8C5F26C-62D7-4FDD-9101-A47C25F11E88}" presName="gear2dstNode" presStyleLbl="node1" presStyleIdx="1" presStyleCnt="3"/>
      <dgm:spPr/>
      <dgm:t>
        <a:bodyPr/>
        <a:lstStyle/>
        <a:p>
          <a:endParaRPr lang="en-US"/>
        </a:p>
      </dgm:t>
    </dgm:pt>
    <dgm:pt modelId="{24079CAB-6D00-413F-AAF2-2E70057C8903}" type="pres">
      <dgm:prSet presAssocID="{D4F4154B-B331-4160-9D2F-81E22FEF60D5}" presName="gear3" presStyleLbl="node1" presStyleIdx="2" presStyleCnt="3" custLinFactNeighborX="-144" custLinFactNeighborY="-273"/>
      <dgm:spPr/>
      <dgm:t>
        <a:bodyPr/>
        <a:lstStyle/>
        <a:p>
          <a:endParaRPr lang="en-US"/>
        </a:p>
      </dgm:t>
    </dgm:pt>
    <dgm:pt modelId="{F0D7E72A-5BA0-4084-BD22-57A3A419A519}" type="pres">
      <dgm:prSet presAssocID="{D4F4154B-B331-4160-9D2F-81E22FEF60D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80BC4-188B-447F-8339-31BC26682D3C}" type="pres">
      <dgm:prSet presAssocID="{D4F4154B-B331-4160-9D2F-81E22FEF60D5}" presName="gear3srcNode" presStyleLbl="node1" presStyleIdx="2" presStyleCnt="3"/>
      <dgm:spPr/>
      <dgm:t>
        <a:bodyPr/>
        <a:lstStyle/>
        <a:p>
          <a:endParaRPr lang="en-US"/>
        </a:p>
      </dgm:t>
    </dgm:pt>
    <dgm:pt modelId="{31342F06-30D3-4374-BE6C-BE3A8E1016F1}" type="pres">
      <dgm:prSet presAssocID="{D4F4154B-B331-4160-9D2F-81E22FEF60D5}" presName="gear3dstNode" presStyleLbl="node1" presStyleIdx="2" presStyleCnt="3"/>
      <dgm:spPr/>
      <dgm:t>
        <a:bodyPr/>
        <a:lstStyle/>
        <a:p>
          <a:endParaRPr lang="en-US"/>
        </a:p>
      </dgm:t>
    </dgm:pt>
    <dgm:pt modelId="{6AD04C18-F8B8-402B-9F9A-900DCE30E610}" type="pres">
      <dgm:prSet presAssocID="{64BB0681-DC44-4CC9-926C-003FB7295615}" presName="connector1" presStyleLbl="sibTrans2D1" presStyleIdx="0" presStyleCnt="3" custScaleY="105835" custLinFactNeighborX="2604" custLinFactNeighborY="-1116"/>
      <dgm:spPr/>
      <dgm:t>
        <a:bodyPr/>
        <a:lstStyle/>
        <a:p>
          <a:endParaRPr lang="en-US"/>
        </a:p>
      </dgm:t>
    </dgm:pt>
    <dgm:pt modelId="{BEC7801B-EDF9-40B1-9C2F-13F9BD9BAD21}" type="pres">
      <dgm:prSet presAssocID="{C95FF537-39DE-43B8-98AD-051987D66D6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A417AC6-4F51-42C1-9E23-ED593B459E40}" type="pres">
      <dgm:prSet presAssocID="{C4591A75-6609-499C-8A83-72D38D631B5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3DC42B-307E-4E88-9E52-49045723B8A9}" srcId="{6D31E7EF-5A6D-46D7-9AEF-EB138264D787}" destId="{A8C5F26C-62D7-4FDD-9101-A47C25F11E88}" srcOrd="1" destOrd="0" parTransId="{CDD00136-66C6-4E73-ABBF-4D847D938D43}" sibTransId="{C95FF537-39DE-43B8-98AD-051987D66D66}"/>
    <dgm:cxn modelId="{39780042-77D3-482B-8DF0-45DD98257262}" type="presOf" srcId="{93660443-67A9-4A12-ACA9-8B4EA2A39767}" destId="{508210A0-6152-4CAC-9DBA-2454EE17D29A}" srcOrd="2" destOrd="0" presId="urn:microsoft.com/office/officeart/2005/8/layout/gear1"/>
    <dgm:cxn modelId="{93C8A23B-EDCD-4581-8089-1491B0176CD6}" type="presOf" srcId="{C4591A75-6609-499C-8A83-72D38D631B58}" destId="{4A417AC6-4F51-42C1-9E23-ED593B459E40}" srcOrd="0" destOrd="0" presId="urn:microsoft.com/office/officeart/2005/8/layout/gear1"/>
    <dgm:cxn modelId="{C91ADA09-9886-4950-90E3-2B9017D64B9D}" type="presOf" srcId="{6D31E7EF-5A6D-46D7-9AEF-EB138264D787}" destId="{DB3C6E3A-2408-4FB3-A467-FD854A06194F}" srcOrd="0" destOrd="0" presId="urn:microsoft.com/office/officeart/2005/8/layout/gear1"/>
    <dgm:cxn modelId="{33A37EBF-18FC-4C67-A47F-86D0F42B7484}" srcId="{6D31E7EF-5A6D-46D7-9AEF-EB138264D787}" destId="{D4F4154B-B331-4160-9D2F-81E22FEF60D5}" srcOrd="2" destOrd="0" parTransId="{3897EFFD-738F-4B80-902C-8D3FC8CEFF52}" sibTransId="{C4591A75-6609-499C-8A83-72D38D631B58}"/>
    <dgm:cxn modelId="{C93F9F37-F2BF-497D-94C8-F468BB6C4F1E}" type="presOf" srcId="{D4F4154B-B331-4160-9D2F-81E22FEF60D5}" destId="{CC780BC4-188B-447F-8339-31BC26682D3C}" srcOrd="2" destOrd="0" presId="urn:microsoft.com/office/officeart/2005/8/layout/gear1"/>
    <dgm:cxn modelId="{F8E50DFE-DBE3-4814-947B-CC6C9573B77D}" type="presOf" srcId="{93660443-67A9-4A12-ACA9-8B4EA2A39767}" destId="{FE3F7884-854D-483D-BC11-815BC0504620}" srcOrd="1" destOrd="0" presId="urn:microsoft.com/office/officeart/2005/8/layout/gear1"/>
    <dgm:cxn modelId="{DEB8E9C3-0AD6-45AB-AAA5-32E2A3B1FACB}" type="presOf" srcId="{A8C5F26C-62D7-4FDD-9101-A47C25F11E88}" destId="{A3DD6EEC-8307-4EE3-A16B-5CA4983EB9E7}" srcOrd="0" destOrd="0" presId="urn:microsoft.com/office/officeart/2005/8/layout/gear1"/>
    <dgm:cxn modelId="{4A36E3CF-7D93-422E-8106-2435F3F87C5A}" srcId="{6D31E7EF-5A6D-46D7-9AEF-EB138264D787}" destId="{93660443-67A9-4A12-ACA9-8B4EA2A39767}" srcOrd="0" destOrd="0" parTransId="{B8B7B39B-2E96-4A11-8BCB-2EB74F370512}" sibTransId="{64BB0681-DC44-4CC9-926C-003FB7295615}"/>
    <dgm:cxn modelId="{59176F5B-CB66-4FA7-AB25-73552C141FAA}" type="presOf" srcId="{D4F4154B-B331-4160-9D2F-81E22FEF60D5}" destId="{31342F06-30D3-4374-BE6C-BE3A8E1016F1}" srcOrd="3" destOrd="0" presId="urn:microsoft.com/office/officeart/2005/8/layout/gear1"/>
    <dgm:cxn modelId="{99759732-5C56-448E-A36B-E0B54FD4CCBE}" type="presOf" srcId="{C95FF537-39DE-43B8-98AD-051987D66D66}" destId="{BEC7801B-EDF9-40B1-9C2F-13F9BD9BAD21}" srcOrd="0" destOrd="0" presId="urn:microsoft.com/office/officeart/2005/8/layout/gear1"/>
    <dgm:cxn modelId="{9936A9A6-BC47-4E47-94C6-69C38810BB0F}" type="presOf" srcId="{D4F4154B-B331-4160-9D2F-81E22FEF60D5}" destId="{24079CAB-6D00-413F-AAF2-2E70057C8903}" srcOrd="0" destOrd="0" presId="urn:microsoft.com/office/officeart/2005/8/layout/gear1"/>
    <dgm:cxn modelId="{E9E34124-1E4B-4E2F-A709-96C9A75D65AF}" type="presOf" srcId="{A8C5F26C-62D7-4FDD-9101-A47C25F11E88}" destId="{F519BD13-585B-4419-82A3-A792CDC272FD}" srcOrd="1" destOrd="0" presId="urn:microsoft.com/office/officeart/2005/8/layout/gear1"/>
    <dgm:cxn modelId="{44157143-8082-413A-8A86-3E035F6F2850}" type="presOf" srcId="{64BB0681-DC44-4CC9-926C-003FB7295615}" destId="{6AD04C18-F8B8-402B-9F9A-900DCE30E610}" srcOrd="0" destOrd="0" presId="urn:microsoft.com/office/officeart/2005/8/layout/gear1"/>
    <dgm:cxn modelId="{09D76225-08E1-4FCE-A56B-90B975E9D134}" type="presOf" srcId="{A8C5F26C-62D7-4FDD-9101-A47C25F11E88}" destId="{C7BFA993-EEA8-4906-B7D1-642FC9DC1A8C}" srcOrd="2" destOrd="0" presId="urn:microsoft.com/office/officeart/2005/8/layout/gear1"/>
    <dgm:cxn modelId="{2756E649-92F4-4959-BA5C-E1DA884A16BE}" type="presOf" srcId="{93660443-67A9-4A12-ACA9-8B4EA2A39767}" destId="{A1DF4FD9-0FA0-48FA-B55F-A6BA2E391072}" srcOrd="0" destOrd="0" presId="urn:microsoft.com/office/officeart/2005/8/layout/gear1"/>
    <dgm:cxn modelId="{1C771CBD-FF0E-458B-9371-CDEC2B4ED712}" type="presOf" srcId="{D4F4154B-B331-4160-9D2F-81E22FEF60D5}" destId="{F0D7E72A-5BA0-4084-BD22-57A3A419A519}" srcOrd="1" destOrd="0" presId="urn:microsoft.com/office/officeart/2005/8/layout/gear1"/>
    <dgm:cxn modelId="{3D4E7D1B-3AFB-45DF-99EE-8238BC94891A}" type="presParOf" srcId="{DB3C6E3A-2408-4FB3-A467-FD854A06194F}" destId="{A1DF4FD9-0FA0-48FA-B55F-A6BA2E391072}" srcOrd="0" destOrd="0" presId="urn:microsoft.com/office/officeart/2005/8/layout/gear1"/>
    <dgm:cxn modelId="{D4A281B1-34FC-4FF7-8038-872400BD53AF}" type="presParOf" srcId="{DB3C6E3A-2408-4FB3-A467-FD854A06194F}" destId="{FE3F7884-854D-483D-BC11-815BC0504620}" srcOrd="1" destOrd="0" presId="urn:microsoft.com/office/officeart/2005/8/layout/gear1"/>
    <dgm:cxn modelId="{62461E38-C993-4D26-843E-8E8104E8D2EF}" type="presParOf" srcId="{DB3C6E3A-2408-4FB3-A467-FD854A06194F}" destId="{508210A0-6152-4CAC-9DBA-2454EE17D29A}" srcOrd="2" destOrd="0" presId="urn:microsoft.com/office/officeart/2005/8/layout/gear1"/>
    <dgm:cxn modelId="{F6DF4823-16D4-4F5E-80DF-FBD86395E596}" type="presParOf" srcId="{DB3C6E3A-2408-4FB3-A467-FD854A06194F}" destId="{A3DD6EEC-8307-4EE3-A16B-5CA4983EB9E7}" srcOrd="3" destOrd="0" presId="urn:microsoft.com/office/officeart/2005/8/layout/gear1"/>
    <dgm:cxn modelId="{F667BBFF-C5A9-4EEC-9D5D-E47327BDD724}" type="presParOf" srcId="{DB3C6E3A-2408-4FB3-A467-FD854A06194F}" destId="{F519BD13-585B-4419-82A3-A792CDC272FD}" srcOrd="4" destOrd="0" presId="urn:microsoft.com/office/officeart/2005/8/layout/gear1"/>
    <dgm:cxn modelId="{7730B93E-E473-4024-AAEA-C429FB499149}" type="presParOf" srcId="{DB3C6E3A-2408-4FB3-A467-FD854A06194F}" destId="{C7BFA993-EEA8-4906-B7D1-642FC9DC1A8C}" srcOrd="5" destOrd="0" presId="urn:microsoft.com/office/officeart/2005/8/layout/gear1"/>
    <dgm:cxn modelId="{B118100A-5948-4C58-864E-5F1E3B69D804}" type="presParOf" srcId="{DB3C6E3A-2408-4FB3-A467-FD854A06194F}" destId="{24079CAB-6D00-413F-AAF2-2E70057C8903}" srcOrd="6" destOrd="0" presId="urn:microsoft.com/office/officeart/2005/8/layout/gear1"/>
    <dgm:cxn modelId="{A5D26836-4135-45D6-A747-8C77CA6BDBA1}" type="presParOf" srcId="{DB3C6E3A-2408-4FB3-A467-FD854A06194F}" destId="{F0D7E72A-5BA0-4084-BD22-57A3A419A519}" srcOrd="7" destOrd="0" presId="urn:microsoft.com/office/officeart/2005/8/layout/gear1"/>
    <dgm:cxn modelId="{B36FEE81-E38C-48D1-8565-95B9676DD3C9}" type="presParOf" srcId="{DB3C6E3A-2408-4FB3-A467-FD854A06194F}" destId="{CC780BC4-188B-447F-8339-31BC26682D3C}" srcOrd="8" destOrd="0" presId="urn:microsoft.com/office/officeart/2005/8/layout/gear1"/>
    <dgm:cxn modelId="{24918B83-9F65-4060-AB66-7D7CDD7E1AA7}" type="presParOf" srcId="{DB3C6E3A-2408-4FB3-A467-FD854A06194F}" destId="{31342F06-30D3-4374-BE6C-BE3A8E1016F1}" srcOrd="9" destOrd="0" presId="urn:microsoft.com/office/officeart/2005/8/layout/gear1"/>
    <dgm:cxn modelId="{DAF28FA8-DD50-40CF-A5EE-E7152C53C1E3}" type="presParOf" srcId="{DB3C6E3A-2408-4FB3-A467-FD854A06194F}" destId="{6AD04C18-F8B8-402B-9F9A-900DCE30E610}" srcOrd="10" destOrd="0" presId="urn:microsoft.com/office/officeart/2005/8/layout/gear1"/>
    <dgm:cxn modelId="{A850A8C3-C3F6-4E36-A0CC-C4ADD0196EE4}" type="presParOf" srcId="{DB3C6E3A-2408-4FB3-A467-FD854A06194F}" destId="{BEC7801B-EDF9-40B1-9C2F-13F9BD9BAD21}" srcOrd="11" destOrd="0" presId="urn:microsoft.com/office/officeart/2005/8/layout/gear1"/>
    <dgm:cxn modelId="{448DB32F-04F8-4FE4-AE5B-60D081F9E9C3}" type="presParOf" srcId="{DB3C6E3A-2408-4FB3-A467-FD854A06194F}" destId="{4A417AC6-4F51-42C1-9E23-ED593B459E4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21491-7660-4EDF-A6DF-C719F26A178C}" type="doc">
      <dgm:prSet loTypeId="urn:microsoft.com/office/officeart/2005/8/layout/gear1" loCatId="relationship" qsTypeId="urn:microsoft.com/office/officeart/2005/8/quickstyle/simple1" qsCatId="simple" csTypeId="urn:microsoft.com/office/officeart/2005/8/colors/accent6_2" csCatId="accent6" phldr="1"/>
      <dgm:spPr/>
    </dgm:pt>
    <dgm:pt modelId="{09269658-010A-44F3-A4D7-6F1980802C9A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dirty="0" smtClean="0"/>
            <a:t>STANDARDS</a:t>
          </a:r>
          <a:endParaRPr lang="en-US" sz="1100" b="1" dirty="0"/>
        </a:p>
      </dgm:t>
    </dgm:pt>
    <dgm:pt modelId="{109DC3C8-4D61-4027-8D83-785EDEDA3851}" type="parTrans" cxnId="{D48A6426-84F9-4A0D-B121-FAB3B2D66265}">
      <dgm:prSet/>
      <dgm:spPr/>
      <dgm:t>
        <a:bodyPr/>
        <a:lstStyle/>
        <a:p>
          <a:endParaRPr lang="en-US" sz="900" b="1"/>
        </a:p>
      </dgm:t>
    </dgm:pt>
    <dgm:pt modelId="{8D7D4175-40DB-422F-8170-AD3640A1E15A}" type="sibTrans" cxnId="{D48A6426-84F9-4A0D-B121-FAB3B2D66265}">
      <dgm:prSet/>
      <dgm:spPr/>
      <dgm:t>
        <a:bodyPr/>
        <a:lstStyle/>
        <a:p>
          <a:endParaRPr lang="en-US" sz="900" b="1" dirty="0"/>
        </a:p>
      </dgm:t>
    </dgm:pt>
    <dgm:pt modelId="{A19ADBD2-4587-461B-88E4-01E6610FC98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en-US" sz="1050" b="1" dirty="0" smtClean="0"/>
            <a:t>LABWORX </a:t>
          </a:r>
          <a:r>
            <a:rPr lang="en-US" sz="1050" b="0" i="1" dirty="0" smtClean="0"/>
            <a:t>R&amp;D</a:t>
          </a:r>
          <a:endParaRPr lang="en-US" sz="1050" b="0" i="1" dirty="0"/>
        </a:p>
      </dgm:t>
    </dgm:pt>
    <dgm:pt modelId="{37C9BE21-EE24-4623-9ACA-416E4345622B}" type="parTrans" cxnId="{0DD376C8-2B69-46AB-BADC-90814F9B1D75}">
      <dgm:prSet/>
      <dgm:spPr/>
      <dgm:t>
        <a:bodyPr/>
        <a:lstStyle/>
        <a:p>
          <a:endParaRPr lang="en-US" sz="900" b="1"/>
        </a:p>
      </dgm:t>
    </dgm:pt>
    <dgm:pt modelId="{331C3143-8F6F-4E6B-ABA2-361EB0768BCC}" type="sibTrans" cxnId="{0DD376C8-2B69-46AB-BADC-90814F9B1D75}">
      <dgm:prSet/>
      <dgm:spPr/>
      <dgm:t>
        <a:bodyPr/>
        <a:lstStyle/>
        <a:p>
          <a:endParaRPr lang="en-US" sz="900" b="1" dirty="0"/>
        </a:p>
      </dgm:t>
    </dgm:pt>
    <dgm:pt modelId="{7D0E8C0F-4596-451D-ABE9-E3B08E8704B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/>
            <a:t>EDUCATION</a:t>
          </a:r>
          <a:br>
            <a:rPr lang="en-US" sz="900" b="1" dirty="0" smtClean="0"/>
          </a:br>
          <a:r>
            <a:rPr lang="en-US" sz="900" b="0" i="1" dirty="0" smtClean="0"/>
            <a:t>Digital University</a:t>
          </a:r>
          <a:endParaRPr lang="en-US" sz="900" b="1" dirty="0"/>
        </a:p>
      </dgm:t>
    </dgm:pt>
    <dgm:pt modelId="{29D3A6D9-2927-42DF-9C8B-0A2DA6C639A9}" type="parTrans" cxnId="{85ACA92A-D2F7-41AC-ACBD-B61A121A9A01}">
      <dgm:prSet/>
      <dgm:spPr/>
      <dgm:t>
        <a:bodyPr/>
        <a:lstStyle/>
        <a:p>
          <a:endParaRPr lang="en-US" sz="900" b="1"/>
        </a:p>
      </dgm:t>
    </dgm:pt>
    <dgm:pt modelId="{ECC6774A-C6B6-4459-985C-94792A716433}" type="sibTrans" cxnId="{85ACA92A-D2F7-41AC-ACBD-B61A121A9A01}">
      <dgm:prSet/>
      <dgm:spPr/>
      <dgm:t>
        <a:bodyPr/>
        <a:lstStyle/>
        <a:p>
          <a:endParaRPr lang="en-US" sz="900" b="1" dirty="0"/>
        </a:p>
      </dgm:t>
    </dgm:pt>
    <dgm:pt modelId="{2082FCDE-8629-46E4-97C7-705AD7BC71D1}" type="pres">
      <dgm:prSet presAssocID="{36E21491-7660-4EDF-A6DF-C719F26A17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140B571-080B-44C1-BC1D-E271A65FB2D9}" type="pres">
      <dgm:prSet presAssocID="{09269658-010A-44F3-A4D7-6F1980802C9A}" presName="gear1" presStyleLbl="node1" presStyleIdx="0" presStyleCnt="3" custScaleX="81662" custScaleY="818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8B752-C1BE-4DA7-B4EC-E4056D4DD36F}" type="pres">
      <dgm:prSet presAssocID="{09269658-010A-44F3-A4D7-6F1980802C9A}" presName="gear1srcNode" presStyleLbl="node1" presStyleIdx="0" presStyleCnt="3"/>
      <dgm:spPr/>
      <dgm:t>
        <a:bodyPr/>
        <a:lstStyle/>
        <a:p>
          <a:endParaRPr lang="en-US"/>
        </a:p>
      </dgm:t>
    </dgm:pt>
    <dgm:pt modelId="{3162E649-5951-4F3C-93C3-4F0701A2FC3F}" type="pres">
      <dgm:prSet presAssocID="{09269658-010A-44F3-A4D7-6F1980802C9A}" presName="gear1dstNode" presStyleLbl="node1" presStyleIdx="0" presStyleCnt="3"/>
      <dgm:spPr/>
      <dgm:t>
        <a:bodyPr/>
        <a:lstStyle/>
        <a:p>
          <a:endParaRPr lang="en-US"/>
        </a:p>
      </dgm:t>
    </dgm:pt>
    <dgm:pt modelId="{0F8ED0E5-C3F7-4069-AD9A-459699194457}" type="pres">
      <dgm:prSet presAssocID="{A19ADBD2-4587-461B-88E4-01E6610FC98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ED4E2-1BBF-4391-AD0D-ACD04E777BFD}" type="pres">
      <dgm:prSet presAssocID="{A19ADBD2-4587-461B-88E4-01E6610FC988}" presName="gear2srcNode" presStyleLbl="node1" presStyleIdx="1" presStyleCnt="3"/>
      <dgm:spPr/>
      <dgm:t>
        <a:bodyPr/>
        <a:lstStyle/>
        <a:p>
          <a:endParaRPr lang="en-US"/>
        </a:p>
      </dgm:t>
    </dgm:pt>
    <dgm:pt modelId="{930A7E3B-D852-4AFD-8381-731B45E114CF}" type="pres">
      <dgm:prSet presAssocID="{A19ADBD2-4587-461B-88E4-01E6610FC988}" presName="gear2dstNode" presStyleLbl="node1" presStyleIdx="1" presStyleCnt="3"/>
      <dgm:spPr/>
      <dgm:t>
        <a:bodyPr/>
        <a:lstStyle/>
        <a:p>
          <a:endParaRPr lang="en-US"/>
        </a:p>
      </dgm:t>
    </dgm:pt>
    <dgm:pt modelId="{8F2EDDBC-C415-4125-80C6-2811B289C679}" type="pres">
      <dgm:prSet presAssocID="{7D0E8C0F-4596-451D-ABE9-E3B08E8704B3}" presName="gear3" presStyleLbl="node1" presStyleIdx="2" presStyleCnt="3"/>
      <dgm:spPr/>
      <dgm:t>
        <a:bodyPr/>
        <a:lstStyle/>
        <a:p>
          <a:endParaRPr lang="en-US"/>
        </a:p>
      </dgm:t>
    </dgm:pt>
    <dgm:pt modelId="{81E92B44-6126-41EB-A2CB-1348885D7872}" type="pres">
      <dgm:prSet presAssocID="{7D0E8C0F-4596-451D-ABE9-E3B08E8704B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44EB4-A22F-4515-B016-D74874638081}" type="pres">
      <dgm:prSet presAssocID="{7D0E8C0F-4596-451D-ABE9-E3B08E8704B3}" presName="gear3srcNode" presStyleLbl="node1" presStyleIdx="2" presStyleCnt="3"/>
      <dgm:spPr/>
      <dgm:t>
        <a:bodyPr/>
        <a:lstStyle/>
        <a:p>
          <a:endParaRPr lang="en-US"/>
        </a:p>
      </dgm:t>
    </dgm:pt>
    <dgm:pt modelId="{4149E60A-3E0C-4713-A1EC-676F1E475CD2}" type="pres">
      <dgm:prSet presAssocID="{7D0E8C0F-4596-451D-ABE9-E3B08E8704B3}" presName="gear3dstNode" presStyleLbl="node1" presStyleIdx="2" presStyleCnt="3"/>
      <dgm:spPr/>
      <dgm:t>
        <a:bodyPr/>
        <a:lstStyle/>
        <a:p>
          <a:endParaRPr lang="en-US"/>
        </a:p>
      </dgm:t>
    </dgm:pt>
    <dgm:pt modelId="{30448B3B-D050-480A-9536-E397C9259503}" type="pres">
      <dgm:prSet presAssocID="{8D7D4175-40DB-422F-8170-AD3640A1E15A}" presName="connector1" presStyleLbl="sibTrans2D1" presStyleIdx="0" presStyleCnt="3" custScaleX="80211" custScaleY="80211"/>
      <dgm:spPr/>
      <dgm:t>
        <a:bodyPr/>
        <a:lstStyle/>
        <a:p>
          <a:endParaRPr lang="en-US"/>
        </a:p>
      </dgm:t>
    </dgm:pt>
    <dgm:pt modelId="{967EA751-246F-4CC2-B479-596CC5F8F017}" type="pres">
      <dgm:prSet presAssocID="{331C3143-8F6F-4E6B-ABA2-361EB0768BC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BAF689-5CE7-476B-BC11-F22E490E5339}" type="pres">
      <dgm:prSet presAssocID="{ECC6774A-C6B6-4459-985C-94792A71643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7F7F94-19AA-401E-BC2A-62BAD799C937}" type="presOf" srcId="{ECC6774A-C6B6-4459-985C-94792A716433}" destId="{6CBAF689-5CE7-476B-BC11-F22E490E5339}" srcOrd="0" destOrd="0" presId="urn:microsoft.com/office/officeart/2005/8/layout/gear1"/>
    <dgm:cxn modelId="{CAC5C99E-2229-49AA-A53B-A9D74A303FB1}" type="presOf" srcId="{8D7D4175-40DB-422F-8170-AD3640A1E15A}" destId="{30448B3B-D050-480A-9536-E397C9259503}" srcOrd="0" destOrd="0" presId="urn:microsoft.com/office/officeart/2005/8/layout/gear1"/>
    <dgm:cxn modelId="{C02C1E09-29AA-4380-884F-97F3952F2C4A}" type="presOf" srcId="{7D0E8C0F-4596-451D-ABE9-E3B08E8704B3}" destId="{4149E60A-3E0C-4713-A1EC-676F1E475CD2}" srcOrd="3" destOrd="0" presId="urn:microsoft.com/office/officeart/2005/8/layout/gear1"/>
    <dgm:cxn modelId="{3FDA5FD9-1A23-40BF-9F35-34EF60B4E4FB}" type="presOf" srcId="{A19ADBD2-4587-461B-88E4-01E6610FC988}" destId="{930A7E3B-D852-4AFD-8381-731B45E114CF}" srcOrd="2" destOrd="0" presId="urn:microsoft.com/office/officeart/2005/8/layout/gear1"/>
    <dgm:cxn modelId="{080BF3D9-9574-4F66-889F-E4A7CDA6C20D}" type="presOf" srcId="{7D0E8C0F-4596-451D-ABE9-E3B08E8704B3}" destId="{F7544EB4-A22F-4515-B016-D74874638081}" srcOrd="2" destOrd="0" presId="urn:microsoft.com/office/officeart/2005/8/layout/gear1"/>
    <dgm:cxn modelId="{974D49F2-F92A-4D40-9E36-2F39AD992938}" type="presOf" srcId="{09269658-010A-44F3-A4D7-6F1980802C9A}" destId="{3140B571-080B-44C1-BC1D-E271A65FB2D9}" srcOrd="0" destOrd="0" presId="urn:microsoft.com/office/officeart/2005/8/layout/gear1"/>
    <dgm:cxn modelId="{85ACA92A-D2F7-41AC-ACBD-B61A121A9A01}" srcId="{36E21491-7660-4EDF-A6DF-C719F26A178C}" destId="{7D0E8C0F-4596-451D-ABE9-E3B08E8704B3}" srcOrd="2" destOrd="0" parTransId="{29D3A6D9-2927-42DF-9C8B-0A2DA6C639A9}" sibTransId="{ECC6774A-C6B6-4459-985C-94792A716433}"/>
    <dgm:cxn modelId="{0DD376C8-2B69-46AB-BADC-90814F9B1D75}" srcId="{36E21491-7660-4EDF-A6DF-C719F26A178C}" destId="{A19ADBD2-4587-461B-88E4-01E6610FC988}" srcOrd="1" destOrd="0" parTransId="{37C9BE21-EE24-4623-9ACA-416E4345622B}" sibTransId="{331C3143-8F6F-4E6B-ABA2-361EB0768BCC}"/>
    <dgm:cxn modelId="{FD801F2C-66F4-418C-8059-441A6B4613B5}" type="presOf" srcId="{A19ADBD2-4587-461B-88E4-01E6610FC988}" destId="{0F8ED0E5-C3F7-4069-AD9A-459699194457}" srcOrd="0" destOrd="0" presId="urn:microsoft.com/office/officeart/2005/8/layout/gear1"/>
    <dgm:cxn modelId="{DDA09671-8939-43D6-8171-0C336657862A}" type="presOf" srcId="{7D0E8C0F-4596-451D-ABE9-E3B08E8704B3}" destId="{8F2EDDBC-C415-4125-80C6-2811B289C679}" srcOrd="0" destOrd="0" presId="urn:microsoft.com/office/officeart/2005/8/layout/gear1"/>
    <dgm:cxn modelId="{78E22BA2-2B7F-4C9D-A80A-03F975BC5ADA}" type="presOf" srcId="{36E21491-7660-4EDF-A6DF-C719F26A178C}" destId="{2082FCDE-8629-46E4-97C7-705AD7BC71D1}" srcOrd="0" destOrd="0" presId="urn:microsoft.com/office/officeart/2005/8/layout/gear1"/>
    <dgm:cxn modelId="{E56AAE67-8661-41E3-AEDA-2114B717D2D7}" type="presOf" srcId="{A19ADBD2-4587-461B-88E4-01E6610FC988}" destId="{C69ED4E2-1BBF-4391-AD0D-ACD04E777BFD}" srcOrd="1" destOrd="0" presId="urn:microsoft.com/office/officeart/2005/8/layout/gear1"/>
    <dgm:cxn modelId="{D48A6426-84F9-4A0D-B121-FAB3B2D66265}" srcId="{36E21491-7660-4EDF-A6DF-C719F26A178C}" destId="{09269658-010A-44F3-A4D7-6F1980802C9A}" srcOrd="0" destOrd="0" parTransId="{109DC3C8-4D61-4027-8D83-785EDEDA3851}" sibTransId="{8D7D4175-40DB-422F-8170-AD3640A1E15A}"/>
    <dgm:cxn modelId="{2832D40C-3247-4953-B6EE-DB927192D5B2}" type="presOf" srcId="{7D0E8C0F-4596-451D-ABE9-E3B08E8704B3}" destId="{81E92B44-6126-41EB-A2CB-1348885D7872}" srcOrd="1" destOrd="0" presId="urn:microsoft.com/office/officeart/2005/8/layout/gear1"/>
    <dgm:cxn modelId="{5EF4B801-86F5-41B3-B66E-5D5DF6AC612F}" type="presOf" srcId="{09269658-010A-44F3-A4D7-6F1980802C9A}" destId="{CE48B752-C1BE-4DA7-B4EC-E4056D4DD36F}" srcOrd="1" destOrd="0" presId="urn:microsoft.com/office/officeart/2005/8/layout/gear1"/>
    <dgm:cxn modelId="{E349F063-FEA3-4CA7-B1ED-FEF0B1DBF499}" type="presOf" srcId="{09269658-010A-44F3-A4D7-6F1980802C9A}" destId="{3162E649-5951-4F3C-93C3-4F0701A2FC3F}" srcOrd="2" destOrd="0" presId="urn:microsoft.com/office/officeart/2005/8/layout/gear1"/>
    <dgm:cxn modelId="{9698D3E7-45FF-421D-A6D3-F256D7962B80}" type="presOf" srcId="{331C3143-8F6F-4E6B-ABA2-361EB0768BCC}" destId="{967EA751-246F-4CC2-B479-596CC5F8F017}" srcOrd="0" destOrd="0" presId="urn:microsoft.com/office/officeart/2005/8/layout/gear1"/>
    <dgm:cxn modelId="{2F9DB505-D473-404C-990B-2933497C5885}" type="presParOf" srcId="{2082FCDE-8629-46E4-97C7-705AD7BC71D1}" destId="{3140B571-080B-44C1-BC1D-E271A65FB2D9}" srcOrd="0" destOrd="0" presId="urn:microsoft.com/office/officeart/2005/8/layout/gear1"/>
    <dgm:cxn modelId="{29602ACF-406D-439F-BC0D-D39B4B87B0CC}" type="presParOf" srcId="{2082FCDE-8629-46E4-97C7-705AD7BC71D1}" destId="{CE48B752-C1BE-4DA7-B4EC-E4056D4DD36F}" srcOrd="1" destOrd="0" presId="urn:microsoft.com/office/officeart/2005/8/layout/gear1"/>
    <dgm:cxn modelId="{E5963BEB-A599-4787-B0CF-567BA8BC72CA}" type="presParOf" srcId="{2082FCDE-8629-46E4-97C7-705AD7BC71D1}" destId="{3162E649-5951-4F3C-93C3-4F0701A2FC3F}" srcOrd="2" destOrd="0" presId="urn:microsoft.com/office/officeart/2005/8/layout/gear1"/>
    <dgm:cxn modelId="{365D5343-8505-4F6F-85AF-7D956DE5EAAA}" type="presParOf" srcId="{2082FCDE-8629-46E4-97C7-705AD7BC71D1}" destId="{0F8ED0E5-C3F7-4069-AD9A-459699194457}" srcOrd="3" destOrd="0" presId="urn:microsoft.com/office/officeart/2005/8/layout/gear1"/>
    <dgm:cxn modelId="{B79EE110-8056-4D64-91F5-1E732506F072}" type="presParOf" srcId="{2082FCDE-8629-46E4-97C7-705AD7BC71D1}" destId="{C69ED4E2-1BBF-4391-AD0D-ACD04E777BFD}" srcOrd="4" destOrd="0" presId="urn:microsoft.com/office/officeart/2005/8/layout/gear1"/>
    <dgm:cxn modelId="{22036561-EE52-4975-BA4A-FB9102BD610E}" type="presParOf" srcId="{2082FCDE-8629-46E4-97C7-705AD7BC71D1}" destId="{930A7E3B-D852-4AFD-8381-731B45E114CF}" srcOrd="5" destOrd="0" presId="urn:microsoft.com/office/officeart/2005/8/layout/gear1"/>
    <dgm:cxn modelId="{2761B386-B0D5-46E5-B628-8D67138E6C26}" type="presParOf" srcId="{2082FCDE-8629-46E4-97C7-705AD7BC71D1}" destId="{8F2EDDBC-C415-4125-80C6-2811B289C679}" srcOrd="6" destOrd="0" presId="urn:microsoft.com/office/officeart/2005/8/layout/gear1"/>
    <dgm:cxn modelId="{DBFCC93D-CBAE-4029-A119-0D03B531FFC4}" type="presParOf" srcId="{2082FCDE-8629-46E4-97C7-705AD7BC71D1}" destId="{81E92B44-6126-41EB-A2CB-1348885D7872}" srcOrd="7" destOrd="0" presId="urn:microsoft.com/office/officeart/2005/8/layout/gear1"/>
    <dgm:cxn modelId="{117C5F7C-0FC3-48C4-93DE-489DB196C2AE}" type="presParOf" srcId="{2082FCDE-8629-46E4-97C7-705AD7BC71D1}" destId="{F7544EB4-A22F-4515-B016-D74874638081}" srcOrd="8" destOrd="0" presId="urn:microsoft.com/office/officeart/2005/8/layout/gear1"/>
    <dgm:cxn modelId="{B0483DFB-16B4-4D58-AEDA-2E05D13692BB}" type="presParOf" srcId="{2082FCDE-8629-46E4-97C7-705AD7BC71D1}" destId="{4149E60A-3E0C-4713-A1EC-676F1E475CD2}" srcOrd="9" destOrd="0" presId="urn:microsoft.com/office/officeart/2005/8/layout/gear1"/>
    <dgm:cxn modelId="{30BD2BBC-789D-4449-8B7B-698BD927144F}" type="presParOf" srcId="{2082FCDE-8629-46E4-97C7-705AD7BC71D1}" destId="{30448B3B-D050-480A-9536-E397C9259503}" srcOrd="10" destOrd="0" presId="urn:microsoft.com/office/officeart/2005/8/layout/gear1"/>
    <dgm:cxn modelId="{7B92ECCF-E33C-488E-B736-0E4F555F4CD6}" type="presParOf" srcId="{2082FCDE-8629-46E4-97C7-705AD7BC71D1}" destId="{967EA751-246F-4CC2-B479-596CC5F8F017}" srcOrd="11" destOrd="0" presId="urn:microsoft.com/office/officeart/2005/8/layout/gear1"/>
    <dgm:cxn modelId="{2CC6F0EA-81DC-4067-9AB7-EDF4DA844524}" type="presParOf" srcId="{2082FCDE-8629-46E4-97C7-705AD7BC71D1}" destId="{6CBAF689-5CE7-476B-BC11-F22E490E53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E21491-7660-4EDF-A6DF-C719F26A178C}" type="doc">
      <dgm:prSet loTypeId="urn:microsoft.com/office/officeart/2005/8/layout/gear1" loCatId="relationship" qsTypeId="urn:microsoft.com/office/officeart/2005/8/quickstyle/simple1" qsCatId="simple" csTypeId="urn:microsoft.com/office/officeart/2005/8/colors/accent6_2" csCatId="accent6" phldr="1"/>
      <dgm:spPr/>
    </dgm:pt>
    <dgm:pt modelId="{CBE34365-2A3A-45EF-8AC7-02C687E7D50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 smtClean="0">
              <a:solidFill>
                <a:schemeClr val="accent6">
                  <a:lumMod val="75000"/>
                </a:schemeClr>
              </a:solidFill>
            </a:rPr>
            <a:t>PROCESS</a:t>
          </a:r>
        </a:p>
      </dgm:t>
    </dgm:pt>
    <dgm:pt modelId="{1D09A959-B0B6-464D-B06E-1FBD57D61320}" type="parTrans" cxnId="{1022735A-0EA3-4D85-8CC8-EBE7A57068D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6D6234F-D748-4133-827B-350C136EFB6C}" type="sibTrans" cxnId="{1022735A-0EA3-4D85-8CC8-EBE7A57068D4}">
      <dgm:prSet/>
      <dgm:spPr/>
      <dgm:t>
        <a:bodyPr/>
        <a:lstStyle/>
        <a:p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4436B4E9-4A71-407A-88C7-6D35444E15B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r>
            <a:rPr lang="en-US" sz="1000" b="1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</a:p>
      </dgm:t>
    </dgm:pt>
    <dgm:pt modelId="{73235215-FBDD-458F-8508-0EEC2561B5EB}" type="parTrans" cxnId="{2F00CE17-3EB9-49C8-8372-E6C0C44816C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CAB8484-75AA-48F5-B01F-0FCDB6644A98}" type="sibTrans" cxnId="{2F00CE17-3EB9-49C8-8372-E6C0C44816C1}">
      <dgm:prSet/>
      <dgm:spPr/>
      <dgm:t>
        <a:bodyPr/>
        <a:lstStyle/>
        <a:p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A514C534-ED66-4106-A40E-9A4E659202A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900" b="1" dirty="0" smtClean="0">
              <a:solidFill>
                <a:schemeClr val="accent5">
                  <a:lumMod val="75000"/>
                </a:schemeClr>
              </a:solidFill>
            </a:rPr>
            <a:t>ONGOING HARP</a:t>
          </a:r>
        </a:p>
      </dgm:t>
    </dgm:pt>
    <dgm:pt modelId="{5AE2C078-2B16-4B25-9CE9-13D4D6FBE45A}" type="parTrans" cxnId="{4D413FFD-238C-4969-ABC3-09A03AEE165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13C2E90-EF7F-4C72-A7DF-A664CE61B142}" type="sibTrans" cxnId="{4D413FFD-238C-4969-ABC3-09A03AEE1655}">
      <dgm:prSet/>
      <dgm:spPr/>
      <dgm:t>
        <a:bodyPr/>
        <a:lstStyle/>
        <a:p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2082FCDE-8629-46E4-97C7-705AD7BC71D1}" type="pres">
      <dgm:prSet presAssocID="{36E21491-7660-4EDF-A6DF-C719F26A17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EAE22B2-FAB9-4C02-944E-AEA369DBF87E}" type="pres">
      <dgm:prSet presAssocID="{CBE34365-2A3A-45EF-8AC7-02C687E7D50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39E8B-A762-47E7-B841-DA0611AE4F7E}" type="pres">
      <dgm:prSet presAssocID="{CBE34365-2A3A-45EF-8AC7-02C687E7D502}" presName="gear1srcNode" presStyleLbl="node1" presStyleIdx="0" presStyleCnt="3"/>
      <dgm:spPr/>
      <dgm:t>
        <a:bodyPr/>
        <a:lstStyle/>
        <a:p>
          <a:endParaRPr lang="en-US"/>
        </a:p>
      </dgm:t>
    </dgm:pt>
    <dgm:pt modelId="{02F53634-2775-4413-82CD-4CFE6379C4C5}" type="pres">
      <dgm:prSet presAssocID="{CBE34365-2A3A-45EF-8AC7-02C687E7D502}" presName="gear1dstNode" presStyleLbl="node1" presStyleIdx="0" presStyleCnt="3"/>
      <dgm:spPr/>
      <dgm:t>
        <a:bodyPr/>
        <a:lstStyle/>
        <a:p>
          <a:endParaRPr lang="en-US"/>
        </a:p>
      </dgm:t>
    </dgm:pt>
    <dgm:pt modelId="{BB850479-7051-4374-84D2-5C77AB2EAE30}" type="pres">
      <dgm:prSet presAssocID="{4436B4E9-4A71-407A-88C7-6D35444E15B1}" presName="gear2" presStyleLbl="node1" presStyleIdx="1" presStyleCnt="3" custScaleX="145212" custScaleY="145212" custLinFactNeighborX="-17814" custLinFactNeighborY="-170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063E6-B388-46D8-A6E0-45B35E2E6DEA}" type="pres">
      <dgm:prSet presAssocID="{4436B4E9-4A71-407A-88C7-6D35444E15B1}" presName="gear2srcNode" presStyleLbl="node1" presStyleIdx="1" presStyleCnt="3"/>
      <dgm:spPr/>
      <dgm:t>
        <a:bodyPr/>
        <a:lstStyle/>
        <a:p>
          <a:endParaRPr lang="en-US"/>
        </a:p>
      </dgm:t>
    </dgm:pt>
    <dgm:pt modelId="{45B2C89D-2FB9-42E4-8B37-D70E68707213}" type="pres">
      <dgm:prSet presAssocID="{4436B4E9-4A71-407A-88C7-6D35444E15B1}" presName="gear2dstNode" presStyleLbl="node1" presStyleIdx="1" presStyleCnt="3"/>
      <dgm:spPr/>
      <dgm:t>
        <a:bodyPr/>
        <a:lstStyle/>
        <a:p>
          <a:endParaRPr lang="en-US"/>
        </a:p>
      </dgm:t>
    </dgm:pt>
    <dgm:pt modelId="{B0FAB0A6-1A8E-4332-8E91-A035BFAC88BC}" type="pres">
      <dgm:prSet presAssocID="{A514C534-ED66-4106-A40E-9A4E659202AA}" presName="gear3" presStyleLbl="node1" presStyleIdx="2" presStyleCnt="3" custScaleX="81662" custScaleY="81818" custLinFactNeighborX="21771" custLinFactNeighborY="6246"/>
      <dgm:spPr/>
      <dgm:t>
        <a:bodyPr/>
        <a:lstStyle/>
        <a:p>
          <a:endParaRPr lang="en-US"/>
        </a:p>
      </dgm:t>
    </dgm:pt>
    <dgm:pt modelId="{DC06CA4C-4950-4E7D-B5AE-A054290AA0D8}" type="pres">
      <dgm:prSet presAssocID="{A514C534-ED66-4106-A40E-9A4E659202A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ACB4-8D0A-414A-B9C2-9D1F4498AD33}" type="pres">
      <dgm:prSet presAssocID="{A514C534-ED66-4106-A40E-9A4E659202AA}" presName="gear3srcNode" presStyleLbl="node1" presStyleIdx="2" presStyleCnt="3"/>
      <dgm:spPr/>
      <dgm:t>
        <a:bodyPr/>
        <a:lstStyle/>
        <a:p>
          <a:endParaRPr lang="en-US"/>
        </a:p>
      </dgm:t>
    </dgm:pt>
    <dgm:pt modelId="{3EDF4E35-4819-4A21-B6E6-D87A8B506851}" type="pres">
      <dgm:prSet presAssocID="{A514C534-ED66-4106-A40E-9A4E659202AA}" presName="gear3dstNode" presStyleLbl="node1" presStyleIdx="2" presStyleCnt="3"/>
      <dgm:spPr/>
      <dgm:t>
        <a:bodyPr/>
        <a:lstStyle/>
        <a:p>
          <a:endParaRPr lang="en-US"/>
        </a:p>
      </dgm:t>
    </dgm:pt>
    <dgm:pt modelId="{6468A9B9-1F6E-4A4C-9080-2E8FFEDA8737}" type="pres">
      <dgm:prSet presAssocID="{36D6234F-D748-4133-827B-350C136EFB6C}" presName="connector1" presStyleLbl="sibTrans2D1" presStyleIdx="0" presStyleCnt="3" custAng="837648" custFlipVert="1"/>
      <dgm:spPr/>
      <dgm:t>
        <a:bodyPr/>
        <a:lstStyle/>
        <a:p>
          <a:endParaRPr lang="en-US"/>
        </a:p>
      </dgm:t>
    </dgm:pt>
    <dgm:pt modelId="{D84B5E55-A6CF-4E88-A92B-B774BDB5BB50}" type="pres">
      <dgm:prSet presAssocID="{ACAB8484-75AA-48F5-B01F-0FCDB6644A98}" presName="connector2" presStyleLbl="sibTrans2D1" presStyleIdx="1" presStyleCnt="3" custAng="619761" custFlipVert="1" custLinFactNeighborX="-29820" custLinFactNeighborY="13630"/>
      <dgm:spPr/>
      <dgm:t>
        <a:bodyPr/>
        <a:lstStyle/>
        <a:p>
          <a:endParaRPr lang="en-US"/>
        </a:p>
      </dgm:t>
    </dgm:pt>
    <dgm:pt modelId="{54B56577-3079-440E-96B8-12AC3CF1AEEA}" type="pres">
      <dgm:prSet presAssocID="{C13C2E90-EF7F-4C72-A7DF-A664CE61B142}" presName="connector3" presStyleLbl="sibTrans2D1" presStyleIdx="2" presStyleCnt="3" custAng="1268664" custFlipHor="1" custLinFactNeighborX="25250" custLinFactNeighborY="11323"/>
      <dgm:spPr/>
      <dgm:t>
        <a:bodyPr/>
        <a:lstStyle/>
        <a:p>
          <a:endParaRPr lang="en-US"/>
        </a:p>
      </dgm:t>
    </dgm:pt>
  </dgm:ptLst>
  <dgm:cxnLst>
    <dgm:cxn modelId="{1022735A-0EA3-4D85-8CC8-EBE7A57068D4}" srcId="{36E21491-7660-4EDF-A6DF-C719F26A178C}" destId="{CBE34365-2A3A-45EF-8AC7-02C687E7D502}" srcOrd="0" destOrd="0" parTransId="{1D09A959-B0B6-464D-B06E-1FBD57D61320}" sibTransId="{36D6234F-D748-4133-827B-350C136EFB6C}"/>
    <dgm:cxn modelId="{512D5385-2E16-41C8-9F55-5A81AC721F32}" type="presOf" srcId="{36D6234F-D748-4133-827B-350C136EFB6C}" destId="{6468A9B9-1F6E-4A4C-9080-2E8FFEDA8737}" srcOrd="0" destOrd="0" presId="urn:microsoft.com/office/officeart/2005/8/layout/gear1"/>
    <dgm:cxn modelId="{6CAA6359-66E2-4743-BFE1-ECDBB49FFCDD}" type="presOf" srcId="{A514C534-ED66-4106-A40E-9A4E659202AA}" destId="{ED20ACB4-8D0A-414A-B9C2-9D1F4498AD33}" srcOrd="2" destOrd="0" presId="urn:microsoft.com/office/officeart/2005/8/layout/gear1"/>
    <dgm:cxn modelId="{0D30B339-3E9C-4419-931B-FCBAB907368F}" type="presOf" srcId="{4436B4E9-4A71-407A-88C7-6D35444E15B1}" destId="{45B2C89D-2FB9-42E4-8B37-D70E68707213}" srcOrd="2" destOrd="0" presId="urn:microsoft.com/office/officeart/2005/8/layout/gear1"/>
    <dgm:cxn modelId="{4D413FFD-238C-4969-ABC3-09A03AEE1655}" srcId="{36E21491-7660-4EDF-A6DF-C719F26A178C}" destId="{A514C534-ED66-4106-A40E-9A4E659202AA}" srcOrd="2" destOrd="0" parTransId="{5AE2C078-2B16-4B25-9CE9-13D4D6FBE45A}" sibTransId="{C13C2E90-EF7F-4C72-A7DF-A664CE61B142}"/>
    <dgm:cxn modelId="{14B348A8-0F76-4046-8B10-20899560C809}" type="presOf" srcId="{36E21491-7660-4EDF-A6DF-C719F26A178C}" destId="{2082FCDE-8629-46E4-97C7-705AD7BC71D1}" srcOrd="0" destOrd="0" presId="urn:microsoft.com/office/officeart/2005/8/layout/gear1"/>
    <dgm:cxn modelId="{D5DB5BD2-692D-4DB4-9BE2-331D7CA2D4BE}" type="presOf" srcId="{4436B4E9-4A71-407A-88C7-6D35444E15B1}" destId="{682063E6-B388-46D8-A6E0-45B35E2E6DEA}" srcOrd="1" destOrd="0" presId="urn:microsoft.com/office/officeart/2005/8/layout/gear1"/>
    <dgm:cxn modelId="{FE1BF2A5-5833-4C46-B46D-09FE2F9FB4F9}" type="presOf" srcId="{A514C534-ED66-4106-A40E-9A4E659202AA}" destId="{3EDF4E35-4819-4A21-B6E6-D87A8B506851}" srcOrd="3" destOrd="0" presId="urn:microsoft.com/office/officeart/2005/8/layout/gear1"/>
    <dgm:cxn modelId="{D4511B4A-C422-4BB8-B62D-E303F8106080}" type="presOf" srcId="{4436B4E9-4A71-407A-88C7-6D35444E15B1}" destId="{BB850479-7051-4374-84D2-5C77AB2EAE30}" srcOrd="0" destOrd="0" presId="urn:microsoft.com/office/officeart/2005/8/layout/gear1"/>
    <dgm:cxn modelId="{C262BC41-B635-4A1E-8486-241D64FF8574}" type="presOf" srcId="{ACAB8484-75AA-48F5-B01F-0FCDB6644A98}" destId="{D84B5E55-A6CF-4E88-A92B-B774BDB5BB50}" srcOrd="0" destOrd="0" presId="urn:microsoft.com/office/officeart/2005/8/layout/gear1"/>
    <dgm:cxn modelId="{5F5586AE-970F-4163-88B3-F47A95E130C4}" type="presOf" srcId="{A514C534-ED66-4106-A40E-9A4E659202AA}" destId="{DC06CA4C-4950-4E7D-B5AE-A054290AA0D8}" srcOrd="1" destOrd="0" presId="urn:microsoft.com/office/officeart/2005/8/layout/gear1"/>
    <dgm:cxn modelId="{E334FF65-3E9B-4F65-897E-5CCD2AF5E4A1}" type="presOf" srcId="{C13C2E90-EF7F-4C72-A7DF-A664CE61B142}" destId="{54B56577-3079-440E-96B8-12AC3CF1AEEA}" srcOrd="0" destOrd="0" presId="urn:microsoft.com/office/officeart/2005/8/layout/gear1"/>
    <dgm:cxn modelId="{3A461E5B-A19A-4BB0-98E3-FE1D4C6F944D}" type="presOf" srcId="{CBE34365-2A3A-45EF-8AC7-02C687E7D502}" destId="{02F53634-2775-4413-82CD-4CFE6379C4C5}" srcOrd="2" destOrd="0" presId="urn:microsoft.com/office/officeart/2005/8/layout/gear1"/>
    <dgm:cxn modelId="{30219881-6CB9-478E-8B89-45921155AE4F}" type="presOf" srcId="{A514C534-ED66-4106-A40E-9A4E659202AA}" destId="{B0FAB0A6-1A8E-4332-8E91-A035BFAC88BC}" srcOrd="0" destOrd="0" presId="urn:microsoft.com/office/officeart/2005/8/layout/gear1"/>
    <dgm:cxn modelId="{58B40A9A-BEDC-4E25-BAD6-F9F4B11DB91A}" type="presOf" srcId="{CBE34365-2A3A-45EF-8AC7-02C687E7D502}" destId="{E2E39E8B-A762-47E7-B841-DA0611AE4F7E}" srcOrd="1" destOrd="0" presId="urn:microsoft.com/office/officeart/2005/8/layout/gear1"/>
    <dgm:cxn modelId="{03FA611F-2C63-4091-97B3-84B22062F79B}" type="presOf" srcId="{CBE34365-2A3A-45EF-8AC7-02C687E7D502}" destId="{1EAE22B2-FAB9-4C02-944E-AEA369DBF87E}" srcOrd="0" destOrd="0" presId="urn:microsoft.com/office/officeart/2005/8/layout/gear1"/>
    <dgm:cxn modelId="{2F00CE17-3EB9-49C8-8372-E6C0C44816C1}" srcId="{36E21491-7660-4EDF-A6DF-C719F26A178C}" destId="{4436B4E9-4A71-407A-88C7-6D35444E15B1}" srcOrd="1" destOrd="0" parTransId="{73235215-FBDD-458F-8508-0EEC2561B5EB}" sibTransId="{ACAB8484-75AA-48F5-B01F-0FCDB6644A98}"/>
    <dgm:cxn modelId="{781D973B-194F-4533-8836-5FFE143CA13B}" type="presParOf" srcId="{2082FCDE-8629-46E4-97C7-705AD7BC71D1}" destId="{1EAE22B2-FAB9-4C02-944E-AEA369DBF87E}" srcOrd="0" destOrd="0" presId="urn:microsoft.com/office/officeart/2005/8/layout/gear1"/>
    <dgm:cxn modelId="{D0141243-9825-4851-9681-5AD4550A5500}" type="presParOf" srcId="{2082FCDE-8629-46E4-97C7-705AD7BC71D1}" destId="{E2E39E8B-A762-47E7-B841-DA0611AE4F7E}" srcOrd="1" destOrd="0" presId="urn:microsoft.com/office/officeart/2005/8/layout/gear1"/>
    <dgm:cxn modelId="{9070D65A-5D2E-4F4C-AF7A-2865F08DF813}" type="presParOf" srcId="{2082FCDE-8629-46E4-97C7-705AD7BC71D1}" destId="{02F53634-2775-4413-82CD-4CFE6379C4C5}" srcOrd="2" destOrd="0" presId="urn:microsoft.com/office/officeart/2005/8/layout/gear1"/>
    <dgm:cxn modelId="{E4AFC235-CC89-4104-8976-C60DA11A3DCF}" type="presParOf" srcId="{2082FCDE-8629-46E4-97C7-705AD7BC71D1}" destId="{BB850479-7051-4374-84D2-5C77AB2EAE30}" srcOrd="3" destOrd="0" presId="urn:microsoft.com/office/officeart/2005/8/layout/gear1"/>
    <dgm:cxn modelId="{C9771EAC-E47B-4EB0-B3F1-ACE69EFDFFF6}" type="presParOf" srcId="{2082FCDE-8629-46E4-97C7-705AD7BC71D1}" destId="{682063E6-B388-46D8-A6E0-45B35E2E6DEA}" srcOrd="4" destOrd="0" presId="urn:microsoft.com/office/officeart/2005/8/layout/gear1"/>
    <dgm:cxn modelId="{B4B39191-5E16-465B-9896-3822099226C2}" type="presParOf" srcId="{2082FCDE-8629-46E4-97C7-705AD7BC71D1}" destId="{45B2C89D-2FB9-42E4-8B37-D70E68707213}" srcOrd="5" destOrd="0" presId="urn:microsoft.com/office/officeart/2005/8/layout/gear1"/>
    <dgm:cxn modelId="{5F0993BB-7665-4DA2-BDEE-04A737C33120}" type="presParOf" srcId="{2082FCDE-8629-46E4-97C7-705AD7BC71D1}" destId="{B0FAB0A6-1A8E-4332-8E91-A035BFAC88BC}" srcOrd="6" destOrd="0" presId="urn:microsoft.com/office/officeart/2005/8/layout/gear1"/>
    <dgm:cxn modelId="{D7A15BE0-8C96-4263-9982-C1309EFB20B9}" type="presParOf" srcId="{2082FCDE-8629-46E4-97C7-705AD7BC71D1}" destId="{DC06CA4C-4950-4E7D-B5AE-A054290AA0D8}" srcOrd="7" destOrd="0" presId="urn:microsoft.com/office/officeart/2005/8/layout/gear1"/>
    <dgm:cxn modelId="{0C53E571-AE56-4C5D-8BAC-E4E2310B2DA6}" type="presParOf" srcId="{2082FCDE-8629-46E4-97C7-705AD7BC71D1}" destId="{ED20ACB4-8D0A-414A-B9C2-9D1F4498AD33}" srcOrd="8" destOrd="0" presId="urn:microsoft.com/office/officeart/2005/8/layout/gear1"/>
    <dgm:cxn modelId="{8DC4079B-4E48-4096-B438-30341201C795}" type="presParOf" srcId="{2082FCDE-8629-46E4-97C7-705AD7BC71D1}" destId="{3EDF4E35-4819-4A21-B6E6-D87A8B506851}" srcOrd="9" destOrd="0" presId="urn:microsoft.com/office/officeart/2005/8/layout/gear1"/>
    <dgm:cxn modelId="{53B9FF14-A034-4D77-AA34-609BCFEBC220}" type="presParOf" srcId="{2082FCDE-8629-46E4-97C7-705AD7BC71D1}" destId="{6468A9B9-1F6E-4A4C-9080-2E8FFEDA8737}" srcOrd="10" destOrd="0" presId="urn:microsoft.com/office/officeart/2005/8/layout/gear1"/>
    <dgm:cxn modelId="{899F075E-5BA9-44AA-B461-52E321FDB88F}" type="presParOf" srcId="{2082FCDE-8629-46E4-97C7-705AD7BC71D1}" destId="{D84B5E55-A6CF-4E88-A92B-B774BDB5BB50}" srcOrd="11" destOrd="0" presId="urn:microsoft.com/office/officeart/2005/8/layout/gear1"/>
    <dgm:cxn modelId="{E379BFB9-FADF-4244-9AF8-39C41CE4ADCE}" type="presParOf" srcId="{2082FCDE-8629-46E4-97C7-705AD7BC71D1}" destId="{54B56577-3079-440E-96B8-12AC3CF1AEE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4FD9-0FA0-48FA-B55F-A6BA2E391072}">
      <dsp:nvSpPr>
        <dsp:cNvPr id="0" name=""/>
        <dsp:cNvSpPr/>
      </dsp:nvSpPr>
      <dsp:spPr>
        <a:xfrm>
          <a:off x="3066954" y="2058200"/>
          <a:ext cx="3152552" cy="3152552"/>
        </a:xfrm>
        <a:prstGeom prst="gear9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noFill/>
            </a:rPr>
            <a:t>PLATFORM</a:t>
          </a:r>
          <a:endParaRPr lang="en-US" sz="1800" b="1" kern="1200" dirty="0">
            <a:noFill/>
          </a:endParaRPr>
        </a:p>
      </dsp:txBody>
      <dsp:txXfrm>
        <a:off x="3700757" y="2796670"/>
        <a:ext cx="1884946" cy="1620477"/>
      </dsp:txXfrm>
    </dsp:sp>
    <dsp:sp modelId="{A3DD6EEC-8307-4EE3-A16B-5CA4983EB9E7}">
      <dsp:nvSpPr>
        <dsp:cNvPr id="0" name=""/>
        <dsp:cNvSpPr/>
      </dsp:nvSpPr>
      <dsp:spPr>
        <a:xfrm>
          <a:off x="1566013" y="1486885"/>
          <a:ext cx="2051067" cy="2051067"/>
        </a:xfrm>
        <a:prstGeom prst="gear6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INTERNAL LIFECYCLE</a:t>
          </a:r>
          <a:br>
            <a:rPr lang="en-US" sz="1800" b="1" kern="1200" dirty="0" smtClean="0">
              <a:solidFill>
                <a:schemeClr val="bg1"/>
              </a:solidFill>
            </a:rPr>
          </a:br>
          <a:r>
            <a:rPr lang="en-US" sz="1800" b="1" kern="1200" dirty="0" smtClean="0">
              <a:solidFill>
                <a:schemeClr val="bg1"/>
              </a:solidFill>
            </a:rPr>
            <a:t>TOOLS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082375" y="2006368"/>
        <a:ext cx="1018343" cy="1012101"/>
      </dsp:txXfrm>
    </dsp:sp>
    <dsp:sp modelId="{24079CAB-6D00-413F-AAF2-2E70057C8903}">
      <dsp:nvSpPr>
        <dsp:cNvPr id="0" name=""/>
        <dsp:cNvSpPr/>
      </dsp:nvSpPr>
      <dsp:spPr>
        <a:xfrm rot="20700000">
          <a:off x="2737530" y="142743"/>
          <a:ext cx="2009627" cy="2009627"/>
        </a:xfrm>
        <a:prstGeom prst="gear6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ACSI DATA SERVICES</a:t>
          </a:r>
          <a:endParaRPr lang="en-US" sz="1800" b="1" kern="1200" dirty="0">
            <a:solidFill>
              <a:schemeClr val="bg1"/>
            </a:solidFill>
          </a:endParaRPr>
        </a:p>
      </dsp:txBody>
      <dsp:txXfrm rot="-20700000">
        <a:off x="3178300" y="583513"/>
        <a:ext cx="1128087" cy="1128087"/>
      </dsp:txXfrm>
    </dsp:sp>
    <dsp:sp modelId="{6AD04C18-F8B8-402B-9F9A-900DCE30E610}">
      <dsp:nvSpPr>
        <dsp:cNvPr id="0" name=""/>
        <dsp:cNvSpPr/>
      </dsp:nvSpPr>
      <dsp:spPr>
        <a:xfrm>
          <a:off x="3120649" y="1647267"/>
          <a:ext cx="3609878" cy="3820515"/>
        </a:xfrm>
        <a:prstGeom prst="circularArrow">
          <a:avLst>
            <a:gd name="adj1" fmla="val 4688"/>
            <a:gd name="adj2" fmla="val 299029"/>
            <a:gd name="adj3" fmla="val 2534707"/>
            <a:gd name="adj4" fmla="val 15821899"/>
            <a:gd name="adj5" fmla="val 546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801B-EDF9-40B1-9C2F-13F9BD9BAD21}">
      <dsp:nvSpPr>
        <dsp:cNvPr id="0" name=""/>
        <dsp:cNvSpPr/>
      </dsp:nvSpPr>
      <dsp:spPr>
        <a:xfrm>
          <a:off x="1229027" y="1099941"/>
          <a:ext cx="2622802" cy="26228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7AC6-4F51-42C1-9E23-ED593B459E40}">
      <dsp:nvSpPr>
        <dsp:cNvPr id="0" name=""/>
        <dsp:cNvSpPr/>
      </dsp:nvSpPr>
      <dsp:spPr>
        <a:xfrm>
          <a:off x="2276226" y="-301446"/>
          <a:ext cx="2827909" cy="28279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0B571-080B-44C1-BC1D-E271A65FB2D9}">
      <dsp:nvSpPr>
        <dsp:cNvPr id="0" name=""/>
        <dsp:cNvSpPr/>
      </dsp:nvSpPr>
      <dsp:spPr>
        <a:xfrm>
          <a:off x="2963989" y="1699276"/>
          <a:ext cx="1469140" cy="1471946"/>
        </a:xfrm>
        <a:prstGeom prst="gear9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STANDARDS</a:t>
          </a:r>
          <a:endParaRPr lang="en-US" sz="1100" b="1" kern="1200" dirty="0"/>
        </a:p>
      </dsp:txBody>
      <dsp:txXfrm>
        <a:off x="3259351" y="2043886"/>
        <a:ext cx="878416" cy="756971"/>
      </dsp:txXfrm>
    </dsp:sp>
    <dsp:sp modelId="{0F8ED0E5-C3F7-4069-AD9A-459699194457}">
      <dsp:nvSpPr>
        <dsp:cNvPr id="0" name=""/>
        <dsp:cNvSpPr/>
      </dsp:nvSpPr>
      <dsp:spPr>
        <a:xfrm>
          <a:off x="1752315" y="1110495"/>
          <a:ext cx="1308400" cy="1308400"/>
        </a:xfrm>
        <a:prstGeom prst="gear6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LABWORX </a:t>
          </a:r>
          <a:r>
            <a:rPr lang="en-US" sz="1050" b="0" i="1" kern="1200" dirty="0" smtClean="0"/>
            <a:t>R&amp;D</a:t>
          </a:r>
          <a:endParaRPr lang="en-US" sz="1050" b="0" i="1" kern="1200" dirty="0"/>
        </a:p>
      </dsp:txBody>
      <dsp:txXfrm>
        <a:off x="2081709" y="1441879"/>
        <a:ext cx="649612" cy="645632"/>
      </dsp:txXfrm>
    </dsp:sp>
    <dsp:sp modelId="{8F2EDDBC-C415-4125-80C6-2811B289C679}">
      <dsp:nvSpPr>
        <dsp:cNvPr id="0" name=""/>
        <dsp:cNvSpPr/>
      </dsp:nvSpPr>
      <dsp:spPr>
        <a:xfrm rot="20700000">
          <a:off x="2485152" y="207832"/>
          <a:ext cx="1281964" cy="1281964"/>
        </a:xfrm>
        <a:prstGeom prst="gear6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EDUCATION</a:t>
          </a:r>
          <a:br>
            <a:rPr lang="en-US" sz="900" b="1" kern="1200" dirty="0" smtClean="0"/>
          </a:br>
          <a:r>
            <a:rPr lang="en-US" sz="900" b="0" i="1" kern="1200" dirty="0" smtClean="0"/>
            <a:t>Digital University</a:t>
          </a:r>
          <a:endParaRPr lang="en-US" sz="900" b="1" kern="1200" dirty="0"/>
        </a:p>
      </dsp:txBody>
      <dsp:txXfrm rot="-20700000">
        <a:off x="2766325" y="489005"/>
        <a:ext cx="719620" cy="719620"/>
      </dsp:txXfrm>
    </dsp:sp>
    <dsp:sp modelId="{30448B3B-D050-480A-9536-E397C9259503}">
      <dsp:nvSpPr>
        <dsp:cNvPr id="0" name=""/>
        <dsp:cNvSpPr/>
      </dsp:nvSpPr>
      <dsp:spPr>
        <a:xfrm>
          <a:off x="2878679" y="1497668"/>
          <a:ext cx="1847086" cy="1847086"/>
        </a:xfrm>
        <a:prstGeom prst="circularArrow">
          <a:avLst>
            <a:gd name="adj1" fmla="val 4687"/>
            <a:gd name="adj2" fmla="val 299029"/>
            <a:gd name="adj3" fmla="val 2489270"/>
            <a:gd name="adj4" fmla="val 15920480"/>
            <a:gd name="adj5" fmla="val 546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EA751-246F-4CC2-B479-596CC5F8F017}">
      <dsp:nvSpPr>
        <dsp:cNvPr id="0" name=""/>
        <dsp:cNvSpPr/>
      </dsp:nvSpPr>
      <dsp:spPr>
        <a:xfrm>
          <a:off x="1520599" y="824957"/>
          <a:ext cx="1673116" cy="16731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AF689-5CE7-476B-BC11-F22E490E5339}">
      <dsp:nvSpPr>
        <dsp:cNvPr id="0" name=""/>
        <dsp:cNvSpPr/>
      </dsp:nvSpPr>
      <dsp:spPr>
        <a:xfrm>
          <a:off x="2188620" y="-69003"/>
          <a:ext cx="1803956" cy="18039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E22B2-FAB9-4C02-944E-AEA369DBF87E}">
      <dsp:nvSpPr>
        <dsp:cNvPr id="0" name=""/>
        <dsp:cNvSpPr/>
      </dsp:nvSpPr>
      <dsp:spPr>
        <a:xfrm>
          <a:off x="2394695" y="1274207"/>
          <a:ext cx="1557364" cy="1557364"/>
        </a:xfrm>
        <a:prstGeom prst="gear9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</a:rPr>
            <a:t>PROCESS</a:t>
          </a:r>
        </a:p>
      </dsp:txBody>
      <dsp:txXfrm>
        <a:off x="2707794" y="1639012"/>
        <a:ext cx="931166" cy="800517"/>
      </dsp:txXfrm>
    </dsp:sp>
    <dsp:sp modelId="{BB850479-7051-4374-84D2-5C77AB2EAE30}">
      <dsp:nvSpPr>
        <dsp:cNvPr id="0" name=""/>
        <dsp:cNvSpPr/>
      </dsp:nvSpPr>
      <dsp:spPr>
        <a:xfrm>
          <a:off x="1030783" y="457072"/>
          <a:ext cx="1644712" cy="1644712"/>
        </a:xfrm>
        <a:prstGeom prst="gear6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</a:p>
      </dsp:txBody>
      <dsp:txXfrm>
        <a:off x="1444844" y="873636"/>
        <a:ext cx="816590" cy="811584"/>
      </dsp:txXfrm>
    </dsp:sp>
    <dsp:sp modelId="{B0FAB0A6-1A8E-4332-8E91-A035BFAC88BC}">
      <dsp:nvSpPr>
        <dsp:cNvPr id="0" name=""/>
        <dsp:cNvSpPr/>
      </dsp:nvSpPr>
      <dsp:spPr>
        <a:xfrm rot="20700000">
          <a:off x="2520950" y="310167"/>
          <a:ext cx="905606" cy="908604"/>
        </a:xfrm>
        <a:prstGeom prst="gear6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accent5">
                  <a:lumMod val="75000"/>
                </a:schemeClr>
              </a:solidFill>
            </a:rPr>
            <a:t>ONGOING HARP</a:t>
          </a:r>
        </a:p>
      </dsp:txBody>
      <dsp:txXfrm rot="-20700000">
        <a:off x="2719399" y="509629"/>
        <a:ext cx="508710" cy="509681"/>
      </dsp:txXfrm>
    </dsp:sp>
    <dsp:sp modelId="{6468A9B9-1F6E-4A4C-9080-2E8FFEDA8737}">
      <dsp:nvSpPr>
        <dsp:cNvPr id="0" name=""/>
        <dsp:cNvSpPr/>
      </dsp:nvSpPr>
      <dsp:spPr>
        <a:xfrm rot="20762352" flipV="1">
          <a:off x="2260610" y="1047243"/>
          <a:ext cx="1993426" cy="1993426"/>
        </a:xfrm>
        <a:prstGeom prst="circularArrow">
          <a:avLst>
            <a:gd name="adj1" fmla="val 4688"/>
            <a:gd name="adj2" fmla="val 299029"/>
            <a:gd name="adj3" fmla="val 2471368"/>
            <a:gd name="adj4" fmla="val 15961393"/>
            <a:gd name="adj5" fmla="val 546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B5E55-A6CF-4E88-A92B-B774BDB5BB50}">
      <dsp:nvSpPr>
        <dsp:cNvPr id="0" name=""/>
        <dsp:cNvSpPr/>
      </dsp:nvSpPr>
      <dsp:spPr>
        <a:xfrm rot="20980239" flipV="1">
          <a:off x="856108" y="858753"/>
          <a:ext cx="1448349" cy="14483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56577-3079-440E-96B8-12AC3CF1AEEA}">
      <dsp:nvSpPr>
        <dsp:cNvPr id="0" name=""/>
        <dsp:cNvSpPr/>
      </dsp:nvSpPr>
      <dsp:spPr>
        <a:xfrm rot="20331336" flipH="1">
          <a:off x="2260591" y="64298"/>
          <a:ext cx="1561611" cy="156161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8017" y="0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57612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8017" y="8757612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8017" y="0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372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4" tIns="45826" rIns="91654" bIns="458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5" y="4379596"/>
            <a:ext cx="5546731" cy="4149090"/>
          </a:xfrm>
          <a:prstGeom prst="rect">
            <a:avLst/>
          </a:prstGeom>
        </p:spPr>
        <p:txBody>
          <a:bodyPr vert="horz" lIns="91654" tIns="45826" rIns="91654" bIns="45826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57612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8017" y="8757612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Calibri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9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5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7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3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3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4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3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8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6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4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Title 4"/>
          <p:cNvSpPr txBox="1">
            <a:spLocks/>
          </p:cNvSpPr>
          <p:nvPr userDrawn="1"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Environment Configuration Automation Tools Recommendation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2016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Title 4"/>
          <p:cNvSpPr txBox="1">
            <a:spLocks/>
          </p:cNvSpPr>
          <p:nvPr userDrawn="1"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Environment Configuration Automation Tools Recommendation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2016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3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"/>
            <a:ext cx="12179296" cy="685771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0550" y="1163013"/>
            <a:ext cx="7299891" cy="984442"/>
          </a:xfrm>
        </p:spPr>
        <p:txBody>
          <a:bodyPr/>
          <a:lstStyle>
            <a:lvl1pPr>
              <a:lnSpc>
                <a:spcPct val="100000"/>
              </a:lnSpc>
              <a:spcAft>
                <a:spcPts val="800"/>
              </a:spcAft>
              <a:defRPr sz="3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31605" y="2154641"/>
            <a:ext cx="6305871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© 2016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bg1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8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5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8663" y="395288"/>
            <a:ext cx="10718800" cy="7810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8663" y="1490663"/>
            <a:ext cx="10718800" cy="4456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19" r:id="rId2"/>
    <p:sldLayoutId id="2147484181" r:id="rId3"/>
    <p:sldLayoutId id="2147484107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3" r:id="rId14"/>
    <p:sldLayoutId id="2147484194" r:id="rId15"/>
    <p:sldLayoutId id="214748419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2880"/>
        </a:lnSpc>
        <a:spcBef>
          <a:spcPct val="0"/>
        </a:spcBef>
        <a:spcAft>
          <a:spcPct val="0"/>
        </a:spcAft>
        <a:defRPr sz="2400" kern="1200">
          <a:solidFill>
            <a:schemeClr val="accent5"/>
          </a:solidFill>
          <a:latin typeface="+mj-lt"/>
          <a:ea typeface="Calibri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Calibri"/>
          <a:cs typeface="Calibri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Calibri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Calibri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Calibri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Calibri"/>
          <a:cs typeface="+mn-cs"/>
        </a:defRPr>
      </a:lvl5pPr>
      <a:lvl6pPr marL="914400" indent="-228600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81" y="1489596"/>
            <a:ext cx="5755769" cy="3581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/>
          <a:stretch/>
        </p:blipFill>
        <p:spPr>
          <a:xfrm>
            <a:off x="0" y="-13417"/>
            <a:ext cx="10438215" cy="6109775"/>
          </a:xfrm>
          <a:prstGeom prst="rect">
            <a:avLst/>
          </a:prstGeom>
        </p:spPr>
      </p:pic>
      <p:sp>
        <p:nvSpPr>
          <p:cNvPr id="9" name="Subtitle 3"/>
          <p:cNvSpPr txBox="1">
            <a:spLocks/>
          </p:cNvSpPr>
          <p:nvPr/>
        </p:nvSpPr>
        <p:spPr bwMode="auto">
          <a:xfrm>
            <a:off x="1386864" y="5162158"/>
            <a:ext cx="10005845" cy="4774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  <a:buFont typeface="Arial" charset="0"/>
              <a:buNone/>
              <a:defRPr sz="2000" b="0" kern="1200">
                <a:solidFill>
                  <a:schemeClr val="tx2"/>
                </a:solidFill>
                <a:latin typeface="+mn-lt"/>
                <a:ea typeface="Calibri"/>
                <a:cs typeface="Calibri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Calibri"/>
                <a:cs typeface="+mn-cs"/>
              </a:defRPr>
            </a:lvl2pPr>
            <a:lvl3pPr marL="914400" indent="0" algn="ctr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Calibri"/>
                <a:cs typeface="+mn-cs"/>
              </a:defRPr>
            </a:lvl3pPr>
            <a:lvl4pPr marL="1371600" indent="0" algn="ctr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Calibri"/>
                <a:cs typeface="+mn-cs"/>
              </a:defRPr>
            </a:lvl4pPr>
            <a:lvl5pPr marL="1828800" indent="0" algn="ctr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Calibri"/>
                <a:cs typeface="+mn-cs"/>
              </a:defRPr>
            </a:lvl5pPr>
            <a:lvl6pPr marL="2286000" indent="0" algn="ctr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sz="2522" b="1" i="1" dirty="0" smtClean="0"/>
              <a:t>Evaluation </a:t>
            </a:r>
            <a:r>
              <a:rPr lang="en-US" sz="2522" b="1" i="1" dirty="0"/>
              <a:t>Recommendation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32" y="5671289"/>
            <a:ext cx="1706879" cy="664626"/>
          </a:xfrm>
          <a:prstGeom prst="rect">
            <a:avLst/>
          </a:prstGeom>
        </p:spPr>
      </p:pic>
      <p:sp>
        <p:nvSpPr>
          <p:cNvPr id="21" name="Footer Placeholder 3"/>
          <p:cNvSpPr txBox="1">
            <a:spLocks/>
          </p:cNvSpPr>
          <p:nvPr/>
        </p:nvSpPr>
        <p:spPr>
          <a:xfrm>
            <a:off x="976086" y="6393175"/>
            <a:ext cx="7774405" cy="1251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" dirty="0">
                <a:solidFill>
                  <a:schemeClr val="tx2"/>
                </a:solidFill>
              </a:rPr>
              <a:t>© 2016 AT&amp;T Intellectual Property. All rights reserved. AT&amp;T and the AT&amp;T logo are trademarks of AT&amp;T Intellectual Property. AT&amp;T Proprietary (Internal Use Only). Not for use or disclosure outside the AT&amp;T companies except under written agreement.</a:t>
            </a:r>
          </a:p>
          <a:p>
            <a:endParaRPr lang="en-US" sz="540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4" y="4106180"/>
            <a:ext cx="3237559" cy="92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386865" y="5812316"/>
            <a:ext cx="6229489" cy="25866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081" b="1" dirty="0">
                <a:solidFill>
                  <a:schemeClr val="tx2"/>
                </a:solidFill>
              </a:rPr>
              <a:t>Lead Architect: </a:t>
            </a:r>
            <a:r>
              <a:rPr lang="en-US" sz="1081" kern="0" dirty="0">
                <a:solidFill>
                  <a:srgbClr val="6E6F71"/>
                </a:solidFill>
              </a:rPr>
              <a:t>Pavan Thotireddy</a:t>
            </a:r>
            <a:r>
              <a:rPr lang="en-US" sz="1081" dirty="0">
                <a:solidFill>
                  <a:schemeClr val="tx2"/>
                </a:solidFill>
              </a:rPr>
              <a:t>	 </a:t>
            </a:r>
            <a:r>
              <a:rPr lang="en-US" sz="1081" b="1" dirty="0">
                <a:solidFill>
                  <a:schemeClr val="tx2"/>
                </a:solidFill>
              </a:rPr>
              <a:t>Project Manager:  </a:t>
            </a:r>
            <a:r>
              <a:rPr lang="en-US" sz="1081" kern="0" dirty="0">
                <a:solidFill>
                  <a:srgbClr val="6E6F71"/>
                </a:solidFill>
              </a:rPr>
              <a:t>Kimberly Willis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6866" y="6047694"/>
            <a:ext cx="866280" cy="23096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901" dirty="0" smtClean="0">
                <a:solidFill>
                  <a:schemeClr val="tx2"/>
                </a:solidFill>
              </a:rPr>
              <a:t>Version 1.0</a:t>
            </a:r>
            <a:endParaRPr lang="en-US" sz="90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2941" y="5502404"/>
            <a:ext cx="6229489" cy="36965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802" dirty="0" smtClean="0">
                <a:solidFill>
                  <a:schemeClr val="tx2"/>
                </a:solidFill>
              </a:rPr>
              <a:t>Continuous Delivery Tools – Jan 2018	</a:t>
            </a:r>
            <a:endParaRPr lang="en-US" sz="1802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/>
              <a:t>Test-Drive Use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70541"/>
              </p:ext>
            </p:extLst>
          </p:nvPr>
        </p:nvGraphicFramePr>
        <p:xfrm>
          <a:off x="492261" y="1506217"/>
          <a:ext cx="11216808" cy="3775166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64000"/>
                    </a:prstClr>
                  </a:outerShdw>
                </a:effectLst>
                <a:tableStyleId>{74C1A8A3-306A-4EB7-A6B1-4F7E0EB9C5D6}</a:tableStyleId>
              </a:tblPr>
              <a:tblGrid>
                <a:gridCol w="2288001"/>
                <a:gridCol w="2288001"/>
                <a:gridCol w="4444843"/>
                <a:gridCol w="2195963"/>
              </a:tblGrid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Capability Category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Use Case</a:t>
                      </a:r>
                      <a:endParaRPr lang="en-US" sz="1200" b="1" dirty="0"/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% of Key Capabilities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&lt;Capability Category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&lt;Use Case Name</a:t>
                      </a:r>
                      <a:r>
                        <a:rPr lang="en-US" sz="1200" b="0" baseline="0" dirty="0" smtClean="0"/>
                        <a:t>&gt;</a:t>
                      </a:r>
                      <a:endParaRPr lang="en-US" sz="1200" b="0" dirty="0"/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&lt;Brief Description&gt;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&lt;Capability Category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&lt;Use Case Name</a:t>
                      </a:r>
                      <a:r>
                        <a:rPr lang="en-US" sz="1200" b="0" baseline="0" dirty="0" smtClean="0"/>
                        <a:t>&gt;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&lt;Brief Description&gt;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&lt;Capability Category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&lt;Use Case Name</a:t>
                      </a:r>
                      <a:r>
                        <a:rPr lang="en-US" sz="1200" b="0" baseline="0" dirty="0" smtClean="0"/>
                        <a:t>&gt;</a:t>
                      </a:r>
                      <a:endParaRPr 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&lt;Brief Description&gt;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&lt;Capability Category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&lt;Use Case Name</a:t>
                      </a:r>
                      <a:r>
                        <a:rPr lang="en-US" sz="1200" b="0" baseline="0" dirty="0" smtClean="0"/>
                        <a:t>&gt;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&lt;Brief Description&gt;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&lt;Capability Category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&lt;Use Case Name</a:t>
                      </a:r>
                      <a:r>
                        <a:rPr lang="en-US" sz="1200" b="0" baseline="0" dirty="0" smtClean="0"/>
                        <a:t>&gt;</a:t>
                      </a:r>
                      <a:endParaRPr lang="en-US" sz="1200" b="0" dirty="0"/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&lt;Brief Description&gt;</a:t>
                      </a: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/>
              <a:t>Products Evaluated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0563"/>
              </p:ext>
            </p:extLst>
          </p:nvPr>
        </p:nvGraphicFramePr>
        <p:xfrm>
          <a:off x="496945" y="1349979"/>
          <a:ext cx="11224002" cy="3921560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64000"/>
                    </a:prstClr>
                  </a:outerShdw>
                </a:effectLst>
                <a:tableStyleId>{74C1A8A3-306A-4EB7-A6B1-4F7E0EB9C5D6}</a:tableStyleId>
              </a:tblPr>
              <a:tblGrid>
                <a:gridCol w="2749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4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4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4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48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33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Product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Supports Mobile First</a:t>
                      </a:r>
                      <a:endParaRPr lang="en-US" sz="1200" b="1" dirty="0"/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Licensing Estimates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Current Use in AT&amp;T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Included in Test Drive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Justification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CA</a:t>
                      </a:r>
                      <a:r>
                        <a:rPr lang="en-US" sz="1200" b="0" baseline="0" dirty="0" smtClean="0"/>
                        <a:t> Automic/</a:t>
                      </a:r>
                      <a:r>
                        <a:rPr lang="en-US" sz="1200" b="0" baseline="0" dirty="0" err="1" smtClean="0"/>
                        <a:t>CDD</a:t>
                      </a: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noProof="0" dirty="0" smtClean="0">
                          <a:solidFill>
                            <a:srgbClr val="208848"/>
                          </a:solidFill>
                          <a:latin typeface="+mn-lt"/>
                          <a:ea typeface="+mn-ea"/>
                          <a:cs typeface="+mn-cs"/>
                        </a:rPr>
                        <a:t>Yes (</a:t>
                      </a:r>
                      <a:r>
                        <a:rPr lang="en-US" sz="1200" b="0" kern="1200" dirty="0" err="1" smtClean="0">
                          <a:solidFill>
                            <a:srgbClr val="208848"/>
                          </a:solidFill>
                          <a:latin typeface="+mn-lt"/>
                          <a:ea typeface="+mn-ea"/>
                          <a:cs typeface="+mn-cs"/>
                        </a:rPr>
                        <a:t>myATT</a:t>
                      </a:r>
                      <a:r>
                        <a:rPr lang="en-US" sz="1200" b="0" kern="1200" dirty="0" smtClean="0">
                          <a:solidFill>
                            <a:srgbClr val="208848"/>
                          </a:solidFill>
                          <a:latin typeface="+mn-lt"/>
                          <a:ea typeface="+mn-ea"/>
                          <a:cs typeface="+mn-cs"/>
                        </a:rPr>
                        <a:t> Services)</a:t>
                      </a:r>
                      <a:endParaRPr lang="en-US" sz="1200" b="0" kern="1200" noProof="0" dirty="0" smtClean="0">
                        <a:solidFill>
                          <a:srgbClr val="20884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208848"/>
                          </a:solidFill>
                        </a:rPr>
                        <a:t>Yes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 has been consistently showing up as a leader in the Gartner, Forrester and  Ovum reports</a:t>
                      </a: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Electric Cloud</a:t>
                      </a: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208848"/>
                          </a:solidFill>
                        </a:rPr>
                        <a:t>Yes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Electric Cloud has been featured in both Gartner and Forrester reports as a strong performer and leader in this area</a:t>
                      </a: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XL</a:t>
                      </a:r>
                      <a:r>
                        <a:rPr lang="en-US" sz="1200" b="0" baseline="0" dirty="0" smtClean="0"/>
                        <a:t> Deploy/Release</a:t>
                      </a: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208848"/>
                          </a:solidFill>
                        </a:rPr>
                        <a:t>Yes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tools as per Gartner &amp; Ovum Reports</a:t>
                      </a: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Eco</a:t>
                      </a: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noProof="0" dirty="0" smtClean="0">
                          <a:solidFill>
                            <a:srgbClr val="208848"/>
                          </a:solidFill>
                          <a:latin typeface="+mn-lt"/>
                          <a:ea typeface="+mn-ea"/>
                          <a:cs typeface="+mn-cs"/>
                        </a:rPr>
                        <a:t>Yes (IDP, IDSE, WLL)</a:t>
                      </a: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227012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208848"/>
                          </a:solidFill>
                        </a:rPr>
                        <a:t>Yes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 in-house</a:t>
                      </a:r>
                    </a:p>
                  </a:txBody>
                  <a:tcPr marL="45720" marR="4572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8" name="Picture 4" descr="http://www.halifax.ca/wrms/images/check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25" y="2779777"/>
            <a:ext cx="492768" cy="4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5"/>
          <p:cNvSpPr txBox="1">
            <a:spLocks/>
          </p:cNvSpPr>
          <p:nvPr/>
        </p:nvSpPr>
        <p:spPr bwMode="auto">
          <a:xfrm>
            <a:off x="496945" y="5648161"/>
            <a:ext cx="10428558" cy="894529"/>
          </a:xfrm>
          <a:prstGeom prst="roundRect">
            <a:avLst>
              <a:gd name="adj" fmla="val 2536"/>
            </a:avLst>
          </a:prstGeom>
          <a:ln w="57150">
            <a:solidFill>
              <a:schemeClr val="bg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4087"/>
              </p:ext>
            </p:extLst>
          </p:nvPr>
        </p:nvGraphicFramePr>
        <p:xfrm>
          <a:off x="626750" y="5751690"/>
          <a:ext cx="10440643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19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5F98"/>
                          </a:solidFill>
                        </a:rPr>
                        <a:t>CURRENT STATE:</a:t>
                      </a:r>
                      <a:endParaRPr lang="en-US" sz="1200" b="1" dirty="0">
                        <a:solidFill>
                          <a:srgbClr val="005F9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Eco is an internally developed tool within AT&amp;T, and is gaining popularity</a:t>
                      </a:r>
                      <a:r>
                        <a:rPr lang="en-US" sz="1200" b="1" baseline="0" dirty="0" smtClean="0"/>
                        <a:t> with its CDP integration and Micro services focus. </a:t>
                      </a:r>
                      <a:r>
                        <a:rPr lang="en-US" sz="1200" b="1" dirty="0" smtClean="0"/>
                        <a:t>Not</a:t>
                      </a:r>
                      <a:r>
                        <a:rPr lang="en-US" sz="1200" b="1" baseline="0" dirty="0" smtClean="0"/>
                        <a:t> all the tools listed are currently used in ATT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5F98"/>
                          </a:solidFill>
                        </a:rPr>
                        <a:t>PLATFORM</a:t>
                      </a:r>
                      <a:r>
                        <a:rPr lang="en-US" sz="1200" b="1" baseline="0" dirty="0" smtClean="0">
                          <a:solidFill>
                            <a:srgbClr val="005F98"/>
                          </a:solidFill>
                        </a:rPr>
                        <a:t> GOAL</a:t>
                      </a:r>
                      <a:r>
                        <a:rPr lang="en-US" sz="1200" b="1" dirty="0" smtClean="0">
                          <a:solidFill>
                            <a:srgbClr val="005F98"/>
                          </a:solidFill>
                        </a:rPr>
                        <a:t>:</a:t>
                      </a:r>
                      <a:endParaRPr lang="en-US" sz="1200" b="1" dirty="0">
                        <a:solidFill>
                          <a:srgbClr val="005F9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Provide</a:t>
                      </a:r>
                      <a:r>
                        <a:rPr lang="en-US" sz="1200" b="1" baseline="0" dirty="0" smtClean="0"/>
                        <a:t> the recommendation based on the paper evaluation followed by the test drive.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63335" y="1293724"/>
            <a:ext cx="2667140" cy="4394005"/>
            <a:chOff x="605796" y="1421022"/>
            <a:chExt cx="3699056" cy="4205287"/>
          </a:xfrm>
        </p:grpSpPr>
        <p:sp>
          <p:nvSpPr>
            <p:cNvPr id="37" name="Content Placeholder 5"/>
            <p:cNvSpPr txBox="1">
              <a:spLocks/>
            </p:cNvSpPr>
            <p:nvPr/>
          </p:nvSpPr>
          <p:spPr bwMode="auto">
            <a:xfrm>
              <a:off x="635000" y="1421022"/>
              <a:ext cx="3669852" cy="4205287"/>
            </a:xfrm>
            <a:prstGeom prst="roundRect">
              <a:avLst>
                <a:gd name="adj" fmla="val 2536"/>
              </a:avLst>
            </a:prstGeom>
            <a:ln w="57150"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38" name="Content Placeholder 4" title="Text box"/>
            <p:cNvSpPr txBox="1">
              <a:spLocks/>
            </p:cNvSpPr>
            <p:nvPr/>
          </p:nvSpPr>
          <p:spPr bwMode="auto">
            <a:xfrm>
              <a:off x="861703" y="2063759"/>
              <a:ext cx="3216445" cy="326785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Pros: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Release, Calendar, Dashboard view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available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Kubernetes plugin is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Automic and CDD both supports workflows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Rollback facility is available</a:t>
              </a:r>
            </a:p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Cons: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ARA only supports on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Windows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Kubernetes plugin support is not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having extensive features.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DSL support is not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Less Plugins available </a:t>
              </a:r>
            </a:p>
          </p:txBody>
        </p:sp>
        <p:sp>
          <p:nvSpPr>
            <p:cNvPr id="39" name="Content Placeholder 4" title="Text box"/>
            <p:cNvSpPr txBox="1">
              <a:spLocks/>
            </p:cNvSpPr>
            <p:nvPr/>
          </p:nvSpPr>
          <p:spPr bwMode="auto">
            <a:xfrm>
              <a:off x="605796" y="1514406"/>
              <a:ext cx="3596122" cy="35726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</a:rPr>
                <a:t>CA Automic/</a:t>
              </a:r>
              <a:r>
                <a:rPr lang="en-US" sz="2400" b="1" dirty="0" err="1" smtClean="0">
                  <a:solidFill>
                    <a:schemeClr val="tx1">
                      <a:lumMod val="75000"/>
                    </a:schemeClr>
                  </a:solidFill>
                </a:rPr>
                <a:t>CDD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305793" y="1293724"/>
            <a:ext cx="2646083" cy="4394005"/>
            <a:chOff x="635000" y="1421022"/>
            <a:chExt cx="3669852" cy="4205287"/>
          </a:xfrm>
        </p:grpSpPr>
        <p:sp>
          <p:nvSpPr>
            <p:cNvPr id="52" name="Content Placeholder 5"/>
            <p:cNvSpPr txBox="1">
              <a:spLocks/>
            </p:cNvSpPr>
            <p:nvPr/>
          </p:nvSpPr>
          <p:spPr bwMode="auto">
            <a:xfrm>
              <a:off x="635000" y="1421022"/>
              <a:ext cx="3669852" cy="4205287"/>
            </a:xfrm>
            <a:prstGeom prst="roundRect">
              <a:avLst>
                <a:gd name="adj" fmla="val 2536"/>
              </a:avLst>
            </a:prstGeom>
            <a:ln w="57150"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53" name="Content Placeholder 4" title="Text box"/>
            <p:cNvSpPr txBox="1">
              <a:spLocks/>
            </p:cNvSpPr>
            <p:nvPr/>
          </p:nvSpPr>
          <p:spPr bwMode="auto">
            <a:xfrm>
              <a:off x="765622" y="2021190"/>
              <a:ext cx="3480019" cy="343028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Pros: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Ample plugins available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Continuous Delivery &amp; Release Automation are available within one tool/setup.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Release, Calendar, Dashboard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view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DSL support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Kubernetes plugin is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Rollback facility is available</a:t>
              </a:r>
              <a:endParaRPr lang="en-US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Cons: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No dashboard available for test results.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Agent required for Weblogic/</a:t>
              </a:r>
              <a:r>
                <a:rPr lang="en-US" sz="1200" dirty="0" err="1" smtClean="0">
                  <a:solidFill>
                    <a:schemeClr val="tx1">
                      <a:lumMod val="75000"/>
                    </a:schemeClr>
                  </a:solidFill>
                </a:rPr>
                <a:t>JBOSS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 deployments.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4" name="Content Placeholder 4" title="Text box"/>
            <p:cNvSpPr txBox="1">
              <a:spLocks/>
            </p:cNvSpPr>
            <p:nvPr/>
          </p:nvSpPr>
          <p:spPr bwMode="auto">
            <a:xfrm>
              <a:off x="671864" y="1514893"/>
              <a:ext cx="3596122" cy="35726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eaLnBrk="1" hangingPunct="1">
                <a:spcAft>
                  <a:spcPts val="800"/>
                </a:spcAft>
                <a:buFont typeface="Arial" charset="0"/>
                <a:defRPr sz="2000" b="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lvl="1" indent="0" algn="ctr" eaLnBrk="1" hangingPunct="1">
                <a:spcAft>
                  <a:spcPts val="600"/>
                </a:spcAft>
                <a:buFont typeface="Arial" charset="0"/>
                <a:defRPr sz="2400" b="1">
                  <a:solidFill>
                    <a:schemeClr val="tx1">
                      <a:lumMod val="75000"/>
                    </a:schemeClr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eaLnBrk="1" hangingPunct="1">
                <a:spcAft>
                  <a:spcPts val="400"/>
                </a:spcAft>
                <a:buSzPct val="80000"/>
                <a:buFont typeface="Arial" charset="0"/>
                <a:buChar char="–"/>
                <a:defRPr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defTabSz="860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/>
                <a:t>Electric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00611" y="1293724"/>
            <a:ext cx="2672666" cy="4394005"/>
            <a:chOff x="598132" y="1421022"/>
            <a:chExt cx="3706720" cy="4205287"/>
          </a:xfrm>
        </p:grpSpPr>
        <p:sp>
          <p:nvSpPr>
            <p:cNvPr id="56" name="Content Placeholder 5"/>
            <p:cNvSpPr txBox="1">
              <a:spLocks/>
            </p:cNvSpPr>
            <p:nvPr/>
          </p:nvSpPr>
          <p:spPr bwMode="auto">
            <a:xfrm>
              <a:off x="635000" y="1421022"/>
              <a:ext cx="3669852" cy="4205287"/>
            </a:xfrm>
            <a:prstGeom prst="roundRect">
              <a:avLst>
                <a:gd name="adj" fmla="val 2536"/>
              </a:avLst>
            </a:prstGeom>
            <a:ln w="57150"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57" name="Content Placeholder 4" title="Text box"/>
            <p:cNvSpPr txBox="1">
              <a:spLocks/>
            </p:cNvSpPr>
            <p:nvPr/>
          </p:nvSpPr>
          <p:spPr bwMode="auto">
            <a:xfrm>
              <a:off x="861703" y="1984618"/>
              <a:ext cx="3216445" cy="326785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Pros: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Ample plugins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Easy customization for plugin, as code is available on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Github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Calendar and release options are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Great support is available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DSL Support is available</a:t>
              </a:r>
              <a:endParaRPr lang="en-US" sz="14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lvl="1"/>
              <a:r>
                <a:rPr lang="en-US" sz="1600" b="1" dirty="0">
                  <a:solidFill>
                    <a:schemeClr val="tx1">
                      <a:lumMod val="75000"/>
                    </a:schemeClr>
                  </a:solidFill>
                </a:rPr>
                <a:t>Cons: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SSH required to </a:t>
              </a: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connect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Both XL Release and XL Deploy is required </a:t>
              </a:r>
              <a:endParaRPr lang="en-US" sz="1200" dirty="0" smtClean="0">
                <a:solidFill>
                  <a:schemeClr val="tx1">
                    <a:lumMod val="75000"/>
                  </a:schemeClr>
                </a:solidFill>
              </a:endParaRP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Complete Kubernetes support is not available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8" name="Content Placeholder 4" title="Text box"/>
            <p:cNvSpPr txBox="1">
              <a:spLocks/>
            </p:cNvSpPr>
            <p:nvPr/>
          </p:nvSpPr>
          <p:spPr bwMode="auto">
            <a:xfrm>
              <a:off x="598132" y="1450009"/>
              <a:ext cx="3596122" cy="35726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eaLnBrk="1" hangingPunct="1">
                <a:spcAft>
                  <a:spcPts val="800"/>
                </a:spcAft>
                <a:buFont typeface="Arial" charset="0"/>
                <a:defRPr sz="2000" b="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lvl="1" indent="0" algn="ctr" eaLnBrk="1" hangingPunct="1">
                <a:spcAft>
                  <a:spcPts val="600"/>
                </a:spcAft>
                <a:buFont typeface="Arial" charset="0"/>
                <a:defRPr sz="2400" b="1">
                  <a:solidFill>
                    <a:schemeClr val="tx1">
                      <a:lumMod val="75000"/>
                    </a:schemeClr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eaLnBrk="1" hangingPunct="1">
                <a:spcAft>
                  <a:spcPts val="400"/>
                </a:spcAft>
                <a:buSzPct val="80000"/>
                <a:buFont typeface="Arial" charset="0"/>
                <a:buChar char="–"/>
                <a:defRPr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defTabSz="860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/>
                <a:t>XL Deploy/Release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48594" y="1293724"/>
            <a:ext cx="2646083" cy="4394005"/>
            <a:chOff x="635000" y="1421022"/>
            <a:chExt cx="3669852" cy="4205287"/>
          </a:xfrm>
        </p:grpSpPr>
        <p:sp>
          <p:nvSpPr>
            <p:cNvPr id="60" name="Content Placeholder 5"/>
            <p:cNvSpPr txBox="1">
              <a:spLocks/>
            </p:cNvSpPr>
            <p:nvPr/>
          </p:nvSpPr>
          <p:spPr bwMode="auto">
            <a:xfrm>
              <a:off x="635000" y="1421022"/>
              <a:ext cx="3669852" cy="4205287"/>
            </a:xfrm>
            <a:prstGeom prst="roundRect">
              <a:avLst>
                <a:gd name="adj" fmla="val 2536"/>
              </a:avLst>
            </a:prstGeom>
            <a:solidFill>
              <a:srgbClr val="66FFCC"/>
            </a:solidFill>
            <a:ln w="57150"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61" name="Content Placeholder 4" title="Text box"/>
            <p:cNvSpPr txBox="1">
              <a:spLocks/>
            </p:cNvSpPr>
            <p:nvPr/>
          </p:nvSpPr>
          <p:spPr bwMode="auto">
            <a:xfrm>
              <a:off x="884236" y="1984606"/>
              <a:ext cx="3216445" cy="326785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z="1600" b="1" dirty="0" smtClean="0">
                  <a:solidFill>
                    <a:schemeClr val="tx1">
                      <a:lumMod val="75000"/>
                    </a:schemeClr>
                  </a:solidFill>
                </a:rPr>
                <a:t>Pros: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ATT in-house, no cost associated.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FREE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Basic structuring of the project with CI/CD is available using ECO templates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ECO Jenkins Or our own Jenkins can be used with ECO</a:t>
              </a:r>
              <a:endParaRPr lang="en-US" sz="1400" dirty="0" smtClean="0">
                <a:solidFill>
                  <a:schemeClr val="tx1">
                    <a:lumMod val="75000"/>
                  </a:schemeClr>
                </a:solidFill>
              </a:endParaRPr>
            </a:p>
            <a:p>
              <a:pPr lvl="1"/>
              <a:r>
                <a:rPr lang="en-US" sz="1600" b="1" dirty="0" smtClean="0">
                  <a:solidFill>
                    <a:schemeClr val="tx1">
                      <a:lumMod val="75000"/>
                    </a:schemeClr>
                  </a:solidFill>
                </a:rPr>
                <a:t>Cons: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This tool is specifically for microservices only.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No release dashboards are available.</a:t>
              </a:r>
            </a:p>
            <a:p>
              <a:pPr lvl="3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</a:schemeClr>
                  </a:solidFill>
                </a:rPr>
                <a:t>Only DSL support, no drag/drop in UI is available for workflows</a:t>
              </a:r>
            </a:p>
            <a:p>
              <a:pPr lvl="3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62" name="Content Placeholder 4" title="Text box"/>
            <p:cNvSpPr txBox="1">
              <a:spLocks/>
            </p:cNvSpPr>
            <p:nvPr/>
          </p:nvSpPr>
          <p:spPr bwMode="auto">
            <a:xfrm>
              <a:off x="671864" y="1504128"/>
              <a:ext cx="3596122" cy="35726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eaLnBrk="1" hangingPunct="1">
                <a:spcAft>
                  <a:spcPts val="800"/>
                </a:spcAft>
                <a:buFont typeface="Arial" charset="0"/>
                <a:defRPr sz="2000" b="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lvl="1" indent="0" algn="ctr" eaLnBrk="1" hangingPunct="1">
                <a:spcAft>
                  <a:spcPts val="600"/>
                </a:spcAft>
                <a:buFont typeface="Arial" charset="0"/>
                <a:defRPr sz="2400" b="1">
                  <a:solidFill>
                    <a:schemeClr val="tx1">
                      <a:lumMod val="75000"/>
                    </a:schemeClr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20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eaLnBrk="1" hangingPunct="1">
                <a:spcAft>
                  <a:spcPts val="400"/>
                </a:spcAft>
                <a:buSzPct val="80000"/>
                <a:buFont typeface="Arial" charset="0"/>
                <a:buChar char="–"/>
                <a:defRPr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eaLnBrk="1" hangingPunct="1">
                <a:spcAft>
                  <a:spcPts val="400"/>
                </a:spcAft>
                <a:buSzPct val="80000"/>
                <a:buFont typeface="Arial" charset="0"/>
                <a:buChar char="•"/>
                <a:defRPr sz="16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defTabSz="860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 smtClean="0"/>
                <a:t>ATT Eco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Findings &amp; Analysis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496945" y="5786711"/>
            <a:ext cx="10955540" cy="894529"/>
          </a:xfrm>
          <a:prstGeom prst="roundRect">
            <a:avLst>
              <a:gd name="adj" fmla="val 2536"/>
            </a:avLst>
          </a:prstGeom>
          <a:ln w="57150">
            <a:solidFill>
              <a:schemeClr val="bg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32" name="Content Placeholder 4" title="Text box"/>
          <p:cNvSpPr txBox="1">
            <a:spLocks/>
          </p:cNvSpPr>
          <p:nvPr/>
        </p:nvSpPr>
        <p:spPr bwMode="auto">
          <a:xfrm>
            <a:off x="1927156" y="5882926"/>
            <a:ext cx="3844057" cy="4625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solidFill>
                  <a:schemeClr val="accent1"/>
                </a:solidFill>
                <a:latin typeface="+mn-lt"/>
                <a:ea typeface="Calibri"/>
                <a:cs typeface="Calibri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5pPr>
            <a:lvl6pPr marL="914400" indent="-228600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anose="020B0604020202020204" pitchFamily="34" charset="0"/>
              <a:buChar char="•"/>
            </a:pPr>
            <a:r>
              <a:rPr lang="en-US" sz="1200" dirty="0" smtClean="0"/>
              <a:t>CA Automic- Great product but complex in usage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 smtClean="0"/>
              <a:t>Xebia Labs – Great support and easy customization but lack in features for K8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9783" y="5938982"/>
            <a:ext cx="1609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0"/>
              </a:spcAft>
            </a:pPr>
            <a:r>
              <a:rPr lang="en-US" sz="1200" b="1" dirty="0" smtClean="0">
                <a:solidFill>
                  <a:schemeClr val="accent5"/>
                </a:solidFill>
              </a:rPr>
              <a:t>CONCLUSIONS: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34" name="Content Placeholder 4" title="Text box"/>
          <p:cNvSpPr txBox="1">
            <a:spLocks/>
          </p:cNvSpPr>
          <p:nvPr/>
        </p:nvSpPr>
        <p:spPr bwMode="auto">
          <a:xfrm>
            <a:off x="5771213" y="5864135"/>
            <a:ext cx="3844057" cy="4625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solidFill>
                  <a:schemeClr val="accent1"/>
                </a:solidFill>
                <a:latin typeface="+mn-lt"/>
                <a:ea typeface="Calibri"/>
                <a:cs typeface="Calibri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5pPr>
            <a:lvl6pPr marL="914400" indent="-228600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anose="020B0604020202020204" pitchFamily="34" charset="0"/>
              <a:buChar char="•"/>
            </a:pPr>
            <a:r>
              <a:rPr lang="en-US" sz="1200" dirty="0" smtClean="0"/>
              <a:t>Electric Cloud – Great product with better support for K8 and easy to use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 smtClean="0"/>
              <a:t>ATT ECO – Great for microservices and freely available</a:t>
            </a:r>
            <a:endParaRPr lang="en-US" sz="12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lvl="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449906"/>
          </a:xfrm>
        </p:spPr>
        <p:txBody>
          <a:bodyPr/>
          <a:lstStyle/>
          <a:p>
            <a:r>
              <a:rPr lang="en-US" dirty="0" smtClean="0"/>
              <a:t>Evaluation Scorecard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6945" y="5648161"/>
            <a:ext cx="6884930" cy="894529"/>
            <a:chOff x="496945" y="5648161"/>
            <a:chExt cx="6884930" cy="894529"/>
          </a:xfrm>
        </p:grpSpPr>
        <p:sp>
          <p:nvSpPr>
            <p:cNvPr id="25" name="Content Placeholder 5"/>
            <p:cNvSpPr txBox="1">
              <a:spLocks/>
            </p:cNvSpPr>
            <p:nvPr/>
          </p:nvSpPr>
          <p:spPr bwMode="auto">
            <a:xfrm>
              <a:off x="496945" y="5648161"/>
              <a:ext cx="6789680" cy="894529"/>
            </a:xfrm>
            <a:prstGeom prst="roundRect">
              <a:avLst>
                <a:gd name="adj" fmla="val 2536"/>
              </a:avLst>
            </a:prstGeom>
            <a:ln w="57150">
              <a:solidFill>
                <a:schemeClr val="bg1"/>
              </a:solidFill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26" name="Content Placeholder 4" title="Text box"/>
            <p:cNvSpPr txBox="1">
              <a:spLocks/>
            </p:cNvSpPr>
            <p:nvPr/>
          </p:nvSpPr>
          <p:spPr bwMode="auto">
            <a:xfrm>
              <a:off x="731611" y="5724955"/>
              <a:ext cx="6650264" cy="80919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Summary:</a:t>
              </a:r>
            </a:p>
            <a:p>
              <a:pPr lvl="1">
                <a:spcAft>
                  <a:spcPts val="0"/>
                </a:spcAft>
              </a:pPr>
              <a:endParaRPr lang="en-US" sz="1200" b="1" dirty="0">
                <a:solidFill>
                  <a:schemeClr val="accent5"/>
                </a:solidFill>
              </a:endParaRPr>
            </a:p>
            <a:p>
              <a:pPr lvl="1">
                <a:spcAft>
                  <a:spcPts val="0"/>
                </a:spcAft>
              </a:pPr>
              <a:r>
                <a:rPr lang="en-US" sz="1200" dirty="0" smtClean="0"/>
                <a:t>&lt;Results summary&gt;</a:t>
              </a:r>
              <a:endParaRPr lang="en-US" sz="1200" dirty="0"/>
            </a:p>
            <a:p>
              <a:pPr lvl="1"/>
              <a:endParaRPr lang="en-US" sz="1400" b="1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64495" y="5648161"/>
            <a:ext cx="3922655" cy="894529"/>
            <a:chOff x="6373870" y="5963471"/>
            <a:chExt cx="3922655" cy="894529"/>
          </a:xfrm>
        </p:grpSpPr>
        <p:sp>
          <p:nvSpPr>
            <p:cNvPr id="28" name="Content Placeholder 5"/>
            <p:cNvSpPr txBox="1">
              <a:spLocks/>
            </p:cNvSpPr>
            <p:nvPr/>
          </p:nvSpPr>
          <p:spPr bwMode="auto">
            <a:xfrm>
              <a:off x="6373870" y="5963471"/>
              <a:ext cx="3922655" cy="894529"/>
            </a:xfrm>
            <a:prstGeom prst="roundRect">
              <a:avLst>
                <a:gd name="adj" fmla="val 2536"/>
              </a:avLst>
            </a:prstGeom>
            <a:ln w="57150">
              <a:solidFill>
                <a:schemeClr val="bg1"/>
              </a:solidFill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29" name="Content Placeholder 4" title="Text box"/>
            <p:cNvSpPr txBox="1">
              <a:spLocks/>
            </p:cNvSpPr>
            <p:nvPr/>
          </p:nvSpPr>
          <p:spPr bwMode="auto">
            <a:xfrm>
              <a:off x="6608537" y="6040265"/>
              <a:ext cx="1297213" cy="80919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SCORE WEIGHTS</a:t>
              </a:r>
            </a:p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BY CATEGORY:</a:t>
              </a:r>
              <a:endParaRPr lang="en-US" sz="1200" b="1" dirty="0">
                <a:solidFill>
                  <a:schemeClr val="accent5"/>
                </a:solidFill>
              </a:endParaRPr>
            </a:p>
            <a:p>
              <a:pPr lvl="1"/>
              <a:endParaRPr lang="en-US" sz="1400" b="1" dirty="0" smtClean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9153525" y="5732639"/>
          <a:ext cx="2133600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Company &amp; Licensing Fit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Architectural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 Fit</a:t>
                      </a:r>
                      <a:endParaRPr lang="en-US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Functional Fit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Operational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 Fit</a:t>
                      </a:r>
                      <a:endParaRPr lang="en-US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/>
          </p:nvPr>
        </p:nvGraphicFramePr>
        <p:xfrm>
          <a:off x="957839" y="1298281"/>
          <a:ext cx="9998019" cy="355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892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449906"/>
          </a:xfrm>
        </p:spPr>
        <p:txBody>
          <a:bodyPr/>
          <a:lstStyle/>
          <a:p>
            <a:r>
              <a:rPr lang="en-US" dirty="0" smtClean="0"/>
              <a:t>Evaluation Scorecard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777628" y="2077250"/>
            <a:ext cx="679883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/>
            <a:r>
              <a:rPr lang="en-US" sz="2400" b="1" dirty="0" smtClean="0">
                <a:solidFill>
                  <a:srgbClr val="FF0000"/>
                </a:solidFill>
              </a:rPr>
              <a:t>Add chart from finalized Capability Matrix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957839" y="1298281"/>
          <a:ext cx="9998019" cy="355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96945" y="5648161"/>
            <a:ext cx="6884930" cy="894529"/>
            <a:chOff x="496945" y="5648161"/>
            <a:chExt cx="6884930" cy="894529"/>
          </a:xfrm>
        </p:grpSpPr>
        <p:sp>
          <p:nvSpPr>
            <p:cNvPr id="25" name="Content Placeholder 5"/>
            <p:cNvSpPr txBox="1">
              <a:spLocks/>
            </p:cNvSpPr>
            <p:nvPr/>
          </p:nvSpPr>
          <p:spPr bwMode="auto">
            <a:xfrm>
              <a:off x="496945" y="5648161"/>
              <a:ext cx="6789680" cy="894529"/>
            </a:xfrm>
            <a:prstGeom prst="roundRect">
              <a:avLst>
                <a:gd name="adj" fmla="val 2536"/>
              </a:avLst>
            </a:prstGeom>
            <a:ln w="57150">
              <a:solidFill>
                <a:schemeClr val="bg1"/>
              </a:solidFill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26" name="Content Placeholder 4" title="Text box"/>
            <p:cNvSpPr txBox="1">
              <a:spLocks/>
            </p:cNvSpPr>
            <p:nvPr/>
          </p:nvSpPr>
          <p:spPr bwMode="auto">
            <a:xfrm>
              <a:off x="731611" y="5724955"/>
              <a:ext cx="6650264" cy="80919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Summary:</a:t>
              </a:r>
            </a:p>
            <a:p>
              <a:pPr lvl="1">
                <a:spcAft>
                  <a:spcPts val="0"/>
                </a:spcAft>
              </a:pPr>
              <a:endParaRPr lang="en-US" sz="1200" b="1" dirty="0">
                <a:solidFill>
                  <a:schemeClr val="accent5"/>
                </a:solidFill>
              </a:endParaRPr>
            </a:p>
            <a:p>
              <a:pPr lvl="1">
                <a:spcAft>
                  <a:spcPts val="0"/>
                </a:spcAft>
              </a:pPr>
              <a:r>
                <a:rPr lang="en-US" sz="1200" dirty="0" smtClean="0"/>
                <a:t>&lt;Results summary&gt;</a:t>
              </a:r>
              <a:endParaRPr lang="en-US" sz="1200" dirty="0"/>
            </a:p>
            <a:p>
              <a:pPr lvl="1"/>
              <a:endParaRPr lang="en-US" sz="1400" b="1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64495" y="5648161"/>
            <a:ext cx="3922655" cy="894529"/>
            <a:chOff x="6373870" y="5963471"/>
            <a:chExt cx="3922655" cy="894529"/>
          </a:xfrm>
        </p:grpSpPr>
        <p:sp>
          <p:nvSpPr>
            <p:cNvPr id="28" name="Content Placeholder 5"/>
            <p:cNvSpPr txBox="1">
              <a:spLocks/>
            </p:cNvSpPr>
            <p:nvPr/>
          </p:nvSpPr>
          <p:spPr bwMode="auto">
            <a:xfrm>
              <a:off x="6373870" y="5963471"/>
              <a:ext cx="3922655" cy="894529"/>
            </a:xfrm>
            <a:prstGeom prst="roundRect">
              <a:avLst>
                <a:gd name="adj" fmla="val 2536"/>
              </a:avLst>
            </a:prstGeom>
            <a:ln w="57150">
              <a:solidFill>
                <a:schemeClr val="bg1"/>
              </a:solidFill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182880" tIns="228600" rIns="182880" bIns="18288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ln>
                    <a:noFill/>
                  </a:ln>
                  <a:solidFill>
                    <a:schemeClr val="tx2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860425" indent="-174625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6pPr>
              <a:lvl7pPr marL="8604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4320" indent="-182880">
                <a:spcAft>
                  <a:spcPts val="1000"/>
                </a:spcAft>
                <a:buFont typeface="Arial"/>
                <a:buChar char="•"/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r>
                <a:rPr lang="en-US" sz="1800" dirty="0">
                  <a:ea typeface="Calibri"/>
                  <a:cs typeface="Calibri"/>
                </a:rPr>
                <a:t> </a:t>
              </a: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  <a:p>
              <a:pPr>
                <a:spcAft>
                  <a:spcPts val="1000"/>
                </a:spcAft>
              </a:pPr>
              <a:endParaRPr lang="en-US" sz="1800" dirty="0">
                <a:ea typeface="Calibri"/>
                <a:cs typeface="Calibri"/>
              </a:endParaRPr>
            </a:p>
          </p:txBody>
        </p:sp>
        <p:sp>
          <p:nvSpPr>
            <p:cNvPr id="29" name="Content Placeholder 4" title="Text box"/>
            <p:cNvSpPr txBox="1">
              <a:spLocks/>
            </p:cNvSpPr>
            <p:nvPr/>
          </p:nvSpPr>
          <p:spPr bwMode="auto">
            <a:xfrm>
              <a:off x="6608537" y="6040265"/>
              <a:ext cx="1297213" cy="80919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0"/>
                </a:spcBef>
                <a:spcAft>
                  <a:spcPts val="800"/>
                </a:spcAft>
                <a:buFont typeface="Arial" charset="0"/>
                <a:defRPr sz="2000" b="0" kern="1200">
                  <a:solidFill>
                    <a:schemeClr val="accent1"/>
                  </a:solidFill>
                  <a:latin typeface="+mn-lt"/>
                  <a:ea typeface="Calibri"/>
                  <a:cs typeface="Calibri"/>
                </a:defRPr>
              </a:lvl1pPr>
              <a:lvl2pPr marL="0" indent="0" algn="l" rtl="0" eaLnBrk="1" fontAlgn="base" hangingPunct="1">
                <a:spcBef>
                  <a:spcPct val="0"/>
                </a:spcBef>
                <a:spcAft>
                  <a:spcPts val="600"/>
                </a:spcAft>
                <a:buFont typeface="Arial" charset="0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2pPr>
              <a:lvl3pPr marL="228600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3pPr>
              <a:lvl4pPr marL="458788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–"/>
                <a:defRPr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4pPr>
              <a:lvl5pPr marL="688975" indent="-228600" algn="l" rtl="0" eaLnBrk="1" fontAlgn="base" hangingPunct="1">
                <a:spcBef>
                  <a:spcPct val="0"/>
                </a:spcBef>
                <a:spcAft>
                  <a:spcPts val="400"/>
                </a:spcAft>
                <a:buSzPct val="80000"/>
                <a:buFont typeface="Arial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Calibri"/>
                  <a:cs typeface="+mn-cs"/>
                </a:defRPr>
              </a:lvl5pPr>
              <a:lvl6pPr marL="914400" indent="-228600" algn="l" defTabSz="860425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Char char="•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9144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Tx/>
                <a:buNone/>
                <a:defRPr sz="1200" 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SCORE WEIGHTS</a:t>
              </a:r>
            </a:p>
            <a:p>
              <a:pPr lvl="1"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5"/>
                  </a:solidFill>
                </a:rPr>
                <a:t>BY CATEGORY:</a:t>
              </a:r>
              <a:endParaRPr lang="en-US" sz="1200" b="1" dirty="0">
                <a:solidFill>
                  <a:schemeClr val="accent5"/>
                </a:solidFill>
              </a:endParaRPr>
            </a:p>
            <a:p>
              <a:pPr lvl="1"/>
              <a:endParaRPr lang="en-US" sz="1400" b="1" dirty="0" smtClean="0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9153525" y="5732639"/>
          <a:ext cx="2133600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Company &amp; Licensing Fit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Architectural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 Fit</a:t>
                      </a:r>
                      <a:endParaRPr lang="en-US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Functional Fit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Operational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 Fit</a:t>
                      </a:r>
                      <a:endParaRPr lang="en-US" sz="11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&lt;%&gt;</a:t>
                      </a:r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82600" y="1281114"/>
            <a:ext cx="11201400" cy="891932"/>
          </a:xfrm>
          <a:prstGeom prst="roundRect">
            <a:avLst>
              <a:gd name="adj" fmla="val 9686"/>
            </a:avLst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spcAft>
                <a:spcPts val="100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Calibri"/>
                <a:cs typeface="Calibri"/>
              </a:rPr>
              <a:t>Electric Flow is </a:t>
            </a:r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the recommended </a:t>
            </a:r>
            <a:r>
              <a:rPr lang="en-US" sz="2400" b="1" dirty="0" smtClean="0">
                <a:solidFill>
                  <a:schemeClr val="bg1"/>
                </a:solidFill>
                <a:ea typeface="Calibri"/>
                <a:cs typeface="Calibri"/>
              </a:rPr>
              <a:t>selection</a:t>
            </a:r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/>
              <a:t>Summary &amp; Recommendation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482600" y="4593514"/>
            <a:ext cx="11201400" cy="1728927"/>
          </a:xfrm>
          <a:prstGeom prst="roundRect">
            <a:avLst>
              <a:gd name="adj" fmla="val 2536"/>
            </a:avLst>
          </a:prstGeom>
          <a:ln w="38100">
            <a:solidFill>
              <a:schemeClr val="accent1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482600" y="2306619"/>
            <a:ext cx="11201400" cy="2168563"/>
          </a:xfrm>
          <a:prstGeom prst="roundRect">
            <a:avLst>
              <a:gd name="adj" fmla="val 2536"/>
            </a:avLst>
          </a:prstGeom>
          <a:ln w="38100">
            <a:solidFill>
              <a:schemeClr val="accent3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5" name="Content Placeholder 4" title="Text box"/>
          <p:cNvSpPr>
            <a:spLocks noGrp="1"/>
          </p:cNvSpPr>
          <p:nvPr>
            <p:ph idx="1"/>
          </p:nvPr>
        </p:nvSpPr>
        <p:spPr>
          <a:xfrm>
            <a:off x="2022529" y="3173598"/>
            <a:ext cx="9337546" cy="1323097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AT&amp;T </a:t>
            </a:r>
            <a:r>
              <a:rPr lang="en-US" sz="1600" dirty="0"/>
              <a:t>evaluation score of &lt;Score&gt;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Better product with ample of features for both monolithic and microservices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Better licensing model and cheaper then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Great support from the vendor while test drive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20078" y="2802305"/>
            <a:ext cx="1079190" cy="1032849"/>
            <a:chOff x="620078" y="2896124"/>
            <a:chExt cx="1079190" cy="1032849"/>
          </a:xfrm>
        </p:grpSpPr>
        <p:sp>
          <p:nvSpPr>
            <p:cNvPr id="18" name="Oval 17"/>
            <p:cNvSpPr/>
            <p:nvPr/>
          </p:nvSpPr>
          <p:spPr>
            <a:xfrm>
              <a:off x="620078" y="2934673"/>
              <a:ext cx="1079190" cy="9943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728" y="2896124"/>
              <a:ext cx="9573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#1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0078" y="4794261"/>
            <a:ext cx="1079190" cy="1032849"/>
            <a:chOff x="620078" y="2896124"/>
            <a:chExt cx="1079190" cy="1032849"/>
          </a:xfrm>
        </p:grpSpPr>
        <p:sp>
          <p:nvSpPr>
            <p:cNvPr id="22" name="Oval 21"/>
            <p:cNvSpPr/>
            <p:nvPr/>
          </p:nvSpPr>
          <p:spPr>
            <a:xfrm>
              <a:off x="620078" y="2934673"/>
              <a:ext cx="1079190" cy="9943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7728" y="2896124"/>
              <a:ext cx="9573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#2</a:t>
              </a:r>
              <a:endParaRPr lang="en-US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022529" y="2491297"/>
            <a:ext cx="1632242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400" b="1" dirty="0" smtClean="0"/>
              <a:t>ElectricFlow</a:t>
            </a:r>
            <a:endParaRPr lang="en-US" sz="2400" b="1" dirty="0"/>
          </a:p>
        </p:txBody>
      </p:sp>
      <p:sp>
        <p:nvSpPr>
          <p:cNvPr id="26" name="Content Placeholder 4" title="Text box"/>
          <p:cNvSpPr txBox="1">
            <a:spLocks/>
          </p:cNvSpPr>
          <p:nvPr/>
        </p:nvSpPr>
        <p:spPr bwMode="auto">
          <a:xfrm>
            <a:off x="2022529" y="5308994"/>
            <a:ext cx="6949349" cy="6507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solidFill>
                  <a:schemeClr val="accent1"/>
                </a:solidFill>
                <a:latin typeface="+mn-lt"/>
                <a:ea typeface="Calibri"/>
                <a:cs typeface="Calibri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5pPr>
            <a:lvl6pPr marL="914400" indent="-228600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AT&amp;T </a:t>
            </a:r>
            <a:r>
              <a:rPr lang="en-US" sz="1600" dirty="0"/>
              <a:t>evaluation score of </a:t>
            </a:r>
            <a:r>
              <a:rPr lang="en-US" sz="1600" dirty="0" smtClean="0"/>
              <a:t>&lt;Score&gt;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Great product with great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Easy customization as plugin code is available on Github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0" lvl="2" indent="0">
              <a:buNone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022529" y="4755784"/>
            <a:ext cx="1442767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400" b="1" dirty="0" smtClean="0"/>
              <a:t>Xebia Labs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24" y="2423159"/>
            <a:ext cx="2651760" cy="1920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104" y="5520644"/>
            <a:ext cx="1504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smtClean="0"/>
              <a:t> </a:t>
            </a:r>
            <a:endParaRPr lang="en-US" b="1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bg1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4" title="Q&amp;A or Thank You slide"/>
          <p:cNvSpPr>
            <a:spLocks noGrp="1"/>
          </p:cNvSpPr>
          <p:nvPr>
            <p:ph type="title"/>
          </p:nvPr>
        </p:nvSpPr>
        <p:spPr>
          <a:xfrm>
            <a:off x="730550" y="2038122"/>
            <a:ext cx="7299891" cy="984442"/>
          </a:xfrm>
        </p:spPr>
        <p:txBody>
          <a:bodyPr/>
          <a:lstStyle/>
          <a:p>
            <a:r>
              <a:rPr lang="en-US" sz="4800" b="1" dirty="0" smtClean="0"/>
              <a:t>QUESTIONS?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54" y="1274693"/>
            <a:ext cx="5057775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7" y="538652"/>
            <a:ext cx="3180285" cy="90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smtClean="0"/>
              <a:t> </a:t>
            </a:r>
            <a:endParaRPr lang="en-US" b="1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bg1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4" title="Q&amp;A or Thank You slide"/>
          <p:cNvSpPr>
            <a:spLocks noGrp="1"/>
          </p:cNvSpPr>
          <p:nvPr>
            <p:ph type="title"/>
          </p:nvPr>
        </p:nvSpPr>
        <p:spPr>
          <a:xfrm>
            <a:off x="730550" y="2038122"/>
            <a:ext cx="7299891" cy="984442"/>
          </a:xfrm>
        </p:spPr>
        <p:txBody>
          <a:bodyPr/>
          <a:lstStyle/>
          <a:p>
            <a:r>
              <a:rPr lang="en-US" sz="4800" b="1" dirty="0"/>
              <a:t>APPENDIX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54" y="1274693"/>
            <a:ext cx="5057775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7" y="538652"/>
            <a:ext cx="3180285" cy="90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Tools </a:t>
            </a:r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Recommendation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Presentation</a:t>
            </a:r>
            <a:endParaRPr lang="en-US" sz="2400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-17929" y="603811"/>
            <a:ext cx="11281075" cy="5474259"/>
            <a:chOff x="-745021" y="101788"/>
            <a:chExt cx="9960273" cy="4833326"/>
          </a:xfrm>
        </p:grpSpPr>
        <p:sp>
          <p:nvSpPr>
            <p:cNvPr id="17" name="Rectangle 16"/>
            <p:cNvSpPr/>
            <p:nvPr/>
          </p:nvSpPr>
          <p:spPr>
            <a:xfrm>
              <a:off x="180474" y="156411"/>
              <a:ext cx="8795084" cy="477870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778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3836744493"/>
                </p:ext>
              </p:extLst>
            </p:nvPr>
          </p:nvGraphicFramePr>
          <p:xfrm>
            <a:off x="-745021" y="216877"/>
            <a:ext cx="6308611" cy="45273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639948" y="229545"/>
              <a:ext cx="2089588" cy="7337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DIGITAL ECOSYSTEM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66654" y="943446"/>
              <a:ext cx="2573977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</a:rPr>
                <a:t>All Assets, All Capabilities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25930" y="2404751"/>
              <a:ext cx="1281349" cy="1270660"/>
              <a:chOff x="934632" y="513013"/>
              <a:chExt cx="1020091" cy="1045128"/>
            </a:xfrm>
          </p:grpSpPr>
          <p:sp>
            <p:nvSpPr>
              <p:cNvPr id="39" name=" 3"/>
              <p:cNvSpPr/>
              <p:nvPr/>
            </p:nvSpPr>
            <p:spPr>
              <a:xfrm>
                <a:off x="934632" y="513013"/>
                <a:ext cx="1020091" cy="1045128"/>
              </a:xfrm>
              <a:prstGeom prst="gear9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40" name=" 4"/>
              <p:cNvSpPr/>
              <p:nvPr/>
            </p:nvSpPr>
            <p:spPr>
              <a:xfrm>
                <a:off x="934632" y="582700"/>
                <a:ext cx="1020091" cy="5372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chemeClr val="bg1"/>
                    </a:solidFill>
                  </a:rPr>
                  <a:t>ENGINES</a:t>
                </a:r>
                <a:endParaRPr lang="en-US" sz="9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462896" y="3350213"/>
              <a:ext cx="724395" cy="734897"/>
              <a:chOff x="934633" y="513013"/>
              <a:chExt cx="627017" cy="627017"/>
            </a:xfrm>
          </p:grpSpPr>
          <p:sp>
            <p:nvSpPr>
              <p:cNvPr id="37" name=" 3"/>
              <p:cNvSpPr/>
              <p:nvPr/>
            </p:nvSpPr>
            <p:spPr>
              <a:xfrm>
                <a:off x="934633" y="513013"/>
                <a:ext cx="627017" cy="627017"/>
              </a:xfrm>
              <a:prstGeom prst="gear9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38" name=" 4"/>
              <p:cNvSpPr/>
              <p:nvPr/>
            </p:nvSpPr>
            <p:spPr>
              <a:xfrm>
                <a:off x="934633" y="671765"/>
                <a:ext cx="627017" cy="32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kern="1200" dirty="0" smtClean="0">
                    <a:solidFill>
                      <a:schemeClr val="bg1"/>
                    </a:solidFill>
                  </a:rPr>
                  <a:t>FRAME-</a:t>
                </a:r>
                <a:br>
                  <a:rPr lang="en-US" sz="800" b="1" kern="1200" dirty="0" smtClean="0">
                    <a:solidFill>
                      <a:schemeClr val="bg1"/>
                    </a:solidFill>
                  </a:rPr>
                </a:br>
                <a:r>
                  <a:rPr lang="en-US" sz="800" b="1" kern="1200" dirty="0" smtClean="0">
                    <a:solidFill>
                      <a:schemeClr val="bg1"/>
                    </a:solidFill>
                  </a:rPr>
                  <a:t>WORKS</a:t>
                </a:r>
                <a:endParaRPr lang="en-US" sz="800" b="1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08170" y="3667891"/>
              <a:ext cx="761604" cy="785353"/>
              <a:chOff x="934633" y="513013"/>
              <a:chExt cx="627017" cy="627017"/>
            </a:xfrm>
          </p:grpSpPr>
          <p:sp>
            <p:nvSpPr>
              <p:cNvPr id="35" name=" 3"/>
              <p:cNvSpPr/>
              <p:nvPr/>
            </p:nvSpPr>
            <p:spPr>
              <a:xfrm>
                <a:off x="934633" y="513013"/>
                <a:ext cx="627017" cy="627017"/>
              </a:xfrm>
              <a:prstGeom prst="gear9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sp>
          <p:sp>
            <p:nvSpPr>
              <p:cNvPr id="36" name=" 4"/>
              <p:cNvSpPr/>
              <p:nvPr/>
            </p:nvSpPr>
            <p:spPr>
              <a:xfrm>
                <a:off x="934633" y="648014"/>
                <a:ext cx="627017" cy="3222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dirty="0" smtClean="0">
                    <a:solidFill>
                      <a:schemeClr val="bg1"/>
                    </a:solidFill>
                  </a:rPr>
                  <a:t>INFRA-</a:t>
                </a:r>
                <a:br>
                  <a:rPr lang="en-US" sz="800" b="1" dirty="0" smtClean="0">
                    <a:solidFill>
                      <a:schemeClr val="bg1"/>
                    </a:solidFill>
                  </a:rPr>
                </a:br>
                <a:r>
                  <a:rPr lang="en-US" sz="800" b="1" dirty="0" smtClean="0">
                    <a:solidFill>
                      <a:schemeClr val="bg1"/>
                    </a:solidFill>
                  </a:rPr>
                  <a:t>STRUCTURE</a:t>
                </a:r>
                <a:endParaRPr lang="en-US" sz="8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 3"/>
            <p:cNvSpPr/>
            <p:nvPr/>
          </p:nvSpPr>
          <p:spPr>
            <a:xfrm>
              <a:off x="2822118" y="3051955"/>
              <a:ext cx="250743" cy="254379"/>
            </a:xfrm>
            <a:prstGeom prst="gear9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6" name=" 3"/>
            <p:cNvSpPr/>
            <p:nvPr/>
          </p:nvSpPr>
          <p:spPr>
            <a:xfrm>
              <a:off x="3034050" y="3173398"/>
              <a:ext cx="250743" cy="254379"/>
            </a:xfrm>
            <a:prstGeom prst="gear9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7" name=" 3"/>
            <p:cNvSpPr/>
            <p:nvPr/>
          </p:nvSpPr>
          <p:spPr>
            <a:xfrm>
              <a:off x="3034050" y="2935273"/>
              <a:ext cx="250743" cy="254379"/>
            </a:xfrm>
            <a:prstGeom prst="gear9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8" name=" 3"/>
            <p:cNvSpPr/>
            <p:nvPr/>
          </p:nvSpPr>
          <p:spPr>
            <a:xfrm>
              <a:off x="3272174" y="2978136"/>
              <a:ext cx="250743" cy="254379"/>
            </a:xfrm>
            <a:prstGeom prst="gear9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9" name="TextBox 28"/>
            <p:cNvSpPr txBox="1"/>
            <p:nvPr/>
          </p:nvSpPr>
          <p:spPr>
            <a:xfrm rot="3619866">
              <a:off x="3073517" y="2624924"/>
              <a:ext cx="1307065" cy="10274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519973"/>
                </a:avLst>
              </a:prstTxWarp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PLATFORM</a:t>
              </a:r>
              <a:endPara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01636" y="2707571"/>
              <a:ext cx="944088" cy="77709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333086"/>
                </a:avLst>
              </a:prstTxWarp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COMPONENTS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952213744"/>
                </p:ext>
              </p:extLst>
            </p:nvPr>
          </p:nvGraphicFramePr>
          <p:xfrm>
            <a:off x="3970317" y="2040654"/>
            <a:ext cx="5173683" cy="28880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3414410887"/>
                </p:ext>
              </p:extLst>
            </p:nvPr>
          </p:nvGraphicFramePr>
          <p:xfrm>
            <a:off x="4736604" y="101788"/>
            <a:ext cx="4478648" cy="2500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  <p:cxnSp>
          <p:nvCxnSpPr>
            <p:cNvPr id="33" name="Straight Connector 32"/>
            <p:cNvCxnSpPr/>
            <p:nvPr/>
          </p:nvCxnSpPr>
          <p:spPr>
            <a:xfrm>
              <a:off x="3741982" y="967198"/>
              <a:ext cx="179192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83033" y="1114479"/>
              <a:ext cx="1187784" cy="22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COMMUNICATION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6167717"/>
            <a:ext cx="10716092" cy="398501"/>
          </a:xfrm>
        </p:spPr>
        <p:txBody>
          <a:bodyPr/>
          <a:lstStyle/>
          <a:p>
            <a:pPr algn="ctr"/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</a:rPr>
              <a:t>One Digital Platform that </a:t>
            </a:r>
            <a:r>
              <a:rPr lang="en-US" sz="1800" b="1" i="1" dirty="0" smtClean="0">
                <a:solidFill>
                  <a:schemeClr val="accent5">
                    <a:lumMod val="75000"/>
                  </a:schemeClr>
                </a:solidFill>
              </a:rPr>
              <a:t>offers </a:t>
            </a: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</a:rPr>
              <a:t>multiple optimized &amp; connected experiences.</a:t>
            </a:r>
          </a:p>
        </p:txBody>
      </p:sp>
    </p:spTree>
    <p:extLst>
      <p:ext uri="{BB962C8B-B14F-4D97-AF65-F5344CB8AC3E}">
        <p14:creationId xmlns:p14="http://schemas.microsoft.com/office/powerpoint/2010/main" val="11095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</a:t>
            </a:r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Lead Architect - </a:t>
            </a:r>
            <a:r>
              <a:rPr lang="en-US" i="1" dirty="0"/>
              <a:t>Pavan Thotireddy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pic>
        <p:nvPicPr>
          <p:cNvPr id="1026" name="Picture 2" descr="http://img3.wikia.nocookie.net/__cb20121227201208/jamesbond/images/6/61/Generic_Placeholder_-_Profi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5" y="1534885"/>
            <a:ext cx="2914650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4844" y="5022783"/>
            <a:ext cx="2943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04040"/>
                </a:solidFill>
              </a:rPr>
              <a:t>AT&amp;T Experience</a:t>
            </a:r>
          </a:p>
          <a:p>
            <a:pPr algn="ctr"/>
            <a:r>
              <a:rPr lang="en-US" sz="1600" i="1" dirty="0" smtClean="0">
                <a:solidFill>
                  <a:srgbClr val="404040"/>
                </a:solidFill>
              </a:rPr>
              <a:t>AT&amp;T since 2006</a:t>
            </a:r>
          </a:p>
          <a:p>
            <a:pPr algn="ctr"/>
            <a:r>
              <a:rPr lang="en-US" sz="1600" i="1" dirty="0" smtClean="0">
                <a:solidFill>
                  <a:srgbClr val="404040"/>
                </a:solidFill>
              </a:rPr>
              <a:t>Online since 2006</a:t>
            </a:r>
            <a:endParaRPr lang="en-US" sz="1600" i="1" dirty="0">
              <a:solidFill>
                <a:srgbClr val="404040"/>
              </a:solidFill>
            </a:endParaRPr>
          </a:p>
        </p:txBody>
      </p:sp>
      <p:sp>
        <p:nvSpPr>
          <p:cNvPr id="21" name="Snip Diagonal Corner Rectangle 20"/>
          <p:cNvSpPr/>
          <p:nvPr/>
        </p:nvSpPr>
        <p:spPr>
          <a:xfrm>
            <a:off x="4053054" y="1552092"/>
            <a:ext cx="7918740" cy="464036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5653" y="1552091"/>
            <a:ext cx="7504225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2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228600" marR="0" lvl="2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Areas of Expertise: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15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Years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of designing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&amp; delivering highly scalable &amp; reliable e-Commerce applications:</a:t>
            </a:r>
          </a:p>
          <a:p>
            <a:pPr marL="74930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Disney merchandise e-Commerce site – 3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Years</a:t>
            </a:r>
          </a:p>
          <a:p>
            <a:pPr marL="749300" lvl="2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myAT&amp;T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Sales – 10 Years</a:t>
            </a:r>
          </a:p>
          <a:p>
            <a:pPr marL="457200" indent="-2222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DevOps Tools &amp;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Processes – 4 Years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5653" y="3667577"/>
            <a:ext cx="7504225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2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Major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Digital Experience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projects: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lvl="1" indent="-2222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Wireline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Buyflow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Consolidation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Project</a:t>
            </a:r>
          </a:p>
          <a:p>
            <a:pPr lvl="1" indent="-2222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Hardrock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Desktop &amp; Mobile for AT&amp;T Mobility</a:t>
            </a:r>
          </a:p>
          <a:p>
            <a:pPr lvl="1" indent="-2222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iPhone Iconic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launches</a:t>
            </a:r>
          </a:p>
          <a:p>
            <a:pPr lvl="1" indent="-2222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DevOps Maturity Model and Application Assessments</a:t>
            </a:r>
          </a:p>
          <a:p>
            <a:pPr lvl="1" indent="-2222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CI/CD Tools evaluations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0" y="1093558"/>
            <a:ext cx="3090519" cy="39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82600" y="1281113"/>
            <a:ext cx="11201400" cy="4665662"/>
          </a:xfrm>
          <a:prstGeom prst="roundRect">
            <a:avLst>
              <a:gd name="adj" fmla="val 253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5" name="Content Placeholder 4" titl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Enabler Scope &amp; Objectives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Evaluation &amp; Selection Approach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Client </a:t>
            </a:r>
            <a:r>
              <a:rPr lang="en-US" dirty="0"/>
              <a:t>&amp; </a:t>
            </a:r>
            <a:r>
              <a:rPr lang="en-US" dirty="0" smtClean="0"/>
              <a:t>Key Stakeholders</a:t>
            </a:r>
            <a:endParaRPr lang="en-US" dirty="0"/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Key </a:t>
            </a:r>
            <a:r>
              <a:rPr lang="en-US" dirty="0" smtClean="0"/>
              <a:t>Capabilities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Test-Drive </a:t>
            </a:r>
            <a:r>
              <a:rPr lang="en-US" dirty="0"/>
              <a:t>Use Cases 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Products Evaluated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Findings &amp; Analysis 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Evaluation Scorecard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Evaluation Summary &amp; Recommendation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Q </a:t>
            </a:r>
            <a:r>
              <a:rPr lang="en-US" dirty="0"/>
              <a:t>&amp; 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Tools Recommendation </a:t>
            </a:r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1" t="10857" r="8591" b="15238"/>
          <a:stretch/>
        </p:blipFill>
        <p:spPr>
          <a:xfrm>
            <a:off x="7955279" y="1449975"/>
            <a:ext cx="3592287" cy="43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82600" y="1281113"/>
            <a:ext cx="11201400" cy="4665662"/>
          </a:xfrm>
          <a:prstGeom prst="roundRect">
            <a:avLst>
              <a:gd name="adj" fmla="val 253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5" name="Content Placeholder 4" title="Text box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/>
          <a:p>
            <a:pPr marL="0" lvl="2" indent="0">
              <a:spcAft>
                <a:spcPts val="1200"/>
              </a:spcAft>
              <a:buNone/>
            </a:pPr>
            <a:r>
              <a:rPr lang="en-US" dirty="0" smtClean="0"/>
              <a:t>Scope</a:t>
            </a:r>
            <a:endParaRPr lang="en-US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666666"/>
                </a:solidFill>
              </a:rPr>
              <a:t>Evaluate, </a:t>
            </a:r>
            <a:r>
              <a:rPr lang="en-US" sz="1600" dirty="0">
                <a:solidFill>
                  <a:srgbClr val="666666"/>
                </a:solidFill>
              </a:rPr>
              <a:t>select and </a:t>
            </a:r>
            <a:r>
              <a:rPr lang="en-US" sz="1600" dirty="0" smtClean="0">
                <a:solidFill>
                  <a:srgbClr val="666666"/>
                </a:solidFill>
              </a:rPr>
              <a:t>recommend </a:t>
            </a:r>
            <a:r>
              <a:rPr lang="en-US" sz="1600" dirty="0">
                <a:solidFill>
                  <a:srgbClr val="666666"/>
                </a:solidFill>
              </a:rPr>
              <a:t>automation and orchestration tools that enable daily delivery of code and defect fixes to production for Digital Experience applications by automating end-to-end process from code check-in, build creation, regression testing, deployment to any environment and release to production, without sacrificing </a:t>
            </a:r>
            <a:r>
              <a:rPr lang="en-US" sz="1600" dirty="0" smtClean="0">
                <a:solidFill>
                  <a:srgbClr val="666666"/>
                </a:solidFill>
              </a:rPr>
              <a:t>quality</a:t>
            </a:r>
            <a:endParaRPr lang="en-US" sz="1600" dirty="0" smtClean="0"/>
          </a:p>
          <a:p>
            <a:pPr marL="0" lvl="2" indent="0">
              <a:spcAft>
                <a:spcPts val="1200"/>
              </a:spcAft>
              <a:buNone/>
            </a:pPr>
            <a:endParaRPr lang="en-US" sz="1600" dirty="0" smtClean="0"/>
          </a:p>
          <a:p>
            <a:pPr marL="0" lvl="2" indent="0">
              <a:spcAft>
                <a:spcPts val="1200"/>
              </a:spcAft>
              <a:buNone/>
            </a:pPr>
            <a:r>
              <a:rPr lang="en-US" dirty="0" smtClean="0"/>
              <a:t>Key Objectives</a:t>
            </a:r>
            <a:endParaRPr lang="en-US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Ability to streamline and automate build, test, deliver and deploy code to production to help achieve faster, frequent and reliable releases</a:t>
            </a:r>
            <a:endParaRPr lang="en-US" sz="1600" dirty="0" smtClean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Reduces the cost for defect fixes through faster defect testing cycle and test automation</a:t>
            </a:r>
            <a:endParaRPr lang="en-US" sz="1600" dirty="0" smtClean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Continuous Delivery tools Dashboard view will Improve communication, collaboration, and integration between developers, testers, and operations </a:t>
            </a:r>
            <a:endParaRPr lang="en-US" sz="1600" dirty="0" smtClean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Ability to deploy on demand with complete control and transparency of the entire release pipeline </a:t>
            </a:r>
            <a:endParaRPr lang="en-US" sz="1600" dirty="0" smtClean="0"/>
          </a:p>
          <a:p>
            <a:pPr marL="0" lvl="2" indent="0">
              <a:spcAft>
                <a:spcPts val="1200"/>
              </a:spcAft>
              <a:buNone/>
            </a:pPr>
            <a:endParaRPr lang="en-US" sz="1600" dirty="0" smtClean="0"/>
          </a:p>
          <a:p>
            <a:pPr marL="0" lvl="2" indent="0">
              <a:spcAft>
                <a:spcPts val="1200"/>
              </a:spcAft>
              <a:buNone/>
            </a:pPr>
            <a:endParaRPr lang="en-US" sz="1600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lvl="2" indent="0">
              <a:spcAft>
                <a:spcPts val="1200"/>
              </a:spcAft>
              <a:buNone/>
            </a:pPr>
            <a:endParaRPr lang="en-US" sz="1600" dirty="0"/>
          </a:p>
          <a:p>
            <a:pPr marL="0" lvl="2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Tools Recommendation Presentation</a:t>
            </a:r>
            <a:endParaRPr lang="en-US" sz="2400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Enabler Scope &amp; Objectives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8" name="Content Placeholder 4" title="Text box"/>
          <p:cNvSpPr txBox="1">
            <a:spLocks/>
          </p:cNvSpPr>
          <p:nvPr/>
        </p:nvSpPr>
        <p:spPr bwMode="auto">
          <a:xfrm>
            <a:off x="731611" y="5724954"/>
            <a:ext cx="10716092" cy="90175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solidFill>
                  <a:schemeClr val="accent1"/>
                </a:solidFill>
                <a:latin typeface="+mn-lt"/>
                <a:ea typeface="Calibri"/>
                <a:cs typeface="Calibri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Calibri"/>
                <a:cs typeface="+mn-cs"/>
              </a:defRPr>
            </a:lvl5pPr>
            <a:lvl6pPr marL="914400" indent="-228600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i="1" dirty="0" smtClean="0"/>
          </a:p>
          <a:p>
            <a:pPr lvl="1"/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505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937760" y="1281113"/>
            <a:ext cx="6746240" cy="4665662"/>
          </a:xfrm>
          <a:prstGeom prst="roundRect">
            <a:avLst>
              <a:gd name="adj" fmla="val 253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5" name="Content Placeholder 4" title="Text box"/>
          <p:cNvSpPr>
            <a:spLocks noGrp="1"/>
          </p:cNvSpPr>
          <p:nvPr>
            <p:ph idx="1"/>
          </p:nvPr>
        </p:nvSpPr>
        <p:spPr>
          <a:xfrm>
            <a:off x="5142154" y="1398588"/>
            <a:ext cx="6305547" cy="4421343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/>
              <a:t>Workshops conducted with Clients &amp; Key Stakeholders: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Defined, categorized and </a:t>
            </a:r>
            <a:r>
              <a:rPr lang="en-US" sz="1100" dirty="0"/>
              <a:t>prioritized Enabler key </a:t>
            </a:r>
            <a:r>
              <a:rPr lang="en-US" sz="1100" dirty="0" smtClean="0"/>
              <a:t>capabilities</a:t>
            </a:r>
            <a:endParaRPr lang="en-US" sz="11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Identified test-drive use-</a:t>
            </a:r>
            <a:r>
              <a:rPr lang="en-US" sz="1100" dirty="0"/>
              <a:t>c</a:t>
            </a:r>
            <a:r>
              <a:rPr lang="en-US" sz="1100" dirty="0" smtClean="0"/>
              <a:t>ases</a:t>
            </a:r>
            <a:endParaRPr lang="en-US" sz="1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1" dirty="0"/>
              <a:t>Leading products in the market identified based on </a:t>
            </a:r>
            <a:r>
              <a:rPr lang="en-US" sz="1200" b="1" dirty="0" smtClean="0"/>
              <a:t>&lt;Chart Source&gt;, </a:t>
            </a:r>
            <a:r>
              <a:rPr lang="en-US" sz="1200" b="1" dirty="0"/>
              <a:t>internal knowledge and other industry </a:t>
            </a:r>
            <a:r>
              <a:rPr lang="en-US" sz="1200" b="1" dirty="0" smtClean="0"/>
              <a:t>studies</a:t>
            </a:r>
            <a:endParaRPr lang="en-US" sz="1200" b="1" dirty="0"/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/>
              <a:t>Deep-dives </a:t>
            </a:r>
            <a:r>
              <a:rPr lang="en-US" sz="1200" b="1" dirty="0"/>
              <a:t>conducted with leading </a:t>
            </a:r>
            <a:r>
              <a:rPr lang="en-US" sz="1200" b="1" dirty="0" smtClean="0"/>
              <a:t>vendor candidates:</a:t>
            </a:r>
            <a:endParaRPr lang="en-US" sz="12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Electric Cloud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Xebia</a:t>
            </a:r>
            <a:r>
              <a:rPr lang="en-US" sz="1100" dirty="0"/>
              <a:t> </a:t>
            </a:r>
            <a:r>
              <a:rPr lang="en-US" sz="1100" dirty="0" smtClean="0"/>
              <a:t>Labs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CA Automic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ATT ECO</a:t>
            </a:r>
            <a:endParaRPr lang="en-US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1" dirty="0"/>
              <a:t>V</a:t>
            </a:r>
            <a:r>
              <a:rPr lang="en-US" sz="1200" b="1" dirty="0" smtClean="0"/>
              <a:t>endor candidates short-listed: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Electric Cloud – Electric Flow: Great product with extensive features</a:t>
            </a:r>
            <a:endParaRPr lang="en-US" sz="11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 smtClean="0"/>
              <a:t>Xebia Labs </a:t>
            </a:r>
            <a:r>
              <a:rPr lang="en-US" sz="1100" dirty="0" smtClean="0"/>
              <a:t>– </a:t>
            </a:r>
            <a:r>
              <a:rPr lang="en-US" sz="1100" dirty="0" smtClean="0"/>
              <a:t>XL Deploy &amp; XL Release: Great product but two product required and less K8 support</a:t>
            </a:r>
            <a:endParaRPr lang="en-US" sz="1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1" dirty="0" smtClean="0"/>
              <a:t>Products selected </a:t>
            </a:r>
            <a:r>
              <a:rPr lang="en-US" sz="1200" b="1" dirty="0" smtClean="0"/>
              <a:t>after evaluation</a:t>
            </a:r>
            <a:r>
              <a:rPr lang="en-US" sz="1200" b="1" dirty="0" smtClean="0"/>
              <a:t>:</a:t>
            </a:r>
            <a:endParaRPr lang="en-US" sz="12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/>
              <a:t>Electric Cloud – Electric Flow </a:t>
            </a:r>
            <a:endParaRPr lang="en-US" sz="11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1" dirty="0"/>
              <a:t>S</a:t>
            </a:r>
            <a:r>
              <a:rPr lang="en-US" sz="1200" b="1" dirty="0" smtClean="0"/>
              <a:t>corecard created based </a:t>
            </a:r>
            <a:r>
              <a:rPr lang="en-US" sz="1200" b="1" dirty="0"/>
              <a:t>on prioritized capabilities from Clients &amp; Key </a:t>
            </a:r>
            <a:r>
              <a:rPr lang="en-US" sz="1200" b="1" dirty="0" smtClean="0"/>
              <a:t>Stakeholders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Tools Recommendation </a:t>
            </a:r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/>
              <a:t>Evaluation &amp; Selection Approach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882" y="5412942"/>
            <a:ext cx="3560324" cy="53860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dirty="0" smtClean="0"/>
              <a:t>Chart from </a:t>
            </a:r>
            <a:r>
              <a:rPr lang="en-US" sz="900" dirty="0" smtClean="0"/>
              <a:t>Gartner on 2017</a:t>
            </a:r>
            <a:endParaRPr lang="en-US" sz="900" dirty="0" smtClean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882" y="1492898"/>
            <a:ext cx="4145391" cy="383213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INSERT CHART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39" y="1552092"/>
            <a:ext cx="3724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Presentation</a:t>
            </a:r>
            <a:endParaRPr lang="en-US" sz="2400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Client &amp; Key Stakeholders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4" name="Title 10" title="Three columns text slide with two segments"/>
          <p:cNvSpPr txBox="1">
            <a:spLocks/>
          </p:cNvSpPr>
          <p:nvPr/>
        </p:nvSpPr>
        <p:spPr bwMode="auto">
          <a:xfrm>
            <a:off x="731371" y="5867271"/>
            <a:ext cx="10716092" cy="3985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8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5"/>
                </a:solidFill>
                <a:latin typeface="+mj-lt"/>
                <a:ea typeface="Calibri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Strong partnership and collaboration across functional teams.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91094"/>
              </p:ext>
            </p:extLst>
          </p:nvPr>
        </p:nvGraphicFramePr>
        <p:xfrm>
          <a:off x="496944" y="1288870"/>
          <a:ext cx="10754530" cy="4467496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64000"/>
                    </a:prstClr>
                  </a:outerShdw>
                </a:effectLst>
                <a:tableStyleId>{74C1A8A3-306A-4EB7-A6B1-4F7E0EB9C5D6}</a:tableStyleId>
              </a:tblPr>
              <a:tblGrid>
                <a:gridCol w="3970553"/>
                <a:gridCol w="6783977"/>
              </a:tblGrid>
              <a:tr h="419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Organization / Role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DET Delivery – Leadership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Guy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Bevente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Dale Lynn, Mike Morris, Napoleon Sanders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DET Platform Engineering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Manoj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Abraham, Caleb Oglesby, Pavan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Thotireddy,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George</a:t>
                      </a:r>
                      <a:r>
                        <a:rPr lang="en-US" sz="1200" b="1" u="none" strike="noStrike" baseline="0" dirty="0" smtClean="0">
                          <a:solidFill>
                            <a:schemeClr val="tx2"/>
                          </a:solidFill>
                          <a:effectLst/>
                        </a:rPr>
                        <a:t> Krauss, </a:t>
                      </a:r>
                    </a:p>
                    <a:p>
                      <a:pPr algn="ctr" rtl="0" fontAlgn="ctr"/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James Bowerman, Kimberly Willis, David Bates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Consumer - </a:t>
                      </a:r>
                      <a:r>
                        <a:rPr lang="fr-FR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myAT&amp;T</a:t>
                      </a:r>
                      <a:r>
                        <a:rPr lang="fr-FR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Service, OPSS, Zone, Registration, etc.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Clyde Johnson, John Lau, Napoleon Sanders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Consumer -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myAT&amp;T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Support/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eCare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KMS, Search, EDD/EGS &amp; IDM/Profile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Charles Emmons, John Lau, Napoleon Sanders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myAT&amp;T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Sales – EDS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Siddi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Bondhi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Jeff Lium, 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Josy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Vazquez-Rivera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Darby Stewart, Napoleon Sanders 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myAT&amp;T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Sales – MDS, CCC</a:t>
                      </a:r>
                      <a:endParaRPr lang="en-US" sz="1200" b="1" u="none" strike="noStrike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Kyle Bixby, Jeff Lium, 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Josy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Vazquez-Rivera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Darby Stewart, Napoleon Sanders</a:t>
                      </a:r>
                      <a:endParaRPr lang="en-US" sz="1200" b="1" u="none" strike="noStrike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69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DTV.com</a:t>
                      </a:r>
                      <a:endParaRPr lang="en-US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Sean De La Torre, </a:t>
                      </a:r>
                      <a:r>
                        <a:rPr lang="es-E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Andrey</a:t>
                      </a:r>
                      <a:r>
                        <a:rPr lang="es-E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E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Beleshko</a:t>
                      </a:r>
                      <a:r>
                        <a:rPr lang="es-E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es-E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Drew</a:t>
                      </a:r>
                      <a:r>
                        <a:rPr lang="es-E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s-E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Beechum</a:t>
                      </a:r>
                      <a:endParaRPr lang="es-ES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</a:t>
            </a:r>
            <a:r>
              <a:rPr lang="en-US" sz="2400" dirty="0" smtClean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Presentation</a:t>
            </a:r>
            <a:endParaRPr lang="en-US" sz="2400" dirty="0">
              <a:ln w="12700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Client &amp; Key Stakeholders Cont.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sp>
        <p:nvSpPr>
          <p:cNvPr id="14" name="Title 10" title="Three columns text slide with two segments"/>
          <p:cNvSpPr txBox="1">
            <a:spLocks/>
          </p:cNvSpPr>
          <p:nvPr/>
        </p:nvSpPr>
        <p:spPr bwMode="auto">
          <a:xfrm>
            <a:off x="731371" y="5867271"/>
            <a:ext cx="10716092" cy="3985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88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5"/>
                </a:solidFill>
                <a:latin typeface="+mj-lt"/>
                <a:ea typeface="Calibri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Strong partnership and collaboration across functional teams.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29946"/>
              </p:ext>
            </p:extLst>
          </p:nvPr>
        </p:nvGraphicFramePr>
        <p:xfrm>
          <a:off x="496944" y="1288870"/>
          <a:ext cx="10754530" cy="4423953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64000"/>
                    </a:prstClr>
                  </a:outerShdw>
                </a:effectLst>
                <a:tableStyleId>{74C1A8A3-306A-4EB7-A6B1-4F7E0EB9C5D6}</a:tableStyleId>
              </a:tblPr>
              <a:tblGrid>
                <a:gridCol w="3892176"/>
                <a:gridCol w="6862354"/>
              </a:tblGrid>
              <a:tr h="419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Organization / Role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ABS - BC Service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Darshan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Thakkar, Stacie Croft,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Deepanshu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Shrivastava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Napoleon Sanders</a:t>
                      </a:r>
                      <a:endParaRPr lang="en-US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ABS – BC Sales, Premier, Cloud Portal</a:t>
                      </a:r>
                      <a:endParaRPr lang="en-US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Kyle Wilson,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Venkaiah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Mekala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Purushottam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Grover, Stacie Croft, </a:t>
                      </a:r>
                    </a:p>
                    <a:p>
                      <a:pPr algn="ctr" rtl="0" fontAlgn="ctr"/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Deepanshu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Shrivastava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Napoleon Sanders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Platform – CMS, Home Page/Upper Funnel &amp; Portals, etc.</a:t>
                      </a:r>
                      <a:endParaRPr lang="nb-NO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Samira Virani, Vicki Otis, Napoleon Sanders</a:t>
                      </a:r>
                      <a:endParaRPr lang="it-IT" sz="1200" b="1" i="0" u="none" strike="noStrike" dirty="0" smtClean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Platform – OCE, SAPMP, Unlock Portal, DLOSF, Engage, etc.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Sankar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Paneerselvam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Napoleon Sanders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Retail</a:t>
                      </a:r>
                      <a:r>
                        <a:rPr lang="fr-FR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 Apps – OPUS, </a:t>
                      </a:r>
                      <a:r>
                        <a:rPr lang="fr-FR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SystemX</a:t>
                      </a:r>
                      <a:r>
                        <a:rPr lang="fr-FR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, Phoenix, etc.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Sunil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Vallabhaneni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CDI/LabWorx</a:t>
                      </a:r>
                      <a:endParaRPr lang="en-US" sz="1200" b="1" u="none" strike="noStrike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Cole Orton</a:t>
                      </a:r>
                      <a:endParaRPr lang="en-US" sz="1200" b="1" u="none" strike="noStrike" kern="1200" dirty="0" smtClean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Program &amp; Project Management</a:t>
                      </a:r>
                      <a:endParaRPr lang="en-US" sz="1200" b="1" dirty="0" smtClean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Cindy 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Cashen</a:t>
                      </a:r>
                      <a:endParaRPr lang="en-US" sz="1200" b="0" i="0" u="none" strike="noStrike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"/>
            <a:ext cx="12187313" cy="402793"/>
          </a:xfrm>
          <a:prstGeom prst="rect">
            <a:avLst/>
          </a:prstGeom>
          <a:solidFill>
            <a:srgbClr val="005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5" tIns="60917" rIns="121835" bIns="60917"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248711" y="-2"/>
            <a:ext cx="1929712" cy="53788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35" tIns="60917" rIns="121835" bIns="60917"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3239875" y="-47628"/>
            <a:ext cx="8839050" cy="481600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35000"/>
              </a:prstClr>
            </a:outerShdw>
          </a:effectLst>
        </p:spPr>
        <p:txBody>
          <a:bodyPr lIns="121835" tIns="60917" rIns="121835" bIns="60917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ln w="127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Continuous Delivery Tools Recommendation Presentation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" y="24228"/>
            <a:ext cx="1722794" cy="492227"/>
          </a:xfrm>
          <a:prstGeom prst="rect">
            <a:avLst/>
          </a:prstGeom>
        </p:spPr>
      </p:pic>
      <p:sp>
        <p:nvSpPr>
          <p:cNvPr id="15" name="Slide Number Placeholder 1"/>
          <p:cNvSpPr txBox="1">
            <a:spLocks/>
          </p:cNvSpPr>
          <p:nvPr/>
        </p:nvSpPr>
        <p:spPr>
          <a:xfrm>
            <a:off x="18936" y="6668446"/>
            <a:ext cx="308193" cy="18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D36294-2849-48A8-8531-5354CF3095D2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413830" y="6719096"/>
            <a:ext cx="8629230" cy="1389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© 2015 AT&amp;T Intellectual Property. All rights reserved. AT&amp;T and the AT&amp;T logo are trademarks of AT&amp;T Intellectual Property. </a:t>
            </a:r>
            <a:r>
              <a:rPr lang="en-US" dirty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itle 10" title="Three columns text slide with two segments"/>
          <p:cNvSpPr>
            <a:spLocks noGrp="1"/>
          </p:cNvSpPr>
          <p:nvPr>
            <p:ph type="title"/>
          </p:nvPr>
        </p:nvSpPr>
        <p:spPr>
          <a:xfrm>
            <a:off x="731371" y="765708"/>
            <a:ext cx="10716092" cy="786384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Capabilities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890" y="6353628"/>
            <a:ext cx="374904" cy="374904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86427"/>
              </p:ext>
            </p:extLst>
          </p:nvPr>
        </p:nvGraphicFramePr>
        <p:xfrm>
          <a:off x="496944" y="1476103"/>
          <a:ext cx="11099945" cy="4846338"/>
        </p:xfrm>
        <a:graphic>
          <a:graphicData uri="http://schemas.openxmlformats.org/drawingml/2006/table">
            <a:tbl>
              <a:tblPr firstRow="1" bandRow="1">
                <a:effectLst>
                  <a:outerShdw blurRad="63500" algn="ctr" rotWithShape="0">
                    <a:prstClr val="black">
                      <a:alpha val="64000"/>
                    </a:prstClr>
                  </a:outerShdw>
                </a:effectLst>
                <a:tableStyleId>{74C1A8A3-306A-4EB7-A6B1-4F7E0EB9C5D6}</a:tableStyleId>
              </a:tblPr>
              <a:tblGrid>
                <a:gridCol w="4368701"/>
                <a:gridCol w="6731244"/>
              </a:tblGrid>
              <a:tr h="507414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Capability Category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Key Capabilities</a:t>
                      </a:r>
                      <a:endParaRPr lang="en-US" sz="1200" b="1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Functional</a:t>
                      </a:r>
                      <a:r>
                        <a:rPr lang="en-US" sz="1200" b="1" baseline="0" dirty="0" smtClean="0"/>
                        <a:t> Fit</a:t>
                      </a: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Workflow Designing &amp; Execution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Build Automation and CI</a:t>
                      </a: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Testing Automation</a:t>
                      </a: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Audit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692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Architecture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Fit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Installation and Configurations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Integrations using plugins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Cloud Support</a:t>
                      </a: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Kubernetes Support</a:t>
                      </a: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Security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39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Operational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Fit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Environment Configuration &amp; Automation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Deployment Automaton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Incident/Change Management</a:t>
                      </a: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Reporting and Notifications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1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Company &amp;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Licensing Fit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Enterprising Licensing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Support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458788" marR="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Training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5_PPT_Int_Wide_Temp-150205">
  <a:themeElements>
    <a:clrScheme name="ATT 2015 5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574AC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0"/>
            <a:tileRect/>
          </a:gra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86ED50D886EF4C9E6D118F37B6A6AC" ma:contentTypeVersion="0" ma:contentTypeDescription="Create a new document." ma:contentTypeScope="" ma:versionID="363bdab52aa11dde6913956faee8ae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FDA98-BDA8-44F9-95D2-1C6AE7724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F2D094-DA33-4391-8321-A4D5CA6E6F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D9DC3-7914-4637-9C1A-2D1162836CDF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ATT_2015_PPT_Int_Wide_Temp-150205</Template>
  <TotalTime>16289</TotalTime>
  <Words>2200</Words>
  <Application>Microsoft Office PowerPoint</Application>
  <PresentationFormat>Custom</PresentationFormat>
  <Paragraphs>398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Wingdings</vt:lpstr>
      <vt:lpstr>ATT_2015_PPT_Int_Wide_Temp-150205</vt:lpstr>
      <vt:lpstr>PowerPoint Presentation</vt:lpstr>
      <vt:lpstr>One Digital Platform that offers multiple optimized &amp; connected experiences.</vt:lpstr>
      <vt:lpstr>Lead Architect - Pavan Thotireddy</vt:lpstr>
      <vt:lpstr>Agenda</vt:lpstr>
      <vt:lpstr>Enabler Scope &amp; Objectives</vt:lpstr>
      <vt:lpstr>Evaluation &amp; Selection Approach</vt:lpstr>
      <vt:lpstr>Client &amp; Key Stakeholders</vt:lpstr>
      <vt:lpstr>Client &amp; Key Stakeholders Cont.</vt:lpstr>
      <vt:lpstr>Key Capabilities</vt:lpstr>
      <vt:lpstr>Test-Drive Use Cases</vt:lpstr>
      <vt:lpstr>Products Evaluated</vt:lpstr>
      <vt:lpstr>Findings &amp; Analysis</vt:lpstr>
      <vt:lpstr>Evaluation Scorecard</vt:lpstr>
      <vt:lpstr>Evaluation Scorecard</vt:lpstr>
      <vt:lpstr>Summary &amp; Recommendation</vt:lpstr>
      <vt:lpstr>QUESTIONS?</vt:lpstr>
      <vt:lpstr>APPENDIX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title—use just one title slide Title conservative option</dc:title>
  <dc:creator>CDT User</dc:creator>
  <cp:lastModifiedBy>CHERA, SIMARJEET SINGH</cp:lastModifiedBy>
  <cp:revision>512</cp:revision>
  <cp:lastPrinted>2015-03-10T13:52:37Z</cp:lastPrinted>
  <dcterms:created xsi:type="dcterms:W3CDTF">2015-03-09T20:39:53Z</dcterms:created>
  <dcterms:modified xsi:type="dcterms:W3CDTF">2018-01-08T14:53:23Z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0x0101009286ED50D886EF4C9E6D118F37B6A6AC</vt:lpwstr>
  </property>
  <property fmtid="{D5CDD505-2E9C-101B-9397-08002B2CF9AE}" pid="3" name="Data_Classification">
    <vt:lpwstr>AT&amp;T Proprietary (Internal Use Only)</vt:lpwstr>
  </property>
</Properties>
</file>