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6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8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8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D149A-22F8-4792-B2F2-01ED47B119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AA168-3219-4ED5-B9C6-A59474931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374229"/>
            <a:ext cx="8574622" cy="99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Hackathon,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4748" y="1814769"/>
            <a:ext cx="6987645" cy="358513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1" dirty="0" smtClean="0"/>
              <a:t>Team No.</a:t>
            </a:r>
          </a:p>
          <a:p>
            <a:pPr algn="l"/>
            <a:r>
              <a:rPr lang="en-US" b="1" i="1" dirty="0" err="1" smtClean="0"/>
              <a:t>Organisation</a:t>
            </a:r>
            <a:r>
              <a:rPr lang="en-US" b="1" i="1" dirty="0" smtClean="0"/>
              <a:t>: Tech Mahindra Limited</a:t>
            </a:r>
          </a:p>
          <a:p>
            <a:pPr algn="l"/>
            <a:r>
              <a:rPr lang="en-US" b="1" i="1" dirty="0"/>
              <a:t>Topic: Smart Traffic Management </a:t>
            </a:r>
            <a:r>
              <a:rPr lang="en-US" b="1" i="1" dirty="0" smtClean="0"/>
              <a:t>Solution</a:t>
            </a:r>
          </a:p>
          <a:p>
            <a:pPr algn="l"/>
            <a:endParaRPr lang="en-US" b="1" i="1" dirty="0" smtClean="0"/>
          </a:p>
          <a:p>
            <a:pPr algn="l"/>
            <a:r>
              <a:rPr lang="en-US" b="1" i="1" dirty="0" smtClean="0"/>
              <a:t>Team Members</a:t>
            </a:r>
            <a:r>
              <a:rPr lang="en-US" b="1" i="1" dirty="0" smtClean="0"/>
              <a:t>:  </a:t>
            </a:r>
            <a:r>
              <a:rPr lang="en-US" b="1" dirty="0" smtClean="0"/>
              <a:t>Manmohan Kumar </a:t>
            </a:r>
          </a:p>
          <a:p>
            <a:pPr algn="l"/>
            <a:r>
              <a:rPr lang="en-US" b="1" dirty="0" smtClean="0"/>
              <a:t>				 Simarjeet Singh Chera</a:t>
            </a:r>
          </a:p>
          <a:p>
            <a:pPr algn="l"/>
            <a:r>
              <a:rPr lang="en-US" b="1" dirty="0" smtClean="0"/>
              <a:t>				 </a:t>
            </a:r>
            <a:r>
              <a:rPr lang="en-US" b="1" dirty="0" err="1" smtClean="0"/>
              <a:t>Manhar</a:t>
            </a:r>
            <a:r>
              <a:rPr lang="en-US" b="1" dirty="0" smtClean="0"/>
              <a:t> Thakur </a:t>
            </a:r>
          </a:p>
          <a:p>
            <a:pPr algn="l"/>
            <a:r>
              <a:rPr lang="en-US" b="1" dirty="0" smtClean="0"/>
              <a:t>				 </a:t>
            </a:r>
            <a:r>
              <a:rPr lang="en-US" b="1" dirty="0" err="1" smtClean="0"/>
              <a:t>Vasudev</a:t>
            </a:r>
            <a:r>
              <a:rPr lang="en-US" b="1" dirty="0" smtClean="0"/>
              <a:t> Gupta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220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7146"/>
            <a:ext cx="10018713" cy="360405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Due to increased vehicular traffic violations in cities, traffic offences have also grown.</a:t>
            </a:r>
          </a:p>
          <a:p>
            <a:pPr marL="342900" indent="-342900">
              <a:buClr>
                <a:srgbClr val="6D6E71"/>
              </a:buCl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Franklin Gothic Book" pitchFamily="34" charset="0"/>
            </a:endParaRPr>
          </a:p>
          <a:p>
            <a:pPr marL="342900" indent="-342900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We propose to Digitize issuance of Traffic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using digital and easy to use modern technologies. </a:t>
            </a:r>
          </a:p>
          <a:p>
            <a:pPr marL="342900" indent="-342900">
              <a:buClr>
                <a:srgbClr val="6D6E71"/>
              </a:buCl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Franklin Gothic Book" pitchFamily="34" charset="0"/>
            </a:endParaRPr>
          </a:p>
          <a:p>
            <a:pPr marL="342900" indent="-342900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The solution should support addition of unique identification No. (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Aadhar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card).</a:t>
            </a:r>
          </a:p>
          <a:p>
            <a:pPr marL="342900" indent="-342900">
              <a:buClr>
                <a:srgbClr val="6D6E71"/>
              </a:buCl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Franklin Gothic Book" pitchFamily="34" charset="0"/>
            </a:endParaRPr>
          </a:p>
          <a:p>
            <a:pPr marL="342900" indent="-342900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Along with Driving license and vehicle registration certificate</a:t>
            </a:r>
            <a:r>
              <a:rPr lang="en-US" dirty="0">
                <a:solidFill>
                  <a:prstClr val="black"/>
                </a:solidFill>
                <a:latin typeface="Arial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54211"/>
          </a:xfrm>
        </p:spPr>
        <p:txBody>
          <a:bodyPr/>
          <a:lstStyle/>
          <a:p>
            <a:r>
              <a:rPr lang="en-US" dirty="0" smtClean="0"/>
              <a:t>Process description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9596" y="2469291"/>
            <a:ext cx="10018713" cy="3783228"/>
          </a:xfrm>
        </p:spPr>
        <p:txBody>
          <a:bodyPr>
            <a:normAutofit fontScale="70000" lnSpcReduction="20000"/>
          </a:bodyPr>
          <a:lstStyle/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Issuance of Traffic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is still manual process. And takes a considerable amount of paper work to issue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to a offender.</a:t>
            </a: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Franklin Gothic Book" pitchFamily="34" charset="0"/>
            </a:endParaRP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During a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drive, vehicles form long queues, due to Manual Process of filling out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forms.</a:t>
            </a: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Franklin Gothic Book" pitchFamily="34" charset="0"/>
            </a:endParaRP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First the police officer spots a possible violator. Asks for various documents like Driving license, Registration certificate. Fills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form and issues the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.</a:t>
            </a: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Franklin Gothic Book" pitchFamily="34" charset="0"/>
            </a:endParaRP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Here we are trying to digitize the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issuance process using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Aadhar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card.</a:t>
            </a: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Franklin Gothic Book" pitchFamily="34" charset="0"/>
            </a:endParaRP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Gamification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implemented on basis of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count of police officers.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3638"/>
          </a:xfrm>
        </p:spPr>
        <p:txBody>
          <a:bodyPr/>
          <a:lstStyle/>
          <a:p>
            <a:r>
              <a:rPr lang="en-US" dirty="0" smtClean="0"/>
              <a:t>Solution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596" y="2211859"/>
            <a:ext cx="10018713" cy="3818237"/>
          </a:xfrm>
        </p:spPr>
        <p:txBody>
          <a:bodyPr>
            <a:normAutofit lnSpcReduction="10000"/>
          </a:bodyPr>
          <a:lstStyle/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We propose to create an application which is simple to use and maintain.</a:t>
            </a: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Policeman has to input data through mobile app or web page of violator</a:t>
            </a:r>
            <a:r>
              <a:rPr lang="en-US" dirty="0" smtClean="0">
                <a:solidFill>
                  <a:prstClr val="black"/>
                </a:solidFill>
                <a:latin typeface="Franklin Gothic Book" pitchFamily="34" charset="0"/>
              </a:rPr>
              <a:t>.</a:t>
            </a: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Franklin Gothic Book" pitchFamily="34" charset="0"/>
              </a:rPr>
              <a:t>Police personnel can also scan the </a:t>
            </a:r>
            <a:r>
              <a:rPr lang="en-US" dirty="0" err="1" smtClean="0">
                <a:solidFill>
                  <a:prstClr val="black"/>
                </a:solidFill>
                <a:latin typeface="Franklin Gothic Book" pitchFamily="34" charset="0"/>
              </a:rPr>
              <a:t>aadhar</a:t>
            </a:r>
            <a:r>
              <a:rPr lang="en-US" dirty="0" smtClean="0">
                <a:solidFill>
                  <a:prstClr val="black"/>
                </a:solidFill>
                <a:latin typeface="Franklin Gothic Book" pitchFamily="34" charset="0"/>
              </a:rPr>
              <a:t> card and get details of violator for easy and fast submission.</a:t>
            </a:r>
            <a:endParaRPr lang="en-US" dirty="0">
              <a:solidFill>
                <a:prstClr val="black"/>
              </a:solidFill>
              <a:latin typeface="Franklin Gothic Book" pitchFamily="34" charset="0"/>
            </a:endParaRP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Violator can later at his ease search via vehicle registration Number and do the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challan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payment online.</a:t>
            </a: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  <a:latin typeface="Franklin Gothic Book" pitchFamily="34" charset="0"/>
              </a:rPr>
              <a:t>Backoffice</a:t>
            </a:r>
            <a:r>
              <a:rPr lang="en-US" dirty="0" smtClean="0">
                <a:solidFill>
                  <a:prstClr val="black"/>
                </a:solidFill>
                <a:latin typeface="Franklin Gothic Book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of application contains Violation rules, </a:t>
            </a:r>
            <a:r>
              <a:rPr lang="en-US" dirty="0" err="1">
                <a:solidFill>
                  <a:prstClr val="black"/>
                </a:solidFill>
                <a:latin typeface="Franklin Gothic Book" pitchFamily="34" charset="0"/>
              </a:rPr>
              <a:t>Gamification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 for policemen - having count for each police personnel.</a:t>
            </a:r>
          </a:p>
          <a:p>
            <a:pPr marL="342900" indent="-342900" algn="just">
              <a:buClr>
                <a:srgbClr val="6D6E7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Franklin Gothic Book" pitchFamily="34" charset="0"/>
              </a:rPr>
              <a:t>Record </a:t>
            </a:r>
            <a:r>
              <a:rPr lang="en-US" dirty="0">
                <a:solidFill>
                  <a:prstClr val="black"/>
                </a:solidFill>
                <a:latin typeface="Franklin Gothic Book" pitchFamily="34" charset="0"/>
              </a:rPr>
              <a:t>keeping total Money </a:t>
            </a:r>
            <a:r>
              <a:rPr lang="en-US" dirty="0" smtClean="0">
                <a:solidFill>
                  <a:prstClr val="black"/>
                </a:solidFill>
                <a:latin typeface="Franklin Gothic Book" pitchFamily="34" charset="0"/>
              </a:rPr>
              <a:t>collected will be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92" y="527223"/>
            <a:ext cx="10018713" cy="844378"/>
          </a:xfrm>
        </p:spPr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3514" y="2829697"/>
            <a:ext cx="1767016" cy="84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Angular2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FrontEnd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3514" y="4057135"/>
            <a:ext cx="1767016" cy="84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Mobile</a:t>
            </a:r>
          </a:p>
          <a:p>
            <a:pPr algn="ctr"/>
            <a:r>
              <a:rPr lang="en-US" dirty="0" smtClean="0"/>
              <a:t>(Android)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99005" y="1977081"/>
            <a:ext cx="4992130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 container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9005" y="2829697"/>
            <a:ext cx="18658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7978" y="2829697"/>
            <a:ext cx="18658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&lt;&lt;Entity&gt;&gt;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73561" y="3351429"/>
            <a:ext cx="18658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3560" y="3887580"/>
            <a:ext cx="18658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SpringData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3561" y="4436080"/>
            <a:ext cx="18658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7978" y="4969488"/>
            <a:ext cx="18658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95934" y="4975679"/>
            <a:ext cx="18658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90984" y="1569308"/>
            <a:ext cx="39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Tomcat server 9095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15946" y="1458097"/>
            <a:ext cx="5548184" cy="4349579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4" idx="3"/>
          </p:cNvCxnSpPr>
          <p:nvPr/>
        </p:nvCxnSpPr>
        <p:spPr>
          <a:xfrm flipV="1">
            <a:off x="3620530" y="3014363"/>
            <a:ext cx="778475" cy="235464"/>
          </a:xfrm>
          <a:prstGeom prst="bentConnector3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3358976" y="3428318"/>
            <a:ext cx="1453983" cy="930875"/>
          </a:xfrm>
          <a:prstGeom prst="bentConnector3">
            <a:avLst>
              <a:gd name="adj1" fmla="val 2408"/>
            </a:avLst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64876" y="3014363"/>
            <a:ext cx="508684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37622" y="3199029"/>
            <a:ext cx="0" cy="15240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41740" y="3724879"/>
            <a:ext cx="0" cy="15240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558212" y="4257606"/>
            <a:ext cx="1" cy="17847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37622" y="4805412"/>
            <a:ext cx="0" cy="17026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5" idx="1"/>
          </p:cNvCxnSpPr>
          <p:nvPr/>
        </p:nvCxnSpPr>
        <p:spPr>
          <a:xfrm flipV="1">
            <a:off x="8641492" y="5160345"/>
            <a:ext cx="1054442" cy="1851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/>
              <a:t>Domain - Smart </a:t>
            </a:r>
            <a:r>
              <a:rPr lang="en-US" b="1" dirty="0" smtClean="0"/>
              <a:t>City</a:t>
            </a:r>
            <a:endParaRPr lang="en-US" dirty="0" smtClean="0"/>
          </a:p>
          <a:p>
            <a:pPr fontAlgn="t"/>
            <a:r>
              <a:rPr lang="en-US" dirty="0" smtClean="0"/>
              <a:t>Java </a:t>
            </a:r>
            <a:r>
              <a:rPr lang="en-US" dirty="0"/>
              <a:t>1.8, Spring boot 1.3.3, Hibernate</a:t>
            </a:r>
          </a:p>
          <a:p>
            <a:pPr fontAlgn="t"/>
            <a:r>
              <a:rPr lang="en-US" dirty="0" smtClean="0"/>
              <a:t>Swagger</a:t>
            </a:r>
            <a:r>
              <a:rPr lang="en-US" dirty="0"/>
              <a:t>, Angular 2, Ionic 2, Node6.5</a:t>
            </a:r>
          </a:p>
          <a:p>
            <a:pPr fontAlgn="t"/>
            <a:r>
              <a:rPr lang="en-US" dirty="0"/>
              <a:t>Cordova1.5, Android </a:t>
            </a:r>
            <a:r>
              <a:rPr lang="en-US" dirty="0" err="1"/>
              <a:t>sdk</a:t>
            </a:r>
            <a:r>
              <a:rPr lang="en-US" dirty="0"/>
              <a:t> 25</a:t>
            </a:r>
          </a:p>
          <a:p>
            <a:pPr fontAlgn="t"/>
            <a:r>
              <a:rPr lang="en-US" dirty="0"/>
              <a:t>Postgresql-9.2.19-1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4GB  Minimum</a:t>
            </a:r>
          </a:p>
          <a:p>
            <a:r>
              <a:rPr lang="en-US" dirty="0" smtClean="0"/>
              <a:t>Processor I5-4570CPU@3.20 </a:t>
            </a:r>
            <a:r>
              <a:rPr lang="en-US" dirty="0" err="1" smtClean="0"/>
              <a:t>Ghz</a:t>
            </a:r>
            <a:endParaRPr lang="en-US" dirty="0" smtClean="0"/>
          </a:p>
          <a:p>
            <a:r>
              <a:rPr lang="en-US" dirty="0" smtClean="0"/>
              <a:t>System type 64-bit operating system, Windows 10,7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870" y="1621971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33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</TotalTime>
  <Words>348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Hackathon, 2017</vt:lpstr>
      <vt:lpstr>Problem Statement</vt:lpstr>
      <vt:lpstr>Process description</vt:lpstr>
      <vt:lpstr>Solution Proposed</vt:lpstr>
      <vt:lpstr>Technical Design</vt:lpstr>
      <vt:lpstr>Technology used</vt:lpstr>
      <vt:lpstr>Hardware Requirements</vt:lpstr>
      <vt:lpstr>Assumptions</vt:lpstr>
      <vt:lpstr>PowerPoint Presentation</vt:lpstr>
    </vt:vector>
  </TitlesOfParts>
  <Company>Infosys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Hackathon, 2017</dc:title>
  <dc:creator>Sunaina  Munshi</dc:creator>
  <cp:lastModifiedBy>Manmohan Kumar</cp:lastModifiedBy>
  <cp:revision>8</cp:revision>
  <dcterms:created xsi:type="dcterms:W3CDTF">2017-07-23T16:43:34Z</dcterms:created>
  <dcterms:modified xsi:type="dcterms:W3CDTF">2017-09-21T16:41:53Z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TECHMAHINDRA\MK00361044</vt:lpwstr>
  </property>
  <property fmtid="{D5CDD505-2E9C-101B-9397-08002B2CF9AE}" pid="4" name="DLPManualFileClassificationLastModificationDate">
    <vt:lpwstr>1506012079</vt:lpwstr>
  </property>
  <property fmtid="{D5CDD505-2E9C-101B-9397-08002B2CF9AE}" pid="5" name="DLPManualFileClassificationVersion">
    <vt:lpwstr>10.0.100.37</vt:lpwstr>
  </property>
</Properties>
</file>