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9"/>
  </p:notesMasterIdLst>
  <p:sldIdLst>
    <p:sldId id="321" r:id="rId5"/>
    <p:sldId id="352" r:id="rId6"/>
    <p:sldId id="353" r:id="rId7"/>
    <p:sldId id="349" r:id="rId8"/>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E69C3"/>
    <a:srgbClr val="6D6E71"/>
    <a:srgbClr val="E31837"/>
    <a:srgbClr val="F3901D"/>
    <a:srgbClr val="7C3520"/>
    <a:srgbClr val="FDBC5F"/>
    <a:srgbClr val="DC4128"/>
    <a:srgbClr val="00B050"/>
    <a:srgbClr val="FFC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248" autoAdjust="0"/>
    <p:restoredTop sz="94622" autoAdjust="0"/>
  </p:normalViewPr>
  <p:slideViewPr>
    <p:cSldViewPr snapToGrid="0" showGuides="1">
      <p:cViewPr>
        <p:scale>
          <a:sx n="100" d="100"/>
          <a:sy n="100" d="100"/>
        </p:scale>
        <p:origin x="-480" y="93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showGuides="1">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viewProps" Target="viewProps.xml"/><Relationship Id="rId5" Type="http://schemas.openxmlformats.org/officeDocument/2006/relationships/slide" Target="slides/slide1.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dirty="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cs typeface="+mn-cs"/>
              </a:defRPr>
            </a:lvl1pPr>
          </a:lstStyle>
          <a:p>
            <a:pPr>
              <a:defRPr/>
            </a:pPr>
            <a:fld id="{3913CB7F-C942-453C-B5C9-17C427461085}" type="datetimeFigureOut">
              <a:rPr lang="en-US"/>
              <a:pPr>
                <a:defRPr/>
              </a:pPr>
              <a:t>9/18/2017</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dirty="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smtClean="0">
                <a:latin typeface="+mn-lt"/>
                <a:cs typeface="+mn-cs"/>
              </a:defRPr>
            </a:lvl1pPr>
          </a:lstStyle>
          <a:p>
            <a:pPr>
              <a:defRPr/>
            </a:pPr>
            <a:fld id="{773FB264-DDA5-4157-893E-7C7300CBDD96}" type="slidenum">
              <a:rPr lang="en-US"/>
              <a:pPr>
                <a:defRPr/>
              </a:pPr>
              <a:t>‹#›</a:t>
            </a:fld>
            <a:endParaRPr lang="en-US" dirty="0"/>
          </a:p>
        </p:txBody>
      </p:sp>
    </p:spTree>
    <p:extLst>
      <p:ext uri="{BB962C8B-B14F-4D97-AF65-F5344CB8AC3E}">
        <p14:creationId xmlns:p14="http://schemas.microsoft.com/office/powerpoint/2010/main" val="1992604249"/>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bwMode="auto">
          <a:noFill/>
          <a:ln>
            <a:solidFill>
              <a:srgbClr val="000000"/>
            </a:solidFill>
            <a:miter lim="800000"/>
            <a:headEnd/>
            <a:tailEnd/>
          </a:ln>
        </p:spPr>
      </p:sp>
      <p:sp>
        <p:nvSpPr>
          <p:cNvPr id="31747"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31748"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5AC47AB4-42EB-4577-8D2E-F9FF0220EEF2}" type="slidenum">
              <a:rPr lang="en-US"/>
              <a:pPr fontAlgn="base">
                <a:spcBef>
                  <a:spcPct val="0"/>
                </a:spcBef>
                <a:spcAft>
                  <a:spcPct val="0"/>
                </a:spcAft>
              </a:pPr>
              <a:t>1</a:t>
            </a:fld>
            <a:endParaRPr lang="en-US"/>
          </a:p>
        </p:txBody>
      </p:sp>
    </p:spTree>
    <p:extLst>
      <p:ext uri="{BB962C8B-B14F-4D97-AF65-F5344CB8AC3E}">
        <p14:creationId xmlns:p14="http://schemas.microsoft.com/office/powerpoint/2010/main" val="290137233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2" name="Picture 9" descr="ridge4.png"/>
          <p:cNvPicPr>
            <a:picLocks noChangeAspect="1"/>
          </p:cNvPicPr>
          <p:nvPr/>
        </p:nvPicPr>
        <p:blipFill>
          <a:blip r:embed="rId2"/>
          <a:srcRect/>
          <a:stretch>
            <a:fillRect/>
          </a:stretch>
        </p:blipFill>
        <p:spPr bwMode="ltGray">
          <a:xfrm>
            <a:off x="1588" y="0"/>
            <a:ext cx="3968750" cy="1443038"/>
          </a:xfrm>
          <a:prstGeom prst="rect">
            <a:avLst/>
          </a:prstGeom>
          <a:noFill/>
          <a:ln w="9525">
            <a:noFill/>
            <a:miter lim="800000"/>
            <a:headEnd/>
            <a:tailEnd/>
          </a:ln>
        </p:spPr>
      </p:pic>
      <p:sp>
        <p:nvSpPr>
          <p:cNvPr id="3" name="Slide Number Placeholder 5"/>
          <p:cNvSpPr txBox="1">
            <a:spLocks/>
          </p:cNvSpPr>
          <p:nvPr/>
        </p:nvSpPr>
        <p:spPr bwMode="auto">
          <a:xfrm>
            <a:off x="8821738" y="6613525"/>
            <a:ext cx="157162" cy="153988"/>
          </a:xfrm>
          <a:prstGeom prst="rect">
            <a:avLst/>
          </a:prstGeom>
          <a:noFill/>
          <a:ln w="9525">
            <a:noFill/>
            <a:miter lim="800000"/>
            <a:headEnd/>
            <a:tailEnd/>
          </a:ln>
        </p:spPr>
        <p:txBody>
          <a:bodyPr wrap="none" lIns="0" tIns="0" rIns="0" bIns="0" anchor="ctr">
            <a:spAutoFit/>
          </a:bodyPr>
          <a:lstStyle/>
          <a:p>
            <a:pPr algn="r" fontAlgn="auto">
              <a:spcBef>
                <a:spcPts val="0"/>
              </a:spcBef>
              <a:spcAft>
                <a:spcPts val="0"/>
              </a:spcAft>
              <a:defRPr/>
            </a:pPr>
            <a:fld id="{CB2FFE75-C069-4F3F-B6FF-201F91F66277}" type="slidenum">
              <a:rPr lang="en-US" sz="1000">
                <a:solidFill>
                  <a:schemeClr val="tx2"/>
                </a:solidFill>
                <a:latin typeface="Arial" pitchFamily="34" charset="0"/>
                <a:cs typeface="Arial" pitchFamily="34" charset="0"/>
              </a:rPr>
              <a:pPr algn="r" fontAlgn="auto">
                <a:spcBef>
                  <a:spcPts val="0"/>
                </a:spcBef>
                <a:spcAft>
                  <a:spcPts val="0"/>
                </a:spcAft>
                <a:defRPr/>
              </a:pPr>
              <a:t>‹#›</a:t>
            </a:fld>
            <a:endParaRPr lang="en-US" sz="1000" dirty="0">
              <a:solidFill>
                <a:schemeClr val="tx2"/>
              </a:solidFill>
              <a:latin typeface="Arial" pitchFamily="34" charset="0"/>
              <a:cs typeface="Arial" pitchFamily="34" charset="0"/>
            </a:endParaRPr>
          </a:p>
        </p:txBody>
      </p:sp>
      <p:pic>
        <p:nvPicPr>
          <p:cNvPr id="4" name="Picture 11" descr="Mahindra Logo.png"/>
          <p:cNvPicPr>
            <a:picLocks noChangeAspect="1"/>
          </p:cNvPicPr>
          <p:nvPr/>
        </p:nvPicPr>
        <p:blipFill>
          <a:blip r:embed="rId3"/>
          <a:srcRect/>
          <a:stretch>
            <a:fillRect/>
          </a:stretch>
        </p:blipFill>
        <p:spPr bwMode="gray">
          <a:xfrm>
            <a:off x="6329363" y="476250"/>
            <a:ext cx="2378075" cy="657225"/>
          </a:xfrm>
          <a:prstGeom prst="rect">
            <a:avLst/>
          </a:prstGeom>
          <a:noFill/>
          <a:ln w="9525">
            <a:noFill/>
            <a:miter lim="800000"/>
            <a:headEnd/>
            <a:tailEnd/>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Content 4">
    <p:spTree>
      <p:nvGrpSpPr>
        <p:cNvPr id="1" name=""/>
        <p:cNvGrpSpPr/>
        <p:nvPr/>
      </p:nvGrpSpPr>
      <p:grpSpPr>
        <a:xfrm>
          <a:off x="0" y="0"/>
          <a:ext cx="0" cy="0"/>
          <a:chOff x="0" y="0"/>
          <a:chExt cx="0" cy="0"/>
        </a:xfrm>
      </p:grpSpPr>
      <p:cxnSp>
        <p:nvCxnSpPr>
          <p:cNvPr id="12" name="Straight Connector 11"/>
          <p:cNvCxnSpPr/>
          <p:nvPr/>
        </p:nvCxnSpPr>
        <p:spPr bwMode="gray">
          <a:xfrm>
            <a:off x="481013" y="2344738"/>
            <a:ext cx="3906837"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gray">
          <a:xfrm>
            <a:off x="4773613" y="2344738"/>
            <a:ext cx="3906837"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gray">
          <a:xfrm>
            <a:off x="481013" y="4581525"/>
            <a:ext cx="3906837" cy="158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gray">
          <a:xfrm>
            <a:off x="4773613" y="4581525"/>
            <a:ext cx="3906837" cy="158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5" name="Title 1"/>
          <p:cNvSpPr>
            <a:spLocks noGrp="1"/>
          </p:cNvSpPr>
          <p:nvPr>
            <p:ph type="title"/>
          </p:nvPr>
        </p:nvSpPr>
        <p:spPr bwMode="gray">
          <a:xfrm>
            <a:off x="481012" y="727075"/>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17" name="Text Placeholder 4"/>
          <p:cNvSpPr>
            <a:spLocks noGrp="1"/>
          </p:cNvSpPr>
          <p:nvPr>
            <p:ph type="body" sz="quarter" idx="10"/>
          </p:nvPr>
        </p:nvSpPr>
        <p:spPr bwMode="gray">
          <a:xfrm>
            <a:off x="481013" y="2466976"/>
            <a:ext cx="3933825"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8" name="Text Placeholder 4"/>
          <p:cNvSpPr>
            <a:spLocks noGrp="1"/>
          </p:cNvSpPr>
          <p:nvPr>
            <p:ph type="body" sz="quarter" idx="11"/>
          </p:nvPr>
        </p:nvSpPr>
        <p:spPr bwMode="gray">
          <a:xfrm>
            <a:off x="4773613" y="2466976"/>
            <a:ext cx="3933825"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1" name="Text Placeholder 4"/>
          <p:cNvSpPr>
            <a:spLocks noGrp="1"/>
          </p:cNvSpPr>
          <p:nvPr>
            <p:ph type="body" sz="quarter" idx="12"/>
          </p:nvPr>
        </p:nvSpPr>
        <p:spPr bwMode="gray">
          <a:xfrm>
            <a:off x="481013" y="1971675"/>
            <a:ext cx="3933825" cy="286161"/>
          </a:xfrm>
          <a:noFill/>
          <a:ln>
            <a:noFill/>
          </a:ln>
        </p:spPr>
        <p:txBody>
          <a:bodyPr anchor="b"/>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32" name="Text Placeholder 4"/>
          <p:cNvSpPr>
            <a:spLocks noGrp="1"/>
          </p:cNvSpPr>
          <p:nvPr>
            <p:ph type="body" sz="quarter" idx="13"/>
          </p:nvPr>
        </p:nvSpPr>
        <p:spPr bwMode="gray">
          <a:xfrm>
            <a:off x="4773613" y="1971675"/>
            <a:ext cx="3933825" cy="286161"/>
          </a:xfrm>
          <a:noFill/>
          <a:ln>
            <a:noFill/>
          </a:ln>
        </p:spPr>
        <p:txBody>
          <a:bodyPr anchor="b"/>
          <a:lstStyle>
            <a:lvl1pPr marL="0" indent="0">
              <a:spcBef>
                <a:spcPts val="0"/>
              </a:spcBef>
              <a:spcAft>
                <a:spcPts val="0"/>
              </a:spcAft>
              <a:buNone/>
              <a:tabLst/>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35" name="Text Placeholder 4"/>
          <p:cNvSpPr>
            <a:spLocks noGrp="1"/>
          </p:cNvSpPr>
          <p:nvPr>
            <p:ph type="body" sz="quarter" idx="15"/>
          </p:nvPr>
        </p:nvSpPr>
        <p:spPr bwMode="gray">
          <a:xfrm>
            <a:off x="481013" y="4703296"/>
            <a:ext cx="3933825"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6" name="Text Placeholder 4"/>
          <p:cNvSpPr>
            <a:spLocks noGrp="1"/>
          </p:cNvSpPr>
          <p:nvPr>
            <p:ph type="body" sz="quarter" idx="16"/>
          </p:nvPr>
        </p:nvSpPr>
        <p:spPr bwMode="gray">
          <a:xfrm>
            <a:off x="4773613" y="4703296"/>
            <a:ext cx="3933825"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7" name="Text Placeholder 4"/>
          <p:cNvSpPr>
            <a:spLocks noGrp="1"/>
          </p:cNvSpPr>
          <p:nvPr>
            <p:ph type="body" sz="quarter" idx="17"/>
          </p:nvPr>
        </p:nvSpPr>
        <p:spPr bwMode="gray">
          <a:xfrm>
            <a:off x="481013" y="4207995"/>
            <a:ext cx="3933825" cy="286161"/>
          </a:xfrm>
          <a:noFill/>
          <a:ln>
            <a:noFill/>
          </a:ln>
        </p:spPr>
        <p:txBody>
          <a:bodyPr anchor="b"/>
          <a:lstStyle>
            <a:lvl1pPr>
              <a:spcBef>
                <a:spcPts val="0"/>
              </a:spcBef>
              <a:spcAft>
                <a:spcPts val="0"/>
              </a:spcAft>
              <a:buNone/>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38" name="Text Placeholder 4"/>
          <p:cNvSpPr>
            <a:spLocks noGrp="1"/>
          </p:cNvSpPr>
          <p:nvPr>
            <p:ph type="body" sz="quarter" idx="18"/>
          </p:nvPr>
        </p:nvSpPr>
        <p:spPr bwMode="gray">
          <a:xfrm>
            <a:off x="4773613" y="4207995"/>
            <a:ext cx="3933825" cy="286161"/>
          </a:xfrm>
          <a:noFill/>
          <a:ln>
            <a:noFill/>
          </a:ln>
        </p:spPr>
        <p:txBody>
          <a:bodyPr anchor="b"/>
          <a:lstStyle>
            <a:lvl1pPr>
              <a:spcBef>
                <a:spcPts val="0"/>
              </a:spcBef>
              <a:spcAft>
                <a:spcPts val="0"/>
              </a:spcAft>
              <a:buNone/>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49" name="Text Placeholder 41"/>
          <p:cNvSpPr>
            <a:spLocks noGrp="1"/>
          </p:cNvSpPr>
          <p:nvPr>
            <p:ph type="body" sz="quarter" idx="19"/>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4">
    <p:spTree>
      <p:nvGrpSpPr>
        <p:cNvPr id="1" name=""/>
        <p:cNvGrpSpPr/>
        <p:nvPr/>
      </p:nvGrpSpPr>
      <p:grpSpPr>
        <a:xfrm>
          <a:off x="0" y="0"/>
          <a:ext cx="0" cy="0"/>
          <a:chOff x="0" y="0"/>
          <a:chExt cx="0" cy="0"/>
        </a:xfrm>
      </p:grpSpPr>
      <p:sp>
        <p:nvSpPr>
          <p:cNvPr id="19" name="Text Placeholder 4"/>
          <p:cNvSpPr>
            <a:spLocks noGrp="1"/>
          </p:cNvSpPr>
          <p:nvPr>
            <p:ph type="body" sz="quarter" idx="18"/>
          </p:nvPr>
        </p:nvSpPr>
        <p:spPr bwMode="gray">
          <a:xfrm>
            <a:off x="2438399" y="1971675"/>
            <a:ext cx="2043113" cy="1508105"/>
          </a:xfrm>
          <a:ln>
            <a:noFill/>
          </a:ln>
        </p:spPr>
        <p:txBody>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buSzPct val="120000"/>
              <a:defRPr sz="1600">
                <a:latin typeface="Arial" pitchFamily="34" charset="0"/>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6" name="Picture Placeholder 22"/>
          <p:cNvSpPr>
            <a:spLocks noGrp="1"/>
          </p:cNvSpPr>
          <p:nvPr>
            <p:ph type="pic" sz="quarter" idx="13"/>
          </p:nvPr>
        </p:nvSpPr>
        <p:spPr bwMode="gray">
          <a:xfrm>
            <a:off x="481013" y="1971675"/>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20" name="Title 1"/>
          <p:cNvSpPr>
            <a:spLocks noGrp="1"/>
          </p:cNvSpPr>
          <p:nvPr>
            <p:ph type="title"/>
          </p:nvPr>
        </p:nvSpPr>
        <p:spPr bwMode="gray">
          <a:xfrm>
            <a:off x="481012" y="727075"/>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42" name="Text Placeholder 4"/>
          <p:cNvSpPr>
            <a:spLocks noGrp="1"/>
          </p:cNvSpPr>
          <p:nvPr>
            <p:ph type="body" sz="quarter" idx="19"/>
          </p:nvPr>
        </p:nvSpPr>
        <p:spPr bwMode="gray">
          <a:xfrm>
            <a:off x="6669087" y="1971675"/>
            <a:ext cx="2043113" cy="1508105"/>
          </a:xfrm>
          <a:ln>
            <a:noFill/>
          </a:ln>
        </p:spPr>
        <p:txBody>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3" name="Picture Placeholder 22"/>
          <p:cNvSpPr>
            <a:spLocks noGrp="1"/>
          </p:cNvSpPr>
          <p:nvPr>
            <p:ph type="pic" sz="quarter" idx="20"/>
          </p:nvPr>
        </p:nvSpPr>
        <p:spPr bwMode="gray">
          <a:xfrm>
            <a:off x="4711701" y="1971675"/>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45" name="Text Placeholder 4"/>
          <p:cNvSpPr>
            <a:spLocks noGrp="1"/>
          </p:cNvSpPr>
          <p:nvPr>
            <p:ph type="body" sz="quarter" idx="21"/>
          </p:nvPr>
        </p:nvSpPr>
        <p:spPr bwMode="gray">
          <a:xfrm>
            <a:off x="2438399" y="4241801"/>
            <a:ext cx="2043113" cy="1508105"/>
          </a:xfrm>
          <a:ln>
            <a:noFill/>
          </a:ln>
        </p:spPr>
        <p:txBody>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6" name="Picture Placeholder 22"/>
          <p:cNvSpPr>
            <a:spLocks noGrp="1"/>
          </p:cNvSpPr>
          <p:nvPr>
            <p:ph type="pic" sz="quarter" idx="22"/>
          </p:nvPr>
        </p:nvSpPr>
        <p:spPr bwMode="gray">
          <a:xfrm>
            <a:off x="481013" y="4241801"/>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48" name="Text Placeholder 4"/>
          <p:cNvSpPr>
            <a:spLocks noGrp="1"/>
          </p:cNvSpPr>
          <p:nvPr>
            <p:ph type="body" sz="quarter" idx="23"/>
          </p:nvPr>
        </p:nvSpPr>
        <p:spPr bwMode="gray">
          <a:xfrm>
            <a:off x="6669087" y="4241801"/>
            <a:ext cx="2043113" cy="1508105"/>
          </a:xfrm>
          <a:ln>
            <a:noFill/>
          </a:ln>
        </p:spPr>
        <p:txBody>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9" name="Picture Placeholder 22"/>
          <p:cNvSpPr>
            <a:spLocks noGrp="1"/>
          </p:cNvSpPr>
          <p:nvPr>
            <p:ph type="pic" sz="quarter" idx="24"/>
          </p:nvPr>
        </p:nvSpPr>
        <p:spPr bwMode="gray">
          <a:xfrm>
            <a:off x="4711701" y="4241801"/>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51" name="Text Placeholder 41"/>
          <p:cNvSpPr>
            <a:spLocks noGrp="1"/>
          </p:cNvSpPr>
          <p:nvPr>
            <p:ph type="body" sz="quarter" idx="25"/>
          </p:nvPr>
        </p:nvSpPr>
        <p:spPr bwMode="gray">
          <a:xfrm>
            <a:off x="481012" y="1270452"/>
            <a:ext cx="8224838" cy="283711"/>
          </a:xfrm>
        </p:spPr>
        <p:txBody>
          <a:bodyPr/>
          <a:lstStyle>
            <a:lvl1pPr>
              <a:buNone/>
              <a:defRPr lang="en-US" sz="180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6" name="Table Placeholder 5"/>
          <p:cNvSpPr>
            <a:spLocks noGrp="1"/>
          </p:cNvSpPr>
          <p:nvPr>
            <p:ph type="tbl" sz="quarter" idx="20"/>
          </p:nvPr>
        </p:nvSpPr>
        <p:spPr bwMode="gray">
          <a:xfrm>
            <a:off x="481013" y="1971675"/>
            <a:ext cx="8226425" cy="4162426"/>
          </a:xfrm>
        </p:spPr>
        <p:txBody>
          <a:bodyPr>
            <a:noAutofit/>
          </a:bodyPr>
          <a:lstStyle>
            <a:lvl1pPr marL="0" indent="0">
              <a:buNone/>
              <a:defRPr>
                <a:latin typeface="Arial" pitchFamily="34" charset="0"/>
                <a:cs typeface="Arial" pitchFamily="34" charset="0"/>
              </a:defRPr>
            </a:lvl1pPr>
          </a:lstStyle>
          <a:p>
            <a:pPr lvl="0"/>
            <a:r>
              <a:rPr lang="en-US" noProof="0" smtClean="0"/>
              <a:t>Click icon to add table</a:t>
            </a:r>
            <a:endParaRPr lang="en-US" noProof="0" dirty="0"/>
          </a:p>
        </p:txBody>
      </p:sp>
      <p:sp>
        <p:nvSpPr>
          <p:cNvPr id="4" name="Title 1"/>
          <p:cNvSpPr>
            <a:spLocks noGrp="1"/>
          </p:cNvSpPr>
          <p:nvPr>
            <p:ph type="title"/>
          </p:nvPr>
        </p:nvSpPr>
        <p:spPr bwMode="gray">
          <a:xfrm>
            <a:off x="481012" y="727075"/>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8" name="Text Placeholder 41"/>
          <p:cNvSpPr>
            <a:spLocks noGrp="1"/>
          </p:cNvSpPr>
          <p:nvPr>
            <p:ph type="body" sz="quarter" idx="13"/>
          </p:nvPr>
        </p:nvSpPr>
        <p:spPr bwMode="gray">
          <a:xfrm>
            <a:off x="481012" y="1270452"/>
            <a:ext cx="8224838" cy="283711"/>
          </a:xfrm>
        </p:spPr>
        <p:txBody>
          <a:bodyPr/>
          <a:lstStyle>
            <a:lvl1pPr>
              <a:buNone/>
              <a:defRPr lang="en-US" sz="180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5" name="Chart Placeholder 4"/>
          <p:cNvSpPr>
            <a:spLocks noGrp="1"/>
          </p:cNvSpPr>
          <p:nvPr>
            <p:ph type="chart" sz="quarter" idx="21"/>
          </p:nvPr>
        </p:nvSpPr>
        <p:spPr bwMode="gray">
          <a:xfrm>
            <a:off x="481013" y="1971675"/>
            <a:ext cx="8226425" cy="4162425"/>
          </a:xfrm>
        </p:spPr>
        <p:txBody>
          <a:bodyPr>
            <a:noAutofit/>
          </a:bodyPr>
          <a:lstStyle>
            <a:lvl1pPr marL="0" indent="0">
              <a:buNone/>
              <a:defRPr>
                <a:latin typeface="Arial" pitchFamily="34" charset="0"/>
                <a:cs typeface="Arial" pitchFamily="34" charset="0"/>
              </a:defRPr>
            </a:lvl1pPr>
          </a:lstStyle>
          <a:p>
            <a:pPr lvl="0"/>
            <a:r>
              <a:rPr lang="en-US" noProof="0" smtClean="0"/>
              <a:t>Click icon to add chart</a:t>
            </a:r>
            <a:endParaRPr lang="en-US" noProof="0" dirty="0"/>
          </a:p>
        </p:txBody>
      </p:sp>
      <p:sp>
        <p:nvSpPr>
          <p:cNvPr id="4" name="Title 1"/>
          <p:cNvSpPr>
            <a:spLocks noGrp="1"/>
          </p:cNvSpPr>
          <p:nvPr>
            <p:ph type="title"/>
          </p:nvPr>
        </p:nvSpPr>
        <p:spPr bwMode="gray">
          <a:xfrm>
            <a:off x="481012" y="727075"/>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7" name="Text Placeholder 41"/>
          <p:cNvSpPr>
            <a:spLocks noGrp="1"/>
          </p:cNvSpPr>
          <p:nvPr>
            <p:ph type="body" sz="quarter" idx="13"/>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5" name="TextBox 4"/>
          <p:cNvSpPr txBox="1">
            <a:spLocks noChangeArrowheads="1"/>
          </p:cNvSpPr>
          <p:nvPr/>
        </p:nvSpPr>
        <p:spPr bwMode="gray">
          <a:xfrm>
            <a:off x="1366838" y="3370263"/>
            <a:ext cx="6754812" cy="2446337"/>
          </a:xfrm>
          <a:prstGeom prst="rect">
            <a:avLst/>
          </a:prstGeom>
          <a:noFill/>
          <a:ln w="9525">
            <a:noFill/>
            <a:miter lim="800000"/>
            <a:headEnd/>
            <a:tailEnd/>
          </a:ln>
        </p:spPr>
        <p:txBody>
          <a:bodyPr lIns="0" tIns="0" rIns="0" bIns="0">
            <a:spAutoFit/>
          </a:bodyPr>
          <a:lstStyle/>
          <a:p>
            <a:pPr algn="just" fontAlgn="auto">
              <a:spcBef>
                <a:spcPts val="600"/>
              </a:spcBef>
              <a:spcAft>
                <a:spcPts val="0"/>
              </a:spcAft>
              <a:defRPr/>
            </a:pPr>
            <a:r>
              <a:rPr lang="en-US" sz="1000" b="1" dirty="0">
                <a:solidFill>
                  <a:schemeClr val="tx2"/>
                </a:solidFill>
                <a:latin typeface="Arial" pitchFamily="34" charset="0"/>
                <a:cs typeface="Arial" pitchFamily="34" charset="0"/>
              </a:rPr>
              <a:t>Disclaimer </a:t>
            </a:r>
          </a:p>
          <a:p>
            <a:pPr algn="just" fontAlgn="auto">
              <a:spcBef>
                <a:spcPts val="600"/>
              </a:spcBef>
              <a:spcAft>
                <a:spcPts val="0"/>
              </a:spcAft>
              <a:defRPr/>
            </a:pPr>
            <a:r>
              <a:rPr lang="en-US" sz="900" dirty="0">
                <a:solidFill>
                  <a:schemeClr val="tx2"/>
                </a:solidFill>
                <a:latin typeface="Arial" pitchFamily="34" charset="0"/>
                <a:cs typeface="Arial" pitchFamily="34" charset="0"/>
              </a:rPr>
              <a:t>Tech Mahindra Limited, herein referred to as </a:t>
            </a:r>
            <a:r>
              <a:rPr lang="en-US" sz="900" dirty="0" err="1">
                <a:solidFill>
                  <a:schemeClr val="tx2"/>
                </a:solidFill>
                <a:latin typeface="Arial" pitchFamily="34" charset="0"/>
                <a:cs typeface="Arial" pitchFamily="34" charset="0"/>
              </a:rPr>
              <a:t>TechM</a:t>
            </a:r>
            <a:r>
              <a:rPr lang="en-US" sz="900" dirty="0">
                <a:solidFill>
                  <a:schemeClr val="tx2"/>
                </a:solidFill>
                <a:latin typeface="Arial" pitchFamily="34" charset="0"/>
                <a:cs typeface="Arial" pitchFamily="34" charset="0"/>
              </a:rPr>
              <a:t> provide a wide array of presentations and reports, with the contributions of various professionals. These presentations and reports are for informational purposes and private circulation only and do not constitute an offer to buy or sell any securities mentioned therein. They do not purport to be a complete description of the markets conditions or developments referred to in the material. While utmost care has been taken in preparing the above, we claim no responsibility for their accuracy. We shall not be liable for any direct or indirect losses arising from the use thereof and the viewers are requested to use the information contained herein at their own risk. These presentations and reports should not be reproduced, re-circulated, published in any media, website or otherwise, in any form or manner, in part or as a whole, without the express consent in writing of </a:t>
            </a:r>
            <a:r>
              <a:rPr lang="en-US" sz="900" dirty="0" err="1">
                <a:solidFill>
                  <a:schemeClr val="tx2"/>
                </a:solidFill>
                <a:latin typeface="Arial" pitchFamily="34" charset="0"/>
                <a:cs typeface="Arial" pitchFamily="34" charset="0"/>
              </a:rPr>
              <a:t>TechM</a:t>
            </a:r>
            <a:r>
              <a:rPr lang="en-US" sz="900" dirty="0">
                <a:solidFill>
                  <a:schemeClr val="tx2"/>
                </a:solidFill>
                <a:latin typeface="Arial" pitchFamily="34" charset="0"/>
                <a:cs typeface="Arial" pitchFamily="34" charset="0"/>
              </a:rPr>
              <a:t> or its subsidiaries. Any unauthorized use, disclosure or public dissemination of information contained herein is prohibited. Unless specifically noted, </a:t>
            </a:r>
            <a:r>
              <a:rPr lang="en-US" sz="900" dirty="0" err="1">
                <a:solidFill>
                  <a:schemeClr val="tx2"/>
                </a:solidFill>
                <a:latin typeface="Arial" pitchFamily="34" charset="0"/>
                <a:cs typeface="Arial" pitchFamily="34" charset="0"/>
              </a:rPr>
              <a:t>TechM</a:t>
            </a:r>
            <a:r>
              <a:rPr lang="en-US" sz="900" dirty="0">
                <a:solidFill>
                  <a:schemeClr val="tx2"/>
                </a:solidFill>
                <a:latin typeface="Arial" pitchFamily="34" charset="0"/>
                <a:cs typeface="Arial" pitchFamily="34" charset="0"/>
              </a:rPr>
              <a:t> is not responsible for the content of these presentations and/or the opinions of the presenters. Individual situations and local practices and standards may vary, so viewers and others utilizing information contained within a presentation are free to adopt differing standards and approaches as they see fit. You may not repackage or sell the presentation. Products and names mentioned in materials or presentations are the property of their respective owners and the mention of them does not constitute an endorsement by </a:t>
            </a:r>
            <a:r>
              <a:rPr lang="en-US" sz="900" dirty="0" err="1">
                <a:solidFill>
                  <a:schemeClr val="tx2"/>
                </a:solidFill>
                <a:latin typeface="Arial" pitchFamily="34" charset="0"/>
                <a:cs typeface="Arial" pitchFamily="34" charset="0"/>
              </a:rPr>
              <a:t>TechM</a:t>
            </a:r>
            <a:r>
              <a:rPr lang="en-US" sz="900" dirty="0">
                <a:solidFill>
                  <a:schemeClr val="tx2"/>
                </a:solidFill>
                <a:latin typeface="Arial" pitchFamily="34" charset="0"/>
                <a:cs typeface="Arial" pitchFamily="34" charset="0"/>
              </a:rPr>
              <a:t>. Information contained in a presentation hosted or promoted by </a:t>
            </a:r>
            <a:r>
              <a:rPr lang="en-US" sz="900" dirty="0" err="1">
                <a:solidFill>
                  <a:schemeClr val="tx2"/>
                </a:solidFill>
                <a:latin typeface="Arial" pitchFamily="34" charset="0"/>
                <a:cs typeface="Arial" pitchFamily="34" charset="0"/>
              </a:rPr>
              <a:t>TechM</a:t>
            </a:r>
            <a:r>
              <a:rPr lang="en-US" sz="900" dirty="0">
                <a:solidFill>
                  <a:schemeClr val="tx2"/>
                </a:solidFill>
                <a:latin typeface="Arial" pitchFamily="34" charset="0"/>
                <a:cs typeface="Arial" pitchFamily="34" charset="0"/>
              </a:rPr>
              <a:t> is provided “as is” without warranty of any kind, either expressed or implied, including any warranty of merchantability or fitness for a particular purpose. </a:t>
            </a:r>
            <a:r>
              <a:rPr lang="en-US" sz="900" dirty="0" err="1">
                <a:solidFill>
                  <a:schemeClr val="tx2"/>
                </a:solidFill>
                <a:latin typeface="Arial" pitchFamily="34" charset="0"/>
                <a:cs typeface="Arial" pitchFamily="34" charset="0"/>
              </a:rPr>
              <a:t>TechM</a:t>
            </a:r>
            <a:r>
              <a:rPr lang="en-US" sz="900" dirty="0">
                <a:solidFill>
                  <a:schemeClr val="tx2"/>
                </a:solidFill>
                <a:latin typeface="Arial" pitchFamily="34" charset="0"/>
                <a:cs typeface="Arial" pitchFamily="34" charset="0"/>
              </a:rPr>
              <a:t> assumes no liability or responsibility for the contents of a presentation or the opinions expressed by the presenters. All expressions of opinion are subject to change without notice.</a:t>
            </a:r>
          </a:p>
        </p:txBody>
      </p:sp>
      <p:sp>
        <p:nvSpPr>
          <p:cNvPr id="2" name="Title 1"/>
          <p:cNvSpPr>
            <a:spLocks noGrp="1"/>
          </p:cNvSpPr>
          <p:nvPr>
            <p:ph type="title"/>
          </p:nvPr>
        </p:nvSpPr>
        <p:spPr bwMode="gray">
          <a:xfrm>
            <a:off x="1366838" y="1527295"/>
            <a:ext cx="6729984"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4" name="Text Placeholder 41"/>
          <p:cNvSpPr>
            <a:spLocks noGrp="1"/>
          </p:cNvSpPr>
          <p:nvPr>
            <p:ph type="body" sz="quarter" idx="14"/>
          </p:nvPr>
        </p:nvSpPr>
        <p:spPr bwMode="gray">
          <a:xfrm>
            <a:off x="1366838" y="2140169"/>
            <a:ext cx="6734627" cy="276999"/>
          </a:xfrm>
          <a:noFill/>
          <a:ln w="9525">
            <a:noFill/>
            <a:miter lim="800000"/>
            <a:headEnd/>
            <a:tailEnd/>
          </a:ln>
        </p:spPr>
        <p:txBody>
          <a:bodyPr/>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Rectangle 1"/>
          <p:cNvSpPr/>
          <p:nvPr/>
        </p:nvSpPr>
        <p:spPr bwMode="gray">
          <a:xfrm>
            <a:off x="0" y="0"/>
            <a:ext cx="9144000" cy="6858000"/>
          </a:xfrm>
          <a:prstGeom prst="rect">
            <a:avLst/>
          </a:prstGeom>
          <a:solidFill>
            <a:schemeClr val="bg1"/>
          </a:solidFill>
          <a:ln>
            <a:no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a:p>
        </p:txBody>
      </p:sp>
      <p:pic>
        <p:nvPicPr>
          <p:cNvPr id="3" name="Picture 10" descr="Mahindra Logo.png"/>
          <p:cNvPicPr>
            <a:picLocks noChangeAspect="1"/>
          </p:cNvPicPr>
          <p:nvPr/>
        </p:nvPicPr>
        <p:blipFill>
          <a:blip r:embed="rId2"/>
          <a:srcRect/>
          <a:stretch>
            <a:fillRect/>
          </a:stretch>
        </p:blipFill>
        <p:spPr bwMode="gray">
          <a:xfrm>
            <a:off x="1966913" y="2717800"/>
            <a:ext cx="5399087" cy="1490663"/>
          </a:xfrm>
          <a:prstGeom prst="rect">
            <a:avLst/>
          </a:prstGeom>
          <a:noFill/>
          <a:ln w="9525">
            <a:noFill/>
            <a:miter lim="800000"/>
            <a:headEnd/>
            <a:tailEnd/>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pic>
        <p:nvPicPr>
          <p:cNvPr id="4" name="Picture 9" descr="ridge4.png"/>
          <p:cNvPicPr>
            <a:picLocks noChangeAspect="1"/>
          </p:cNvPicPr>
          <p:nvPr/>
        </p:nvPicPr>
        <p:blipFill>
          <a:blip r:embed="rId2"/>
          <a:srcRect/>
          <a:stretch>
            <a:fillRect/>
          </a:stretch>
        </p:blipFill>
        <p:spPr bwMode="ltGray">
          <a:xfrm>
            <a:off x="1588" y="0"/>
            <a:ext cx="3968750" cy="1443038"/>
          </a:xfrm>
          <a:prstGeom prst="rect">
            <a:avLst/>
          </a:prstGeom>
          <a:noFill/>
          <a:ln w="9525">
            <a:noFill/>
            <a:miter lim="800000"/>
            <a:headEnd/>
            <a:tailEnd/>
          </a:ln>
        </p:spPr>
      </p:pic>
      <p:pic>
        <p:nvPicPr>
          <p:cNvPr id="5" name="Picture 10" descr="Mahindra Logo.png"/>
          <p:cNvPicPr>
            <a:picLocks noChangeAspect="1"/>
          </p:cNvPicPr>
          <p:nvPr/>
        </p:nvPicPr>
        <p:blipFill>
          <a:blip r:embed="rId3"/>
          <a:srcRect/>
          <a:stretch>
            <a:fillRect/>
          </a:stretch>
        </p:blipFill>
        <p:spPr bwMode="gray">
          <a:xfrm>
            <a:off x="6329363" y="476250"/>
            <a:ext cx="2378075" cy="657225"/>
          </a:xfrm>
          <a:prstGeom prst="rect">
            <a:avLst/>
          </a:prstGeom>
          <a:noFill/>
          <a:ln w="9525">
            <a:noFill/>
            <a:miter lim="800000"/>
            <a:headEnd/>
            <a:tailEnd/>
          </a:ln>
        </p:spPr>
      </p:pic>
      <p:sp>
        <p:nvSpPr>
          <p:cNvPr id="3" name="Subtitle 2"/>
          <p:cNvSpPr>
            <a:spLocks noGrp="1"/>
          </p:cNvSpPr>
          <p:nvPr>
            <p:ph type="subTitle" idx="1"/>
          </p:nvPr>
        </p:nvSpPr>
        <p:spPr bwMode="gray">
          <a:xfrm>
            <a:off x="1827213" y="4053701"/>
            <a:ext cx="5511800" cy="276999"/>
          </a:xfrm>
        </p:spPr>
        <p:txBody>
          <a:bodyPr anchor="b">
            <a:noAutofit/>
          </a:bodyPr>
          <a:lstStyle>
            <a:lvl1pPr marL="0" indent="0" algn="l">
              <a:buNone/>
              <a:defRPr b="1">
                <a:solidFill>
                  <a:schemeClr val="tx2"/>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9" name="Title 8"/>
          <p:cNvSpPr>
            <a:spLocks noGrp="1"/>
          </p:cNvSpPr>
          <p:nvPr>
            <p:ph type="title"/>
          </p:nvPr>
        </p:nvSpPr>
        <p:spPr bwMode="gray">
          <a:xfrm>
            <a:off x="1827213" y="2184400"/>
            <a:ext cx="5511800" cy="1231106"/>
          </a:xfrm>
        </p:spPr>
        <p:txBody>
          <a:bodyPr/>
          <a:lstStyle>
            <a:lvl1pPr algn="l">
              <a:defRPr sz="4000" b="1">
                <a:solidFill>
                  <a:schemeClr val="bg2"/>
                </a:solidFill>
                <a:latin typeface="Arial" pitchFamily="34" charset="0"/>
                <a:cs typeface="Arial" pitchFamily="34" charset="0"/>
              </a:defRPr>
            </a:lvl1pPr>
          </a:lstStyle>
          <a:p>
            <a:r>
              <a:rPr lang="en-US" smtClean="0"/>
              <a:t>Click to edit Master title style</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slid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81012" y="719138"/>
            <a:ext cx="8224837"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3" name="Text Placeholder 4"/>
          <p:cNvSpPr>
            <a:spLocks noGrp="1"/>
          </p:cNvSpPr>
          <p:nvPr>
            <p:ph type="body" sz="quarter" idx="10"/>
          </p:nvPr>
        </p:nvSpPr>
        <p:spPr bwMode="gray">
          <a:xfrm>
            <a:off x="481012" y="1971675"/>
            <a:ext cx="8224838" cy="1384995"/>
          </a:xfrm>
        </p:spPr>
        <p:txBody>
          <a:bodyPr/>
          <a:lstStyle>
            <a:lvl1pPr algn="l" rtl="0" eaLnBrk="1" latinLnBrk="0" hangingPunct="1">
              <a:spcBef>
                <a:spcPts val="0"/>
              </a:spcBef>
              <a:spcAft>
                <a:spcPts val="0"/>
              </a:spcAft>
              <a:buClr>
                <a:schemeClr val="bg2"/>
              </a:buClr>
              <a:buSzPct val="120000"/>
              <a:defRPr lang="en-US" sz="18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18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slide with subtitl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81012" y="719138"/>
            <a:ext cx="8224837"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3" name="Text Placeholder 4"/>
          <p:cNvSpPr>
            <a:spLocks noGrp="1"/>
          </p:cNvSpPr>
          <p:nvPr>
            <p:ph type="body" sz="quarter" idx="10"/>
          </p:nvPr>
        </p:nvSpPr>
        <p:spPr bwMode="gray">
          <a:xfrm>
            <a:off x="481012" y="1971675"/>
            <a:ext cx="8224838" cy="1384995"/>
          </a:xfrm>
        </p:spPr>
        <p:txBody>
          <a:bodyPr/>
          <a:lstStyle>
            <a:lvl1pPr algn="l" rtl="0" eaLnBrk="1" latinLnBrk="0" hangingPunct="1">
              <a:spcBef>
                <a:spcPts val="0"/>
              </a:spcBef>
              <a:spcAft>
                <a:spcPts val="0"/>
              </a:spcAft>
              <a:buClr>
                <a:schemeClr val="bg2"/>
              </a:buClr>
              <a:buSzPct val="120000"/>
              <a:defRPr lang="en-US" sz="18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18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Text Placeholder 41"/>
          <p:cNvSpPr>
            <a:spLocks noGrp="1"/>
          </p:cNvSpPr>
          <p:nvPr>
            <p:ph type="body" sz="quarter" idx="13"/>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arge audience">
    <p:spTree>
      <p:nvGrpSpPr>
        <p:cNvPr id="1" name=""/>
        <p:cNvGrpSpPr/>
        <p:nvPr/>
      </p:nvGrpSpPr>
      <p:grpSpPr>
        <a:xfrm>
          <a:off x="0" y="0"/>
          <a:ext cx="0" cy="0"/>
          <a:chOff x="0" y="0"/>
          <a:chExt cx="0" cy="0"/>
        </a:xfrm>
      </p:grpSpPr>
      <p:sp>
        <p:nvSpPr>
          <p:cNvPr id="3" name="Title 1"/>
          <p:cNvSpPr>
            <a:spLocks noGrp="1"/>
          </p:cNvSpPr>
          <p:nvPr>
            <p:ph type="title"/>
          </p:nvPr>
        </p:nvSpPr>
        <p:spPr bwMode="gray">
          <a:xfrm>
            <a:off x="481012" y="727075"/>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4" name="Text Placeholder 4"/>
          <p:cNvSpPr>
            <a:spLocks noGrp="1"/>
          </p:cNvSpPr>
          <p:nvPr>
            <p:ph type="body" sz="quarter" idx="10"/>
          </p:nvPr>
        </p:nvSpPr>
        <p:spPr bwMode="gray">
          <a:xfrm>
            <a:off x="481012" y="1971675"/>
            <a:ext cx="8224838" cy="1846659"/>
          </a:xfrm>
        </p:spPr>
        <p:txBody>
          <a:bodyPr/>
          <a:lstStyle>
            <a:lvl1pPr>
              <a:spcBef>
                <a:spcPts val="0"/>
              </a:spcBef>
              <a:spcAft>
                <a:spcPts val="0"/>
              </a:spcAft>
              <a:defRPr lang="en-US" sz="2400" b="0" kern="1200" baseline="0" dirty="0" smtClean="0">
                <a:solidFill>
                  <a:schemeClr val="tx1"/>
                </a:solidFill>
                <a:latin typeface="Arial" pitchFamily="34" charset="0"/>
                <a:ea typeface="+mn-ea"/>
                <a:cs typeface="Arial" pitchFamily="34" charset="0"/>
              </a:defRPr>
            </a:lvl1pPr>
            <a:lvl2pPr>
              <a:spcBef>
                <a:spcPts val="0"/>
              </a:spcBef>
              <a:spcAft>
                <a:spcPts val="0"/>
              </a:spcAft>
              <a:buClr>
                <a:schemeClr val="bg2"/>
              </a:buClr>
              <a:defRPr lang="en-US" sz="2400" b="0" kern="1200" baseline="0" dirty="0" smtClean="0">
                <a:solidFill>
                  <a:schemeClr val="tx1"/>
                </a:solidFill>
                <a:latin typeface="+mn-lt"/>
                <a:ea typeface="+mn-ea"/>
                <a:cs typeface="Arial" pitchFamily="34" charset="0"/>
              </a:defRPr>
            </a:lvl2pPr>
            <a:lvl3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3pPr>
            <a:lvl4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4pPr>
            <a:lvl5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24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6" name="Picture Placeholder 15"/>
          <p:cNvSpPr>
            <a:spLocks noGrp="1"/>
          </p:cNvSpPr>
          <p:nvPr>
            <p:ph type="pic" sz="quarter" idx="10"/>
          </p:nvPr>
        </p:nvSpPr>
        <p:spPr bwMode="gray">
          <a:xfrm>
            <a:off x="481013" y="1971675"/>
            <a:ext cx="4078287" cy="4162425"/>
          </a:xfrm>
        </p:spPr>
        <p:txBody>
          <a:bodyPr>
            <a:noAutofit/>
          </a:bodyPr>
          <a:lstStyle>
            <a:lvl1pPr marL="0" indent="0">
              <a:buNone/>
              <a:defRPr>
                <a:latin typeface="Arial" pitchFamily="34" charset="0"/>
                <a:cs typeface="Arial" pitchFamily="34" charset="0"/>
              </a:defRPr>
            </a:lvl1pPr>
          </a:lstStyle>
          <a:p>
            <a:pPr lvl="0"/>
            <a:r>
              <a:rPr lang="en-US" noProof="0" smtClean="0"/>
              <a:t>Click icon to add picture</a:t>
            </a:r>
            <a:endParaRPr lang="en-US" noProof="0" dirty="0"/>
          </a:p>
        </p:txBody>
      </p:sp>
      <p:sp>
        <p:nvSpPr>
          <p:cNvPr id="18" name="Text Placeholder 4"/>
          <p:cNvSpPr>
            <a:spLocks noGrp="1"/>
          </p:cNvSpPr>
          <p:nvPr>
            <p:ph type="body" sz="quarter" idx="19"/>
          </p:nvPr>
        </p:nvSpPr>
        <p:spPr bwMode="gray">
          <a:xfrm>
            <a:off x="4838700" y="1971675"/>
            <a:ext cx="3846512" cy="1384995"/>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Title 1"/>
          <p:cNvSpPr>
            <a:spLocks noGrp="1"/>
          </p:cNvSpPr>
          <p:nvPr>
            <p:ph type="title"/>
          </p:nvPr>
        </p:nvSpPr>
        <p:spPr bwMode="gray">
          <a:xfrm>
            <a:off x="481012" y="727075"/>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7" name="Text Placeholder 41"/>
          <p:cNvSpPr>
            <a:spLocks noGrp="1"/>
          </p:cNvSpPr>
          <p:nvPr>
            <p:ph type="body" sz="quarter" idx="13"/>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ivider Slide">
    <p:spTree>
      <p:nvGrpSpPr>
        <p:cNvPr id="1" name=""/>
        <p:cNvGrpSpPr/>
        <p:nvPr/>
      </p:nvGrpSpPr>
      <p:grpSpPr>
        <a:xfrm>
          <a:off x="0" y="0"/>
          <a:ext cx="0" cy="0"/>
          <a:chOff x="0" y="0"/>
          <a:chExt cx="0" cy="0"/>
        </a:xfrm>
      </p:grpSpPr>
      <p:pic>
        <p:nvPicPr>
          <p:cNvPr id="4" name="Picture 9" descr="ridge4.png"/>
          <p:cNvPicPr>
            <a:picLocks noChangeAspect="1"/>
          </p:cNvPicPr>
          <p:nvPr/>
        </p:nvPicPr>
        <p:blipFill>
          <a:blip r:embed="rId2"/>
          <a:srcRect/>
          <a:stretch>
            <a:fillRect/>
          </a:stretch>
        </p:blipFill>
        <p:spPr bwMode="ltGray">
          <a:xfrm>
            <a:off x="1588" y="0"/>
            <a:ext cx="3968750" cy="1443038"/>
          </a:xfrm>
          <a:prstGeom prst="rect">
            <a:avLst/>
          </a:prstGeom>
          <a:noFill/>
          <a:ln w="9525">
            <a:noFill/>
            <a:miter lim="800000"/>
            <a:headEnd/>
            <a:tailEnd/>
          </a:ln>
        </p:spPr>
      </p:pic>
      <p:pic>
        <p:nvPicPr>
          <p:cNvPr id="5" name="Picture 10" descr="Mahindra Logo.png"/>
          <p:cNvPicPr>
            <a:picLocks noChangeAspect="1"/>
          </p:cNvPicPr>
          <p:nvPr/>
        </p:nvPicPr>
        <p:blipFill>
          <a:blip r:embed="rId3"/>
          <a:srcRect/>
          <a:stretch>
            <a:fillRect/>
          </a:stretch>
        </p:blipFill>
        <p:spPr bwMode="gray">
          <a:xfrm>
            <a:off x="6329363" y="476250"/>
            <a:ext cx="2378075" cy="657225"/>
          </a:xfrm>
          <a:prstGeom prst="rect">
            <a:avLst/>
          </a:prstGeom>
          <a:noFill/>
          <a:ln w="9525">
            <a:noFill/>
            <a:miter lim="800000"/>
            <a:headEnd/>
            <a:tailEnd/>
          </a:ln>
        </p:spPr>
      </p:pic>
      <p:sp>
        <p:nvSpPr>
          <p:cNvPr id="3" name="Subtitle 2"/>
          <p:cNvSpPr>
            <a:spLocks noGrp="1"/>
          </p:cNvSpPr>
          <p:nvPr>
            <p:ph type="subTitle" idx="1"/>
          </p:nvPr>
        </p:nvSpPr>
        <p:spPr bwMode="gray">
          <a:xfrm>
            <a:off x="1839913" y="4067175"/>
            <a:ext cx="5524500" cy="276999"/>
          </a:xfrm>
          <a:noFill/>
          <a:ln w="9525">
            <a:noFill/>
            <a:miter lim="800000"/>
            <a:headEnd/>
            <a:tailEnd/>
          </a:ln>
        </p:spPr>
        <p:txBody>
          <a:bodyPr anchor="b"/>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a:solidFill>
                  <a:schemeClr val="tx2"/>
                </a:solidFill>
                <a:latin typeface="Arial" pitchFamily="34" charset="0"/>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9" name="Title 8"/>
          <p:cNvSpPr>
            <a:spLocks noGrp="1"/>
          </p:cNvSpPr>
          <p:nvPr>
            <p:ph type="title"/>
          </p:nvPr>
        </p:nvSpPr>
        <p:spPr bwMode="gray">
          <a:xfrm>
            <a:off x="1839914" y="2200275"/>
            <a:ext cx="5524500" cy="1231106"/>
          </a:xfrm>
          <a:noFill/>
          <a:ln w="9525">
            <a:noFill/>
            <a:miter lim="800000"/>
            <a:headEnd/>
            <a:tailEnd/>
          </a:ln>
        </p:spPr>
        <p:txBody>
          <a:bodyPr/>
          <a:lstStyle>
            <a:lvl1pPr algn="l" defTabSz="914400" rtl="0" eaLnBrk="1" latinLnBrk="0" hangingPunct="1">
              <a:spcBef>
                <a:spcPct val="0"/>
              </a:spcBef>
              <a:buNone/>
              <a:defRPr lang="en-US" sz="4000" b="1" kern="1200" dirty="0">
                <a:solidFill>
                  <a:schemeClr val="bg2"/>
                </a:solidFill>
                <a:latin typeface="Arial" pitchFamily="34" charset="0"/>
                <a:ea typeface="+mj-ea"/>
                <a:cs typeface="Arial" pitchFamily="34" charset="0"/>
              </a:defRPr>
            </a:lvl1pPr>
          </a:lstStyle>
          <a:p>
            <a:r>
              <a:rPr lang="en-US" smtClean="0"/>
              <a:t>Click to edit Master title style</a:t>
            </a:r>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ivider Slide 2">
    <p:spTree>
      <p:nvGrpSpPr>
        <p:cNvPr id="1" name=""/>
        <p:cNvGrpSpPr/>
        <p:nvPr/>
      </p:nvGrpSpPr>
      <p:grpSpPr>
        <a:xfrm>
          <a:off x="0" y="0"/>
          <a:ext cx="0" cy="0"/>
          <a:chOff x="0" y="0"/>
          <a:chExt cx="0" cy="0"/>
        </a:xfrm>
      </p:grpSpPr>
      <p:pic>
        <p:nvPicPr>
          <p:cNvPr id="5" name="Picture 9" descr="ridge4.png"/>
          <p:cNvPicPr>
            <a:picLocks noChangeAspect="1"/>
          </p:cNvPicPr>
          <p:nvPr/>
        </p:nvPicPr>
        <p:blipFill>
          <a:blip r:embed="rId2"/>
          <a:srcRect/>
          <a:stretch>
            <a:fillRect/>
          </a:stretch>
        </p:blipFill>
        <p:spPr bwMode="ltGray">
          <a:xfrm>
            <a:off x="1588" y="0"/>
            <a:ext cx="3968750" cy="1443038"/>
          </a:xfrm>
          <a:prstGeom prst="rect">
            <a:avLst/>
          </a:prstGeom>
          <a:noFill/>
          <a:ln w="9525">
            <a:noFill/>
            <a:miter lim="800000"/>
            <a:headEnd/>
            <a:tailEnd/>
          </a:ln>
        </p:spPr>
      </p:pic>
      <p:pic>
        <p:nvPicPr>
          <p:cNvPr id="6" name="Picture 10" descr="Mahindra Logo.png"/>
          <p:cNvPicPr>
            <a:picLocks noChangeAspect="1"/>
          </p:cNvPicPr>
          <p:nvPr/>
        </p:nvPicPr>
        <p:blipFill>
          <a:blip r:embed="rId3"/>
          <a:srcRect/>
          <a:stretch>
            <a:fillRect/>
          </a:stretch>
        </p:blipFill>
        <p:spPr bwMode="gray">
          <a:xfrm>
            <a:off x="6329363" y="476250"/>
            <a:ext cx="2378075" cy="657225"/>
          </a:xfrm>
          <a:prstGeom prst="rect">
            <a:avLst/>
          </a:prstGeom>
          <a:noFill/>
          <a:ln w="9525">
            <a:noFill/>
            <a:miter lim="800000"/>
            <a:headEnd/>
            <a:tailEnd/>
          </a:ln>
        </p:spPr>
      </p:pic>
      <p:sp>
        <p:nvSpPr>
          <p:cNvPr id="12" name="Picture Placeholder 22"/>
          <p:cNvSpPr>
            <a:spLocks noGrp="1"/>
          </p:cNvSpPr>
          <p:nvPr>
            <p:ph type="pic" sz="quarter" idx="13"/>
          </p:nvPr>
        </p:nvSpPr>
        <p:spPr bwMode="gray">
          <a:xfrm>
            <a:off x="481013" y="1971675"/>
            <a:ext cx="4102100" cy="4175125"/>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p>
        </p:txBody>
      </p:sp>
      <p:sp>
        <p:nvSpPr>
          <p:cNvPr id="22" name="Subtitle 2"/>
          <p:cNvSpPr>
            <a:spLocks noGrp="1"/>
          </p:cNvSpPr>
          <p:nvPr>
            <p:ph type="subTitle" idx="1"/>
          </p:nvPr>
        </p:nvSpPr>
        <p:spPr bwMode="gray">
          <a:xfrm>
            <a:off x="4926013" y="4295775"/>
            <a:ext cx="3781424" cy="276999"/>
          </a:xfrm>
          <a:noFill/>
          <a:ln w="9525">
            <a:noFill/>
            <a:miter lim="800000"/>
            <a:headEnd/>
            <a:tailEnd/>
          </a:ln>
        </p:spPr>
        <p:txBody>
          <a:bodyPr anchor="b"/>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a:solidFill>
                  <a:schemeClr val="tx2"/>
                </a:solidFill>
                <a:latin typeface="Arial" pitchFamily="34" charset="0"/>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23" name="Title 8"/>
          <p:cNvSpPr>
            <a:spLocks noGrp="1"/>
          </p:cNvSpPr>
          <p:nvPr>
            <p:ph type="title"/>
          </p:nvPr>
        </p:nvSpPr>
        <p:spPr bwMode="gray">
          <a:xfrm>
            <a:off x="4926014" y="1971675"/>
            <a:ext cx="3781424" cy="1846659"/>
          </a:xfrm>
          <a:noFill/>
          <a:ln w="9525">
            <a:noFill/>
            <a:miter lim="800000"/>
            <a:headEnd/>
            <a:tailEnd/>
          </a:ln>
        </p:spPr>
        <p:txBody>
          <a:bodyPr/>
          <a:lstStyle>
            <a:lvl1pPr algn="l" defTabSz="914400" rtl="0" eaLnBrk="1" latinLnBrk="0" hangingPunct="1">
              <a:spcBef>
                <a:spcPct val="0"/>
              </a:spcBef>
              <a:buNone/>
              <a:defRPr lang="en-US" sz="4000" b="1" kern="1200" dirty="0">
                <a:solidFill>
                  <a:schemeClr val="bg2"/>
                </a:solidFill>
                <a:latin typeface="Arial" pitchFamily="34" charset="0"/>
                <a:ea typeface="+mj-ea"/>
                <a:cs typeface="Arial" pitchFamily="34" charset="0"/>
              </a:defRPr>
            </a:lvl1pPr>
          </a:lstStyle>
          <a:p>
            <a:r>
              <a:rPr lang="en-US" smtClean="0"/>
              <a:t>Click to edit Master title style</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2">
    <p:spTree>
      <p:nvGrpSpPr>
        <p:cNvPr id="1" name=""/>
        <p:cNvGrpSpPr/>
        <p:nvPr/>
      </p:nvGrpSpPr>
      <p:grpSpPr>
        <a:xfrm>
          <a:off x="0" y="0"/>
          <a:ext cx="0" cy="0"/>
          <a:chOff x="0" y="0"/>
          <a:chExt cx="0" cy="0"/>
        </a:xfrm>
      </p:grpSpPr>
      <p:cxnSp>
        <p:nvCxnSpPr>
          <p:cNvPr id="8" name="Straight Connector 7"/>
          <p:cNvCxnSpPr/>
          <p:nvPr/>
        </p:nvCxnSpPr>
        <p:spPr bwMode="gray">
          <a:xfrm>
            <a:off x="481013" y="2344738"/>
            <a:ext cx="3906837"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gray">
          <a:xfrm>
            <a:off x="4773613" y="2344738"/>
            <a:ext cx="3906837"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 name="Text Placeholder 4"/>
          <p:cNvSpPr>
            <a:spLocks noGrp="1"/>
          </p:cNvSpPr>
          <p:nvPr>
            <p:ph type="body" sz="quarter" idx="10"/>
          </p:nvPr>
        </p:nvSpPr>
        <p:spPr bwMode="gray">
          <a:xfrm>
            <a:off x="481013" y="2466976"/>
            <a:ext cx="3933825"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Text Placeholder 4"/>
          <p:cNvSpPr>
            <a:spLocks noGrp="1"/>
          </p:cNvSpPr>
          <p:nvPr>
            <p:ph type="body" sz="quarter" idx="11"/>
          </p:nvPr>
        </p:nvSpPr>
        <p:spPr bwMode="gray">
          <a:xfrm>
            <a:off x="4773613" y="2466976"/>
            <a:ext cx="3933825"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Text Placeholder 4"/>
          <p:cNvSpPr>
            <a:spLocks noGrp="1"/>
          </p:cNvSpPr>
          <p:nvPr>
            <p:ph type="body" sz="quarter" idx="12"/>
          </p:nvPr>
        </p:nvSpPr>
        <p:spPr bwMode="gray">
          <a:xfrm>
            <a:off x="481013" y="1971675"/>
            <a:ext cx="3933825" cy="286161"/>
          </a:xfrm>
          <a:noFill/>
          <a:ln>
            <a:noFill/>
          </a:ln>
        </p:spPr>
        <p:txBody>
          <a:bodyPr anchor="b"/>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6" name="Text Placeholder 4"/>
          <p:cNvSpPr>
            <a:spLocks noGrp="1"/>
          </p:cNvSpPr>
          <p:nvPr>
            <p:ph type="body" sz="quarter" idx="13"/>
          </p:nvPr>
        </p:nvSpPr>
        <p:spPr bwMode="gray">
          <a:xfrm>
            <a:off x="4773613" y="1971675"/>
            <a:ext cx="3933825" cy="286161"/>
          </a:xfrm>
          <a:noFill/>
          <a:ln>
            <a:noFill/>
          </a:ln>
        </p:spPr>
        <p:txBody>
          <a:bodyPr anchor="b"/>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10" name="Title 1"/>
          <p:cNvSpPr>
            <a:spLocks noGrp="1"/>
          </p:cNvSpPr>
          <p:nvPr>
            <p:ph type="title"/>
          </p:nvPr>
        </p:nvSpPr>
        <p:spPr bwMode="gray">
          <a:xfrm>
            <a:off x="481012" y="727075"/>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15" name="Text Placeholder 41"/>
          <p:cNvSpPr>
            <a:spLocks noGrp="1"/>
          </p:cNvSpPr>
          <p:nvPr>
            <p:ph type="body" sz="quarter" idx="14"/>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7" descr="Ridge.pdf"/>
          <p:cNvPicPr>
            <a:picLocks noChangeAspect="1"/>
          </p:cNvPicPr>
          <p:nvPr/>
        </p:nvPicPr>
        <p:blipFill>
          <a:blip r:embed="rId17"/>
          <a:srcRect/>
          <a:stretch>
            <a:fillRect/>
          </a:stretch>
        </p:blipFill>
        <p:spPr bwMode="ltGray">
          <a:xfrm>
            <a:off x="0" y="0"/>
            <a:ext cx="2270125" cy="825500"/>
          </a:xfrm>
          <a:prstGeom prst="rect">
            <a:avLst/>
          </a:prstGeom>
          <a:noFill/>
          <a:ln w="9525">
            <a:noFill/>
            <a:miter lim="800000"/>
            <a:headEnd/>
            <a:tailEnd/>
          </a:ln>
        </p:spPr>
      </p:pic>
      <p:sp>
        <p:nvSpPr>
          <p:cNvPr id="1027" name="Title Placeholder 1"/>
          <p:cNvSpPr>
            <a:spLocks noGrp="1"/>
          </p:cNvSpPr>
          <p:nvPr>
            <p:ph type="title"/>
          </p:nvPr>
        </p:nvSpPr>
        <p:spPr bwMode="auto">
          <a:xfrm>
            <a:off x="468313" y="711200"/>
            <a:ext cx="8212137" cy="492125"/>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smtClean="0"/>
              <a:t>Click to edit Master title style</a:t>
            </a:r>
          </a:p>
        </p:txBody>
      </p:sp>
      <p:sp>
        <p:nvSpPr>
          <p:cNvPr id="3" name="Text Placeholder 2"/>
          <p:cNvSpPr>
            <a:spLocks noGrp="1"/>
          </p:cNvSpPr>
          <p:nvPr>
            <p:ph type="body" idx="1"/>
          </p:nvPr>
        </p:nvSpPr>
        <p:spPr>
          <a:xfrm>
            <a:off x="481013" y="1971675"/>
            <a:ext cx="8212137" cy="1477963"/>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dirty="0" smtClean="0"/>
              <a:t>Click to edit master text styles</a:t>
            </a:r>
          </a:p>
          <a:p>
            <a:pPr lvl="2"/>
            <a:r>
              <a:rPr lang="en-US" dirty="0" smtClean="0"/>
              <a:t>First level</a:t>
            </a:r>
          </a:p>
          <a:p>
            <a:pPr lvl="3"/>
            <a:r>
              <a:rPr lang="en-US" dirty="0" smtClean="0"/>
              <a:t>Second level</a:t>
            </a:r>
          </a:p>
          <a:p>
            <a:pPr lvl="4"/>
            <a:r>
              <a:rPr lang="en-US" dirty="0" smtClean="0"/>
              <a:t>Third level</a:t>
            </a:r>
          </a:p>
          <a:p>
            <a:pPr lvl="5"/>
            <a:r>
              <a:rPr lang="en-US" dirty="0" smtClean="0"/>
              <a:t>Fifth level</a:t>
            </a:r>
            <a:endParaRPr lang="en-US" dirty="0"/>
          </a:p>
        </p:txBody>
      </p:sp>
      <p:sp>
        <p:nvSpPr>
          <p:cNvPr id="9" name="Slide Number Placeholder 5"/>
          <p:cNvSpPr txBox="1">
            <a:spLocks/>
          </p:cNvSpPr>
          <p:nvPr/>
        </p:nvSpPr>
        <p:spPr bwMode="auto">
          <a:xfrm>
            <a:off x="8821738" y="6613525"/>
            <a:ext cx="157162" cy="153988"/>
          </a:xfrm>
          <a:prstGeom prst="rect">
            <a:avLst/>
          </a:prstGeom>
          <a:noFill/>
          <a:ln w="9525">
            <a:noFill/>
            <a:miter lim="800000"/>
            <a:headEnd/>
            <a:tailEnd/>
          </a:ln>
        </p:spPr>
        <p:txBody>
          <a:bodyPr wrap="none" lIns="0" tIns="0" rIns="0" bIns="0" anchor="ctr">
            <a:spAutoFit/>
          </a:bodyPr>
          <a:lstStyle/>
          <a:p>
            <a:pPr algn="r" fontAlgn="auto">
              <a:spcBef>
                <a:spcPts val="0"/>
              </a:spcBef>
              <a:spcAft>
                <a:spcPts val="0"/>
              </a:spcAft>
              <a:defRPr/>
            </a:pPr>
            <a:fld id="{E9B6AED2-E616-4CD5-862A-CB15F603EB39}" type="slidenum">
              <a:rPr lang="en-US" sz="1000">
                <a:solidFill>
                  <a:schemeClr val="tx2"/>
                </a:solidFill>
                <a:latin typeface="Arial" pitchFamily="34" charset="0"/>
                <a:cs typeface="Arial" pitchFamily="34" charset="0"/>
              </a:rPr>
              <a:pPr algn="r" fontAlgn="auto">
                <a:spcBef>
                  <a:spcPts val="0"/>
                </a:spcBef>
                <a:spcAft>
                  <a:spcPts val="0"/>
                </a:spcAft>
                <a:defRPr/>
              </a:pPr>
              <a:t>‹#›</a:t>
            </a:fld>
            <a:endParaRPr lang="en-US" sz="1000" dirty="0">
              <a:solidFill>
                <a:schemeClr val="tx2"/>
              </a:solidFill>
              <a:latin typeface="Arial" pitchFamily="34" charset="0"/>
              <a:cs typeface="Arial" pitchFamily="34" charset="0"/>
            </a:endParaRPr>
          </a:p>
        </p:txBody>
      </p:sp>
      <p:sp>
        <p:nvSpPr>
          <p:cNvPr id="7" name="TextBox 20"/>
          <p:cNvSpPr txBox="1">
            <a:spLocks noChangeArrowheads="1"/>
          </p:cNvSpPr>
          <p:nvPr/>
        </p:nvSpPr>
        <p:spPr bwMode="gray">
          <a:xfrm>
            <a:off x="481013" y="6629400"/>
            <a:ext cx="2432050" cy="123825"/>
          </a:xfrm>
          <a:prstGeom prst="rect">
            <a:avLst/>
          </a:prstGeom>
          <a:noFill/>
          <a:ln w="9525">
            <a:noFill/>
            <a:miter lim="800000"/>
            <a:headEnd/>
            <a:tailEnd/>
          </a:ln>
        </p:spPr>
        <p:txBody>
          <a:bodyPr wrap="none" lIns="0" tIns="0" rIns="0" bIns="0">
            <a:spAutoFit/>
          </a:bodyPr>
          <a:lstStyle/>
          <a:p>
            <a:pPr fontAlgn="auto">
              <a:spcBef>
                <a:spcPts val="0"/>
              </a:spcBef>
              <a:spcAft>
                <a:spcPts val="0"/>
              </a:spcAft>
              <a:defRPr/>
            </a:pPr>
            <a:r>
              <a:rPr lang="en-US" sz="800" dirty="0">
                <a:solidFill>
                  <a:schemeClr val="tx2"/>
                </a:solidFill>
                <a:latin typeface="Arial" pitchFamily="34" charset="0"/>
                <a:cs typeface="Arial" pitchFamily="34" charset="0"/>
              </a:rPr>
              <a:t>Copyright © </a:t>
            </a:r>
            <a:r>
              <a:rPr lang="en-US" sz="800" dirty="0" smtClean="0">
                <a:solidFill>
                  <a:schemeClr val="tx2"/>
                </a:solidFill>
                <a:latin typeface="Arial" pitchFamily="34" charset="0"/>
                <a:cs typeface="Arial" pitchFamily="34" charset="0"/>
              </a:rPr>
              <a:t>2014 </a:t>
            </a:r>
            <a:r>
              <a:rPr lang="en-US" sz="800" dirty="0">
                <a:solidFill>
                  <a:schemeClr val="tx2"/>
                </a:solidFill>
                <a:latin typeface="Arial" pitchFamily="34" charset="0"/>
                <a:cs typeface="Arial" pitchFamily="34" charset="0"/>
              </a:rPr>
              <a:t>Tech Mahindra. All rights reserved.</a:t>
            </a:r>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78" r:id="rId3"/>
    <p:sldLayoutId id="2147483679" r:id="rId4"/>
    <p:sldLayoutId id="2147483680" r:id="rId5"/>
    <p:sldLayoutId id="2147483681" r:id="rId6"/>
    <p:sldLayoutId id="2147483687" r:id="rId7"/>
    <p:sldLayoutId id="2147483688" r:id="rId8"/>
    <p:sldLayoutId id="2147483689" r:id="rId9"/>
    <p:sldLayoutId id="2147483690" r:id="rId10"/>
    <p:sldLayoutId id="2147483682" r:id="rId11"/>
    <p:sldLayoutId id="2147483683" r:id="rId12"/>
    <p:sldLayoutId id="2147483684" r:id="rId13"/>
    <p:sldLayoutId id="2147483691" r:id="rId14"/>
    <p:sldLayoutId id="2147483692" r:id="rId15"/>
  </p:sldLayoutIdLst>
  <p:hf sldNum="0" hdr="0" dt="0"/>
  <p:txStyles>
    <p:titleStyle>
      <a:lvl1pPr algn="l" rtl="0" eaLnBrk="1" fontAlgn="base" hangingPunct="1">
        <a:spcBef>
          <a:spcPct val="0"/>
        </a:spcBef>
        <a:spcAft>
          <a:spcPct val="0"/>
        </a:spcAft>
        <a:defRPr lang="en-US" sz="3200" b="1" kern="1200" dirty="0">
          <a:solidFill>
            <a:schemeClr val="tx2"/>
          </a:solidFill>
          <a:latin typeface="Arial" pitchFamily="34" charset="0"/>
          <a:ea typeface="+mj-ea"/>
          <a:cs typeface="Arial" pitchFamily="34" charset="0"/>
        </a:defRPr>
      </a:lvl1pPr>
      <a:lvl2pPr algn="l" rtl="0" eaLnBrk="1" fontAlgn="base" hangingPunct="1">
        <a:spcBef>
          <a:spcPct val="0"/>
        </a:spcBef>
        <a:spcAft>
          <a:spcPct val="0"/>
        </a:spcAft>
        <a:defRPr sz="3200" b="1">
          <a:solidFill>
            <a:schemeClr val="tx2"/>
          </a:solidFill>
          <a:latin typeface="Arial" charset="0"/>
          <a:cs typeface="Arial" charset="0"/>
        </a:defRPr>
      </a:lvl2pPr>
      <a:lvl3pPr algn="l" rtl="0" eaLnBrk="1" fontAlgn="base" hangingPunct="1">
        <a:spcBef>
          <a:spcPct val="0"/>
        </a:spcBef>
        <a:spcAft>
          <a:spcPct val="0"/>
        </a:spcAft>
        <a:defRPr sz="3200" b="1">
          <a:solidFill>
            <a:schemeClr val="tx2"/>
          </a:solidFill>
          <a:latin typeface="Arial" charset="0"/>
          <a:cs typeface="Arial" charset="0"/>
        </a:defRPr>
      </a:lvl3pPr>
      <a:lvl4pPr algn="l" rtl="0" eaLnBrk="1" fontAlgn="base" hangingPunct="1">
        <a:spcBef>
          <a:spcPct val="0"/>
        </a:spcBef>
        <a:spcAft>
          <a:spcPct val="0"/>
        </a:spcAft>
        <a:defRPr sz="3200" b="1">
          <a:solidFill>
            <a:schemeClr val="tx2"/>
          </a:solidFill>
          <a:latin typeface="Arial" charset="0"/>
          <a:cs typeface="Arial" charset="0"/>
        </a:defRPr>
      </a:lvl4pPr>
      <a:lvl5pPr algn="l" rtl="0" eaLnBrk="1" fontAlgn="base" hangingPunct="1">
        <a:spcBef>
          <a:spcPct val="0"/>
        </a:spcBef>
        <a:spcAft>
          <a:spcPct val="0"/>
        </a:spcAft>
        <a:defRPr sz="3200" b="1">
          <a:solidFill>
            <a:schemeClr val="tx2"/>
          </a:solidFill>
          <a:latin typeface="Arial" charset="0"/>
          <a:cs typeface="Arial" charset="0"/>
        </a:defRPr>
      </a:lvl5pPr>
      <a:lvl6pPr marL="457200" algn="l" rtl="0" eaLnBrk="1" fontAlgn="base" hangingPunct="1">
        <a:spcBef>
          <a:spcPct val="0"/>
        </a:spcBef>
        <a:spcAft>
          <a:spcPct val="0"/>
        </a:spcAft>
        <a:defRPr sz="3200" b="1">
          <a:solidFill>
            <a:schemeClr val="tx2"/>
          </a:solidFill>
          <a:latin typeface="Arial" charset="0"/>
          <a:cs typeface="Arial" charset="0"/>
        </a:defRPr>
      </a:lvl6pPr>
      <a:lvl7pPr marL="914400" algn="l" rtl="0" eaLnBrk="1" fontAlgn="base" hangingPunct="1">
        <a:spcBef>
          <a:spcPct val="0"/>
        </a:spcBef>
        <a:spcAft>
          <a:spcPct val="0"/>
        </a:spcAft>
        <a:defRPr sz="3200" b="1">
          <a:solidFill>
            <a:schemeClr val="tx2"/>
          </a:solidFill>
          <a:latin typeface="Arial" charset="0"/>
          <a:cs typeface="Arial" charset="0"/>
        </a:defRPr>
      </a:lvl7pPr>
      <a:lvl8pPr marL="1371600" algn="l" rtl="0" eaLnBrk="1" fontAlgn="base" hangingPunct="1">
        <a:spcBef>
          <a:spcPct val="0"/>
        </a:spcBef>
        <a:spcAft>
          <a:spcPct val="0"/>
        </a:spcAft>
        <a:defRPr sz="3200" b="1">
          <a:solidFill>
            <a:schemeClr val="tx2"/>
          </a:solidFill>
          <a:latin typeface="Arial" charset="0"/>
          <a:cs typeface="Arial" charset="0"/>
        </a:defRPr>
      </a:lvl8pPr>
      <a:lvl9pPr marL="1828800" algn="l" rtl="0" eaLnBrk="1" fontAlgn="base" hangingPunct="1">
        <a:spcBef>
          <a:spcPct val="0"/>
        </a:spcBef>
        <a:spcAft>
          <a:spcPct val="0"/>
        </a:spcAft>
        <a:defRPr sz="3200" b="1">
          <a:solidFill>
            <a:schemeClr val="tx2"/>
          </a:solidFill>
          <a:latin typeface="Arial" charset="0"/>
          <a:cs typeface="Arial" charset="0"/>
        </a:defRPr>
      </a:lvl9pPr>
    </p:titleStyle>
    <p:bodyStyle>
      <a:lvl1pPr marL="290513" indent="-290513" algn="l" rtl="0" eaLnBrk="1" fontAlgn="base" hangingPunct="1">
        <a:spcBef>
          <a:spcPct val="0"/>
        </a:spcBef>
        <a:spcAft>
          <a:spcPct val="0"/>
        </a:spcAft>
        <a:buClr>
          <a:schemeClr val="bg2"/>
        </a:buClr>
        <a:buSzPct val="120000"/>
        <a:buFont typeface="Wingdings" pitchFamily="2" charset="2"/>
        <a:buChar char="§"/>
        <a:defRPr lang="en-US" kern="1200" dirty="0">
          <a:solidFill>
            <a:schemeClr val="tx1"/>
          </a:solidFill>
          <a:latin typeface="Arial" pitchFamily="34" charset="0"/>
          <a:ea typeface="+mn-ea"/>
          <a:cs typeface="Arial" pitchFamily="34" charset="0"/>
        </a:defRPr>
      </a:lvl1pPr>
      <a:lvl2pPr marL="285750" indent="-285750" algn="l" rtl="0" eaLnBrk="1" fontAlgn="base" hangingPunct="1">
        <a:spcBef>
          <a:spcPct val="0"/>
        </a:spcBef>
        <a:spcAft>
          <a:spcPct val="0"/>
        </a:spcAft>
        <a:buClr>
          <a:schemeClr val="bg2"/>
        </a:buClr>
        <a:buSzPct val="100000"/>
        <a:buFont typeface="Wingdings" pitchFamily="2" charset="2"/>
        <a:buChar char="§"/>
        <a:defRPr lang="en-US" kern="1200" dirty="0">
          <a:solidFill>
            <a:schemeClr val="tx1"/>
          </a:solidFill>
          <a:latin typeface="+mn-lt"/>
          <a:ea typeface="+mn-ea"/>
          <a:cs typeface="Arial" charset="0"/>
        </a:defRPr>
      </a:lvl2pPr>
      <a:lvl3pPr marL="571500" indent="-279400" algn="l" rtl="0" eaLnBrk="1" fontAlgn="base" hangingPunct="1">
        <a:spcBef>
          <a:spcPct val="0"/>
        </a:spcBef>
        <a:spcAft>
          <a:spcPct val="0"/>
        </a:spcAft>
        <a:buClr>
          <a:schemeClr val="bg2"/>
        </a:buClr>
        <a:buSzPct val="90000"/>
        <a:buFont typeface="Arial" charset="0"/>
        <a:buChar char="–"/>
        <a:defRPr lang="en-US" kern="1200" dirty="0">
          <a:solidFill>
            <a:schemeClr val="tx1"/>
          </a:solidFill>
          <a:latin typeface="Arial" pitchFamily="34" charset="0"/>
          <a:ea typeface="+mn-ea"/>
          <a:cs typeface="Arial" pitchFamily="34" charset="0"/>
        </a:defRPr>
      </a:lvl3pPr>
      <a:lvl4pPr marL="850900" indent="-279400" algn="l" rtl="0" eaLnBrk="1" fontAlgn="base" hangingPunct="1">
        <a:spcBef>
          <a:spcPct val="0"/>
        </a:spcBef>
        <a:spcAft>
          <a:spcPct val="0"/>
        </a:spcAft>
        <a:buClr>
          <a:schemeClr val="bg2"/>
        </a:buClr>
        <a:buSzPct val="80000"/>
        <a:buFont typeface="Wingdings" pitchFamily="2" charset="2"/>
        <a:buChar char="§"/>
        <a:defRPr lang="en-US" kern="1200" dirty="0">
          <a:solidFill>
            <a:schemeClr val="tx1"/>
          </a:solidFill>
          <a:latin typeface="Arial" pitchFamily="34" charset="0"/>
          <a:ea typeface="+mn-ea"/>
          <a:cs typeface="Arial" charset="0"/>
        </a:defRPr>
      </a:lvl4pPr>
      <a:lvl5pPr marL="1136650" indent="-285750" algn="l" defTabSz="933450" rtl="0" eaLnBrk="1" fontAlgn="base" hangingPunct="1">
        <a:spcBef>
          <a:spcPct val="0"/>
        </a:spcBef>
        <a:spcAft>
          <a:spcPct val="0"/>
        </a:spcAft>
        <a:buClr>
          <a:schemeClr val="bg2"/>
        </a:buClr>
        <a:buSzPct val="70000"/>
        <a:buFont typeface="Arial" charset="0"/>
        <a:buChar char="–"/>
        <a:defRPr lang="en-US" kern="1200" dirty="0">
          <a:solidFill>
            <a:schemeClr val="tx1"/>
          </a:solidFill>
          <a:latin typeface="Arial" pitchFamily="34" charset="0"/>
          <a:ea typeface="+mn-ea"/>
          <a:cs typeface="Arial" charset="0"/>
        </a:defRPr>
      </a:lvl5pPr>
      <a:lvl6pPr marL="1371600" indent="-241300" algn="l" defTabSz="914400" rtl="0" eaLnBrk="1" latinLnBrk="0" hangingPunct="1">
        <a:spcBef>
          <a:spcPct val="20000"/>
        </a:spcBef>
        <a:buClr>
          <a:schemeClr val="bg2"/>
        </a:buClr>
        <a:buSzPct val="60000"/>
        <a:buFont typeface="Wingdings" pitchFamily="2" charset="2"/>
        <a:buChar char="§"/>
        <a:defRPr sz="2000" kern="1200">
          <a:solidFill>
            <a:schemeClr val="tx1"/>
          </a:solidFill>
          <a:latin typeface="Arial" pitchFamily="34" charset="0"/>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819150" y="1762125"/>
            <a:ext cx="7378700" cy="4543425"/>
          </a:xfrm>
          <a:prstGeom prst="rect">
            <a:avLst/>
          </a:prstGeom>
        </p:spPr>
      </p:pic>
      <p:sp>
        <p:nvSpPr>
          <p:cNvPr id="11267" name="Title 2"/>
          <p:cNvSpPr>
            <a:spLocks noGrp="1"/>
          </p:cNvSpPr>
          <p:nvPr>
            <p:ph type="title"/>
          </p:nvPr>
        </p:nvSpPr>
        <p:spPr>
          <a:xfrm>
            <a:off x="1177925" y="1180326"/>
            <a:ext cx="6680200" cy="553998"/>
          </a:xfrm>
        </p:spPr>
        <p:txBody>
          <a:bodyPr/>
          <a:lstStyle/>
          <a:p>
            <a:r>
              <a:rPr sz="3600" dirty="0" err="1" smtClean="0">
                <a:solidFill>
                  <a:srgbClr val="E31837"/>
                </a:solidFill>
                <a:latin typeface="Arial" charset="0"/>
                <a:cs typeface="Arial" charset="0"/>
              </a:rPr>
              <a:t>Hackathon</a:t>
            </a:r>
            <a:r>
              <a:rPr sz="3600" dirty="0" smtClean="0">
                <a:solidFill>
                  <a:srgbClr val="E31837"/>
                </a:solidFill>
                <a:latin typeface="Arial" charset="0"/>
                <a:cs typeface="Arial" charset="0"/>
              </a:rPr>
              <a:t> </a:t>
            </a:r>
            <a:r>
              <a:rPr sz="3600" dirty="0" smtClean="0">
                <a:solidFill>
                  <a:srgbClr val="E31837"/>
                </a:solidFill>
                <a:latin typeface="Arial" charset="0"/>
                <a:cs typeface="Arial" charset="0"/>
              </a:rPr>
              <a:t>Chandigarh</a:t>
            </a:r>
            <a:endParaRPr sz="3600" dirty="0" smtClean="0">
              <a:latin typeface="Arial" charset="0"/>
              <a:cs typeface="Arial" charset="0"/>
            </a:endParaRPr>
          </a:p>
        </p:txBody>
      </p:sp>
      <p:sp>
        <p:nvSpPr>
          <p:cNvPr id="2" name="TextBox 1"/>
          <p:cNvSpPr txBox="1"/>
          <p:nvPr/>
        </p:nvSpPr>
        <p:spPr>
          <a:xfrm>
            <a:off x="971551" y="4495800"/>
            <a:ext cx="4076700" cy="1107996"/>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fontAlgn="base">
              <a:buClr>
                <a:schemeClr val="tx2"/>
              </a:buClr>
            </a:pPr>
            <a:r>
              <a:rPr lang="en-US" sz="1200" b="1" dirty="0" smtClean="0">
                <a:solidFill>
                  <a:srgbClr val="FE69C3"/>
                </a:solidFill>
                <a:latin typeface="+mj-lt"/>
              </a:rPr>
              <a:t>Theme Name : Smart City App with Gamification</a:t>
            </a:r>
          </a:p>
          <a:p>
            <a:pPr>
              <a:buClr>
                <a:schemeClr val="tx2"/>
              </a:buClr>
            </a:pPr>
            <a:r>
              <a:rPr lang="en-US" sz="1200" b="1" dirty="0" smtClean="0">
                <a:solidFill>
                  <a:srgbClr val="FE69C3"/>
                </a:solidFill>
                <a:latin typeface="+mj-lt"/>
              </a:rPr>
              <a:t>Solution Name : </a:t>
            </a:r>
            <a:r>
              <a:rPr lang="en-US" sz="1200" b="1" dirty="0" smtClean="0">
                <a:solidFill>
                  <a:srgbClr val="FE69C3"/>
                </a:solidFill>
              </a:rPr>
              <a:t>Smart </a:t>
            </a:r>
            <a:r>
              <a:rPr lang="en-US" sz="1200" b="1" dirty="0">
                <a:solidFill>
                  <a:srgbClr val="FE69C3"/>
                </a:solidFill>
              </a:rPr>
              <a:t>Traffic Management System</a:t>
            </a:r>
            <a:r>
              <a:rPr lang="en-US" sz="1200" b="1" dirty="0" smtClean="0">
                <a:solidFill>
                  <a:srgbClr val="FE69C3"/>
                </a:solidFill>
                <a:latin typeface="+mj-lt"/>
              </a:rPr>
              <a:t> </a:t>
            </a:r>
          </a:p>
          <a:p>
            <a:pPr fontAlgn="base">
              <a:buClr>
                <a:schemeClr val="tx2"/>
              </a:buClr>
            </a:pPr>
            <a:r>
              <a:rPr lang="en-US" sz="1200" b="1" dirty="0" smtClean="0">
                <a:solidFill>
                  <a:srgbClr val="FE69C3"/>
                </a:solidFill>
                <a:latin typeface="+mj-lt"/>
              </a:rPr>
              <a:t>Location :Chandigarh</a:t>
            </a:r>
          </a:p>
          <a:p>
            <a:pPr fontAlgn="base">
              <a:buClr>
                <a:schemeClr val="tx2"/>
              </a:buClr>
            </a:pPr>
            <a:r>
              <a:rPr lang="en-US" sz="1200" b="1" dirty="0" smtClean="0">
                <a:solidFill>
                  <a:srgbClr val="FE69C3"/>
                </a:solidFill>
                <a:latin typeface="+mj-lt"/>
              </a:rPr>
              <a:t>Team Name : Chandigarh </a:t>
            </a:r>
            <a:r>
              <a:rPr lang="en-US" sz="1200" b="1" dirty="0" smtClean="0">
                <a:solidFill>
                  <a:srgbClr val="FE69C3"/>
                </a:solidFill>
                <a:latin typeface="+mj-lt"/>
              </a:rPr>
              <a:t>Rockers</a:t>
            </a:r>
            <a:endParaRPr lang="en-US" sz="1200" b="1" dirty="0" smtClean="0">
              <a:solidFill>
                <a:srgbClr val="FE69C3"/>
              </a:solidFill>
              <a:latin typeface="+mj-lt"/>
            </a:endParaRPr>
          </a:p>
          <a:p>
            <a:pPr fontAlgn="base">
              <a:buClr>
                <a:schemeClr val="tx2"/>
              </a:buClr>
            </a:pPr>
            <a:endParaRPr lang="en-US" sz="1200" b="1" dirty="0">
              <a:solidFill>
                <a:srgbClr val="FE69C3"/>
              </a:solidFill>
              <a:latin typeface="+mj-lt"/>
            </a:endParaRPr>
          </a:p>
          <a:p>
            <a:pPr fontAlgn="base">
              <a:buClr>
                <a:schemeClr val="tx2"/>
              </a:buClr>
            </a:pPr>
            <a:r>
              <a:rPr lang="en-US" sz="1200" b="1" i="1" dirty="0" smtClean="0">
                <a:solidFill>
                  <a:srgbClr val="FE69C3"/>
                </a:solidFill>
                <a:latin typeface="+mj-lt"/>
              </a:rPr>
              <a:t>&lt;Manmohan, Kamal, </a:t>
            </a:r>
            <a:r>
              <a:rPr lang="en-US" sz="1200" b="1" i="1" dirty="0" err="1" smtClean="0">
                <a:solidFill>
                  <a:srgbClr val="FE69C3"/>
                </a:solidFill>
                <a:latin typeface="+mj-lt"/>
              </a:rPr>
              <a:t>Simarjeet</a:t>
            </a:r>
            <a:r>
              <a:rPr lang="en-US" sz="1200" b="1" i="1" dirty="0" smtClean="0">
                <a:solidFill>
                  <a:srgbClr val="FE69C3"/>
                </a:solidFill>
                <a:latin typeface="+mj-lt"/>
              </a:rPr>
              <a:t>, </a:t>
            </a:r>
            <a:r>
              <a:rPr lang="en-US" sz="1200" b="1" i="1" dirty="0" err="1" smtClean="0">
                <a:solidFill>
                  <a:srgbClr val="FE69C3"/>
                </a:solidFill>
                <a:latin typeface="+mj-lt"/>
              </a:rPr>
              <a:t>Manjeet</a:t>
            </a:r>
            <a:r>
              <a:rPr lang="en-US" sz="1200" b="1" i="1" dirty="0" smtClean="0">
                <a:solidFill>
                  <a:srgbClr val="FE69C3"/>
                </a:solidFill>
                <a:latin typeface="+mj-lt"/>
              </a:rPr>
              <a:t>, </a:t>
            </a:r>
            <a:r>
              <a:rPr lang="en-US" sz="1200" b="1" i="1" dirty="0" err="1" smtClean="0">
                <a:solidFill>
                  <a:srgbClr val="FE69C3"/>
                </a:solidFill>
                <a:latin typeface="+mj-lt"/>
              </a:rPr>
              <a:t>Sukhvinder</a:t>
            </a:r>
            <a:r>
              <a:rPr lang="en-US" sz="1200" b="1" i="1" dirty="0" smtClean="0">
                <a:solidFill>
                  <a:srgbClr val="FE69C3"/>
                </a:solidFill>
                <a:latin typeface="+mj-lt"/>
              </a:rPr>
              <a:t>&gt;</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1012" y="719138"/>
            <a:ext cx="8224837" cy="492443"/>
          </a:xfrm>
        </p:spPr>
        <p:txBody>
          <a:bodyPr/>
          <a:lstStyle/>
          <a:p>
            <a:r>
              <a:rPr lang="en-US" dirty="0" smtClean="0"/>
              <a:t>Problem Statement &amp; Solution </a:t>
            </a:r>
            <a:r>
              <a:rPr lang="en-US" dirty="0" smtClean="0"/>
              <a:t>Summary</a:t>
            </a:r>
            <a:endParaRPr lang="en-US" dirty="0"/>
          </a:p>
        </p:txBody>
      </p:sp>
      <p:sp>
        <p:nvSpPr>
          <p:cNvPr id="4" name="TextBox 3"/>
          <p:cNvSpPr txBox="1"/>
          <p:nvPr/>
        </p:nvSpPr>
        <p:spPr>
          <a:xfrm>
            <a:off x="533397" y="2333625"/>
            <a:ext cx="7915275" cy="184666"/>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vert="horz" wrap="square" lIns="0" tIns="0" rIns="0" bIns="0" numCol="1" rtlCol="0" anchor="t" anchorCtr="0" compatLnSpc="1">
            <a:prstTxWarp prst="textNoShape">
              <a:avLst/>
            </a:prstTxWarp>
            <a:spAutoFit/>
          </a:bodyPr>
          <a:lstStyle/>
          <a:p>
            <a:pPr fontAlgn="base">
              <a:buClr>
                <a:schemeClr val="tx2"/>
              </a:buClr>
            </a:pPr>
            <a:r>
              <a:rPr lang="en-US" sz="1200" dirty="0" smtClean="0">
                <a:latin typeface="+mj-lt"/>
              </a:rPr>
              <a:t>Brief Description</a:t>
            </a:r>
          </a:p>
        </p:txBody>
      </p:sp>
      <p:sp>
        <p:nvSpPr>
          <p:cNvPr id="7" name="TextBox 6"/>
          <p:cNvSpPr txBox="1"/>
          <p:nvPr/>
        </p:nvSpPr>
        <p:spPr>
          <a:xfrm>
            <a:off x="533400" y="1352550"/>
            <a:ext cx="7915275" cy="184666"/>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vert="horz" wrap="square" lIns="0" tIns="0" rIns="0" bIns="0" numCol="1" rtlCol="0" anchor="t" anchorCtr="0" compatLnSpc="1">
            <a:prstTxWarp prst="textNoShape">
              <a:avLst/>
            </a:prstTxWarp>
            <a:spAutoFit/>
          </a:bodyPr>
          <a:lstStyle/>
          <a:p>
            <a:pPr fontAlgn="base">
              <a:buClr>
                <a:schemeClr val="tx2"/>
              </a:buClr>
            </a:pPr>
            <a:r>
              <a:rPr lang="en-US" sz="1200" dirty="0" smtClean="0">
                <a:latin typeface="+mj-lt"/>
              </a:rPr>
              <a:t>Problem statement</a:t>
            </a:r>
          </a:p>
        </p:txBody>
      </p:sp>
      <p:sp>
        <p:nvSpPr>
          <p:cNvPr id="8" name="TextBox 7"/>
          <p:cNvSpPr txBox="1"/>
          <p:nvPr/>
        </p:nvSpPr>
        <p:spPr>
          <a:xfrm>
            <a:off x="481011" y="4650669"/>
            <a:ext cx="7915275" cy="184666"/>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vert="horz" wrap="square" lIns="0" tIns="0" rIns="0" bIns="0" numCol="1" rtlCol="0" anchor="t" anchorCtr="0" compatLnSpc="1">
            <a:prstTxWarp prst="textNoShape">
              <a:avLst/>
            </a:prstTxWarp>
            <a:spAutoFit/>
          </a:bodyPr>
          <a:lstStyle/>
          <a:p>
            <a:pPr fontAlgn="base">
              <a:buClr>
                <a:schemeClr val="tx2"/>
              </a:buClr>
            </a:pPr>
            <a:r>
              <a:rPr lang="en-US" sz="1200" dirty="0" smtClean="0">
                <a:latin typeface="+mj-lt"/>
              </a:rPr>
              <a:t>What is unique about </a:t>
            </a:r>
            <a:r>
              <a:rPr lang="en-US" sz="1200" dirty="0" smtClean="0">
                <a:latin typeface="+mj-lt"/>
              </a:rPr>
              <a:t>our </a:t>
            </a:r>
            <a:r>
              <a:rPr lang="en-US" sz="1200" dirty="0" smtClean="0">
                <a:latin typeface="+mj-lt"/>
              </a:rPr>
              <a:t>solution?</a:t>
            </a:r>
          </a:p>
        </p:txBody>
      </p:sp>
      <p:sp>
        <p:nvSpPr>
          <p:cNvPr id="3" name="TextBox 2"/>
          <p:cNvSpPr txBox="1"/>
          <p:nvPr/>
        </p:nvSpPr>
        <p:spPr>
          <a:xfrm>
            <a:off x="533395" y="1678185"/>
            <a:ext cx="7915275" cy="369332"/>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fontAlgn="base">
              <a:buClr>
                <a:schemeClr val="tx2"/>
              </a:buClr>
            </a:pPr>
            <a:r>
              <a:rPr lang="en-US" sz="1200" dirty="0" smtClean="0">
                <a:latin typeface="+mj-lt"/>
              </a:rPr>
              <a:t>Digitize issuance of Traffic Challan in digital format.</a:t>
            </a:r>
            <a:r>
              <a:rPr lang="en-US" sz="1200" dirty="0">
                <a:latin typeface="+mj-lt"/>
              </a:rPr>
              <a:t> </a:t>
            </a:r>
            <a:r>
              <a:rPr lang="en-US" sz="1200" dirty="0" smtClean="0">
                <a:latin typeface="+mj-lt"/>
              </a:rPr>
              <a:t>Supports addition of unique identification No. (</a:t>
            </a:r>
            <a:r>
              <a:rPr lang="en-US" sz="1200" dirty="0" err="1" smtClean="0">
                <a:latin typeface="+mj-lt"/>
              </a:rPr>
              <a:t>Aadhar</a:t>
            </a:r>
            <a:r>
              <a:rPr lang="en-US" sz="1200" dirty="0" smtClean="0">
                <a:latin typeface="+mj-lt"/>
              </a:rPr>
              <a:t> card).</a:t>
            </a:r>
          </a:p>
          <a:p>
            <a:pPr fontAlgn="base">
              <a:buClr>
                <a:schemeClr val="tx2"/>
              </a:buClr>
            </a:pPr>
            <a:r>
              <a:rPr lang="en-US" sz="1200" dirty="0" smtClean="0">
                <a:latin typeface="+mj-lt"/>
              </a:rPr>
              <a:t>Along with Driving license and vehicle registration certificate.</a:t>
            </a:r>
          </a:p>
        </p:txBody>
      </p:sp>
      <p:sp>
        <p:nvSpPr>
          <p:cNvPr id="9" name="TextBox 8"/>
          <p:cNvSpPr txBox="1"/>
          <p:nvPr/>
        </p:nvSpPr>
        <p:spPr>
          <a:xfrm>
            <a:off x="533400" y="2615506"/>
            <a:ext cx="7915275" cy="1846659"/>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fontAlgn="base">
              <a:buClr>
                <a:schemeClr val="tx2"/>
              </a:buClr>
            </a:pPr>
            <a:r>
              <a:rPr lang="en-US" sz="1200" dirty="0" smtClean="0">
                <a:latin typeface="+mj-lt"/>
              </a:rPr>
              <a:t>Issuance of Traffic Challan requests is still manual process. And takes a considerable amount of paper work to issue challan to a culprit</a:t>
            </a:r>
            <a:r>
              <a:rPr lang="en-US" sz="1200" dirty="0" smtClean="0">
                <a:latin typeface="+mj-lt"/>
              </a:rPr>
              <a:t>.</a:t>
            </a:r>
          </a:p>
          <a:p>
            <a:pPr>
              <a:buClr>
                <a:schemeClr val="tx2"/>
              </a:buClr>
            </a:pPr>
            <a:r>
              <a:rPr lang="en-US" sz="1200" dirty="0"/>
              <a:t>During a </a:t>
            </a:r>
            <a:r>
              <a:rPr lang="en-US" sz="1200" dirty="0" err="1"/>
              <a:t>challan</a:t>
            </a:r>
            <a:r>
              <a:rPr lang="en-US" sz="1200" dirty="0"/>
              <a:t> drive </a:t>
            </a:r>
            <a:r>
              <a:rPr lang="en-US" sz="1200" dirty="0" smtClean="0"/>
              <a:t>vehicles form long queues, </a:t>
            </a:r>
            <a:r>
              <a:rPr lang="en-US" sz="1200" dirty="0"/>
              <a:t>due to Manual Process of filling out </a:t>
            </a:r>
            <a:r>
              <a:rPr lang="en-US" sz="1200" dirty="0" err="1" smtClean="0"/>
              <a:t>Challan</a:t>
            </a:r>
            <a:r>
              <a:rPr lang="en-US" sz="1200" dirty="0" smtClean="0"/>
              <a:t> </a:t>
            </a:r>
            <a:r>
              <a:rPr lang="en-US" sz="1200" dirty="0"/>
              <a:t>forms</a:t>
            </a:r>
            <a:r>
              <a:rPr lang="en-US" sz="1200" dirty="0" smtClean="0"/>
              <a:t>.</a:t>
            </a:r>
          </a:p>
          <a:p>
            <a:pPr>
              <a:buClr>
                <a:schemeClr val="tx2"/>
              </a:buClr>
            </a:pPr>
            <a:endParaRPr lang="en-US" sz="1200" dirty="0" smtClean="0">
              <a:latin typeface="+mj-lt"/>
            </a:endParaRPr>
          </a:p>
          <a:p>
            <a:pPr fontAlgn="base">
              <a:buClr>
                <a:schemeClr val="tx2"/>
              </a:buClr>
            </a:pPr>
            <a:r>
              <a:rPr lang="en-US" sz="1200" dirty="0" smtClean="0">
                <a:latin typeface="+mj-lt"/>
              </a:rPr>
              <a:t>First the police officer spots a possible violator. Asks for various documents like Driving license, Registration certificate. Fills challan form and issues the </a:t>
            </a:r>
            <a:r>
              <a:rPr lang="en-US" sz="1200" dirty="0" err="1" smtClean="0">
                <a:latin typeface="+mj-lt"/>
              </a:rPr>
              <a:t>challan</a:t>
            </a:r>
            <a:r>
              <a:rPr lang="en-US" sz="1200" dirty="0" smtClean="0">
                <a:latin typeface="+mj-lt"/>
              </a:rPr>
              <a:t>.</a:t>
            </a:r>
          </a:p>
          <a:p>
            <a:pPr fontAlgn="base">
              <a:buClr>
                <a:schemeClr val="tx2"/>
              </a:buClr>
            </a:pPr>
            <a:endParaRPr lang="en-US" sz="1200" dirty="0" smtClean="0">
              <a:latin typeface="+mj-lt"/>
            </a:endParaRPr>
          </a:p>
          <a:p>
            <a:pPr fontAlgn="base">
              <a:buClr>
                <a:schemeClr val="tx2"/>
              </a:buClr>
            </a:pPr>
            <a:r>
              <a:rPr lang="en-US" sz="1200" dirty="0" smtClean="0">
                <a:latin typeface="+mj-lt"/>
              </a:rPr>
              <a:t>Here </a:t>
            </a:r>
            <a:r>
              <a:rPr lang="en-US" sz="1200" dirty="0" smtClean="0">
                <a:latin typeface="+mj-lt"/>
              </a:rPr>
              <a:t>we are trying to digitize the challan issuance process using </a:t>
            </a:r>
            <a:r>
              <a:rPr lang="en-US" sz="1200" dirty="0" err="1" smtClean="0">
                <a:latin typeface="+mj-lt"/>
              </a:rPr>
              <a:t>Aadhar</a:t>
            </a:r>
            <a:r>
              <a:rPr lang="en-US" sz="1200" dirty="0" smtClean="0">
                <a:latin typeface="+mj-lt"/>
              </a:rPr>
              <a:t> card.</a:t>
            </a:r>
          </a:p>
          <a:p>
            <a:pPr fontAlgn="base">
              <a:buClr>
                <a:schemeClr val="tx2"/>
              </a:buClr>
            </a:pPr>
            <a:r>
              <a:rPr lang="en-US" sz="1200" dirty="0" smtClean="0">
                <a:latin typeface="+mj-lt"/>
              </a:rPr>
              <a:t>Gamification implemented on basis of challan count of police officers</a:t>
            </a:r>
            <a:r>
              <a:rPr lang="en-US" sz="1200" dirty="0" smtClean="0">
                <a:latin typeface="+mj-lt"/>
              </a:rPr>
              <a:t>.</a:t>
            </a:r>
            <a:endParaRPr lang="en-US" sz="1200" dirty="0" smtClean="0">
              <a:latin typeface="+mj-lt"/>
            </a:endParaRPr>
          </a:p>
          <a:p>
            <a:pPr fontAlgn="base">
              <a:buClr>
                <a:schemeClr val="tx2"/>
              </a:buClr>
            </a:pPr>
            <a:endParaRPr lang="en-US" sz="1200" dirty="0" smtClean="0">
              <a:latin typeface="+mj-lt"/>
            </a:endParaRPr>
          </a:p>
        </p:txBody>
      </p:sp>
      <p:sp>
        <p:nvSpPr>
          <p:cNvPr id="11" name="TextBox 10"/>
          <p:cNvSpPr txBox="1"/>
          <p:nvPr/>
        </p:nvSpPr>
        <p:spPr>
          <a:xfrm>
            <a:off x="481012" y="4869744"/>
            <a:ext cx="7915275" cy="1107996"/>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fontAlgn="base">
              <a:buClr>
                <a:schemeClr val="tx2"/>
              </a:buClr>
            </a:pPr>
            <a:r>
              <a:rPr lang="en-US" sz="1200" dirty="0" smtClean="0">
                <a:latin typeface="+mj-lt"/>
              </a:rPr>
              <a:t>Solution get its uniqueness from the fact that here the </a:t>
            </a:r>
            <a:r>
              <a:rPr lang="en-US" sz="1200" dirty="0" err="1" smtClean="0">
                <a:latin typeface="+mj-lt"/>
              </a:rPr>
              <a:t>Challaning</a:t>
            </a:r>
            <a:r>
              <a:rPr lang="en-US" sz="1200" dirty="0" smtClean="0">
                <a:latin typeface="+mj-lt"/>
              </a:rPr>
              <a:t> officer </a:t>
            </a:r>
            <a:r>
              <a:rPr lang="en-US" sz="1200" dirty="0" smtClean="0">
                <a:latin typeface="+mj-lt"/>
              </a:rPr>
              <a:t>only has to fill certain fields in form of user details and submit it to issue challan.</a:t>
            </a:r>
          </a:p>
          <a:p>
            <a:pPr fontAlgn="base">
              <a:buClr>
                <a:schemeClr val="tx2"/>
              </a:buClr>
            </a:pPr>
            <a:r>
              <a:rPr lang="en-US" sz="1200" dirty="0" smtClean="0">
                <a:latin typeface="+mj-lt"/>
              </a:rPr>
              <a:t>Some people are also proclaimed offenders. The app keeps the Challan history of a person and displays it after a challan is issued</a:t>
            </a:r>
            <a:r>
              <a:rPr lang="en-US" sz="1200" dirty="0" smtClean="0">
                <a:latin typeface="+mj-lt"/>
              </a:rPr>
              <a:t>.</a:t>
            </a:r>
          </a:p>
          <a:p>
            <a:pPr fontAlgn="base">
              <a:buClr>
                <a:schemeClr val="tx2"/>
              </a:buClr>
            </a:pPr>
            <a:r>
              <a:rPr lang="en-US" sz="1200" dirty="0" smtClean="0">
                <a:latin typeface="+mj-lt"/>
              </a:rPr>
              <a:t>The app doesn’t require any extra hardware to be carried except usual smart phone.</a:t>
            </a:r>
          </a:p>
          <a:p>
            <a:pPr fontAlgn="base">
              <a:buClr>
                <a:schemeClr val="tx2"/>
              </a:buClr>
            </a:pPr>
            <a:r>
              <a:rPr lang="en-US" sz="1200" dirty="0" smtClean="0">
                <a:latin typeface="+mj-lt"/>
              </a:rPr>
              <a:t>Tracks funds collected by traffic police. Also puts trace information on previous offences committed by driver/vehicle.</a:t>
            </a:r>
          </a:p>
        </p:txBody>
      </p:sp>
    </p:spTree>
    <p:extLst>
      <p:ext uri="{BB962C8B-B14F-4D97-AF65-F5344CB8AC3E}">
        <p14:creationId xmlns:p14="http://schemas.microsoft.com/office/powerpoint/2010/main" val="426334074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 Summary</a:t>
            </a:r>
            <a:endParaRPr lang="en-US" dirty="0"/>
          </a:p>
        </p:txBody>
      </p:sp>
      <p:sp>
        <p:nvSpPr>
          <p:cNvPr id="4" name="TextBox 3"/>
          <p:cNvSpPr txBox="1"/>
          <p:nvPr/>
        </p:nvSpPr>
        <p:spPr>
          <a:xfrm>
            <a:off x="481010" y="1803321"/>
            <a:ext cx="3957637" cy="184666"/>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vert="horz" wrap="square" lIns="0" tIns="0" rIns="0" bIns="0" numCol="1" rtlCol="0" anchor="t" anchorCtr="0" compatLnSpc="1">
            <a:prstTxWarp prst="textNoShape">
              <a:avLst/>
            </a:prstTxWarp>
            <a:spAutoFit/>
          </a:bodyPr>
          <a:lstStyle/>
          <a:p>
            <a:pPr fontAlgn="base">
              <a:buClr>
                <a:schemeClr val="tx2"/>
              </a:buClr>
            </a:pPr>
            <a:r>
              <a:rPr lang="en-US" sz="1200" dirty="0" smtClean="0">
                <a:latin typeface="+mj-lt"/>
              </a:rPr>
              <a:t>Technologies used</a:t>
            </a:r>
          </a:p>
        </p:txBody>
      </p:sp>
      <p:sp>
        <p:nvSpPr>
          <p:cNvPr id="5" name="TextBox 4"/>
          <p:cNvSpPr txBox="1"/>
          <p:nvPr/>
        </p:nvSpPr>
        <p:spPr>
          <a:xfrm>
            <a:off x="4524375" y="1813319"/>
            <a:ext cx="3957637" cy="184666"/>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vert="horz" wrap="square" lIns="0" tIns="0" rIns="0" bIns="0" numCol="1" rtlCol="0" anchor="t" anchorCtr="0" compatLnSpc="1">
            <a:prstTxWarp prst="textNoShape">
              <a:avLst/>
            </a:prstTxWarp>
            <a:spAutoFit/>
          </a:bodyPr>
          <a:lstStyle/>
          <a:p>
            <a:pPr fontAlgn="base">
              <a:buClr>
                <a:schemeClr val="tx2"/>
              </a:buClr>
            </a:pPr>
            <a:r>
              <a:rPr lang="en-US" sz="1200" dirty="0" smtClean="0">
                <a:latin typeface="+mj-lt"/>
              </a:rPr>
              <a:t>Domains that can consume this solution</a:t>
            </a:r>
          </a:p>
        </p:txBody>
      </p:sp>
      <p:graphicFrame>
        <p:nvGraphicFramePr>
          <p:cNvPr id="6" name="Table 5"/>
          <p:cNvGraphicFramePr>
            <a:graphicFrameLocks noGrp="1"/>
          </p:cNvGraphicFramePr>
          <p:nvPr>
            <p:extLst>
              <p:ext uri="{D42A27DB-BD31-4B8C-83A1-F6EECF244321}">
                <p14:modId xmlns:p14="http://schemas.microsoft.com/office/powerpoint/2010/main" val="130861857"/>
              </p:ext>
            </p:extLst>
          </p:nvPr>
        </p:nvGraphicFramePr>
        <p:xfrm>
          <a:off x="478623" y="2221080"/>
          <a:ext cx="8001002" cy="1483360"/>
        </p:xfrm>
        <a:graphic>
          <a:graphicData uri="http://schemas.openxmlformats.org/drawingml/2006/table">
            <a:tbl>
              <a:tblPr firstRow="1" bandRow="1">
                <a:tableStyleId>{5C22544A-7EE6-4342-B048-85BDC9FD1C3A}</a:tableStyleId>
              </a:tblPr>
              <a:tblGrid>
                <a:gridCol w="4000501"/>
                <a:gridCol w="4000501"/>
              </a:tblGrid>
              <a:tr h="370840">
                <a:tc>
                  <a:txBody>
                    <a:bodyPr/>
                    <a:lstStyle/>
                    <a:p>
                      <a:r>
                        <a:rPr lang="en-US" sz="1200" b="0" kern="1200" dirty="0" smtClean="0">
                          <a:solidFill>
                            <a:schemeClr val="tx1"/>
                          </a:solidFill>
                          <a:latin typeface="+mj-lt"/>
                          <a:ea typeface="+mn-ea"/>
                          <a:cs typeface="Arial" charset="0"/>
                        </a:rPr>
                        <a:t>Java 1.8, Spring boot 1.3.3, Hibernate</a:t>
                      </a:r>
                      <a:endParaRPr lang="en-US" sz="1200" b="0" kern="1200" dirty="0">
                        <a:solidFill>
                          <a:schemeClr val="tx1"/>
                        </a:solidFill>
                        <a:latin typeface="+mj-lt"/>
                        <a:ea typeface="+mn-ea"/>
                        <a:cs typeface="Arial" charset="0"/>
                      </a:endParaRPr>
                    </a:p>
                  </a:txBody>
                  <a:tcPr>
                    <a:noFill/>
                  </a:tcPr>
                </a:tc>
                <a:tc>
                  <a:txBody>
                    <a:bodyPr/>
                    <a:lstStyle/>
                    <a:p>
                      <a:r>
                        <a:rPr lang="en-US" sz="1200" kern="1200" dirty="0" smtClean="0">
                          <a:solidFill>
                            <a:schemeClr val="tx1"/>
                          </a:solidFill>
                          <a:latin typeface="+mj-lt"/>
                          <a:ea typeface="+mn-ea"/>
                          <a:cs typeface="Arial" charset="0"/>
                        </a:rPr>
                        <a:t>Smart City</a:t>
                      </a:r>
                      <a:endParaRPr lang="en-US" sz="1200" kern="1200" dirty="0">
                        <a:solidFill>
                          <a:schemeClr val="tx1"/>
                        </a:solidFill>
                        <a:latin typeface="+mj-lt"/>
                        <a:ea typeface="+mn-ea"/>
                        <a:cs typeface="Arial" charset="0"/>
                      </a:endParaRPr>
                    </a:p>
                  </a:txBody>
                  <a:tcPr>
                    <a:noFill/>
                  </a:tcPr>
                </a:tc>
              </a:tr>
              <a:tr h="370840">
                <a:tc>
                  <a:txBody>
                    <a:bodyPr/>
                    <a:lstStyle/>
                    <a:p>
                      <a:r>
                        <a:rPr lang="en-US" sz="1200" kern="1200" dirty="0" smtClean="0">
                          <a:solidFill>
                            <a:schemeClr val="tx1"/>
                          </a:solidFill>
                          <a:latin typeface="+mj-lt"/>
                          <a:ea typeface="+mn-ea"/>
                          <a:cs typeface="Arial" charset="0"/>
                        </a:rPr>
                        <a:t>Swagger, Angular 2, Ionic 2, Node6.5</a:t>
                      </a:r>
                      <a:endParaRPr lang="en-US" sz="1200" kern="1200" dirty="0">
                        <a:solidFill>
                          <a:schemeClr val="tx1"/>
                        </a:solidFill>
                        <a:latin typeface="+mj-lt"/>
                        <a:ea typeface="+mn-ea"/>
                        <a:cs typeface="Arial" charset="0"/>
                      </a:endParaRPr>
                    </a:p>
                  </a:txBody>
                  <a:tcPr>
                    <a:noFill/>
                  </a:tcPr>
                </a:tc>
                <a:tc>
                  <a:txBody>
                    <a:bodyPr/>
                    <a:lstStyle/>
                    <a:p>
                      <a:endParaRPr lang="en-US" sz="1200" kern="1200" dirty="0">
                        <a:solidFill>
                          <a:schemeClr val="tx1"/>
                        </a:solidFill>
                        <a:latin typeface="+mj-lt"/>
                        <a:ea typeface="+mn-ea"/>
                        <a:cs typeface="Arial" charset="0"/>
                      </a:endParaRPr>
                    </a:p>
                  </a:txBody>
                  <a:tcPr>
                    <a:noFill/>
                  </a:tcPr>
                </a:tc>
              </a:tr>
              <a:tr h="370840">
                <a:tc>
                  <a:txBody>
                    <a:bodyPr/>
                    <a:lstStyle/>
                    <a:p>
                      <a:r>
                        <a:rPr lang="en-US" sz="1200" kern="1200" dirty="0" smtClean="0">
                          <a:solidFill>
                            <a:schemeClr val="tx1"/>
                          </a:solidFill>
                          <a:latin typeface="+mj-lt"/>
                          <a:ea typeface="+mn-ea"/>
                          <a:cs typeface="Arial" charset="0"/>
                        </a:rPr>
                        <a:t>Cordova1.5, Android </a:t>
                      </a:r>
                      <a:r>
                        <a:rPr lang="en-US" sz="1200" kern="1200" dirty="0" err="1" smtClean="0">
                          <a:solidFill>
                            <a:schemeClr val="tx1"/>
                          </a:solidFill>
                          <a:latin typeface="+mj-lt"/>
                          <a:ea typeface="+mn-ea"/>
                          <a:cs typeface="Arial" charset="0"/>
                        </a:rPr>
                        <a:t>sdk</a:t>
                      </a:r>
                      <a:r>
                        <a:rPr lang="en-US" sz="1200" kern="1200" dirty="0" smtClean="0">
                          <a:solidFill>
                            <a:schemeClr val="tx1"/>
                          </a:solidFill>
                          <a:latin typeface="+mj-lt"/>
                          <a:ea typeface="+mn-ea"/>
                          <a:cs typeface="Arial" charset="0"/>
                        </a:rPr>
                        <a:t> 25</a:t>
                      </a:r>
                      <a:endParaRPr lang="en-US" sz="1200" kern="1200" dirty="0">
                        <a:solidFill>
                          <a:schemeClr val="tx1"/>
                        </a:solidFill>
                        <a:latin typeface="+mj-lt"/>
                        <a:ea typeface="+mn-ea"/>
                        <a:cs typeface="Arial" charset="0"/>
                      </a:endParaRPr>
                    </a:p>
                  </a:txBody>
                  <a:tcPr>
                    <a:noFill/>
                  </a:tcPr>
                </a:tc>
                <a:tc>
                  <a:txBody>
                    <a:bodyPr/>
                    <a:lstStyle/>
                    <a:p>
                      <a:endParaRPr lang="en-US" sz="1200" kern="1200" dirty="0">
                        <a:solidFill>
                          <a:schemeClr val="tx1"/>
                        </a:solidFill>
                        <a:latin typeface="+mj-lt"/>
                        <a:ea typeface="+mn-ea"/>
                        <a:cs typeface="Arial" charset="0"/>
                      </a:endParaRPr>
                    </a:p>
                  </a:txBody>
                  <a:tcPr>
                    <a:noFill/>
                  </a:tcPr>
                </a:tc>
              </a:tr>
              <a:tr h="370840">
                <a:tc>
                  <a:txBody>
                    <a:bodyPr/>
                    <a:lstStyle/>
                    <a:p>
                      <a:r>
                        <a:rPr lang="en-US" sz="1200" kern="1200" dirty="0" smtClean="0">
                          <a:solidFill>
                            <a:schemeClr val="tx1"/>
                          </a:solidFill>
                          <a:latin typeface="+mj-lt"/>
                          <a:ea typeface="+mn-ea"/>
                          <a:cs typeface="Arial" charset="0"/>
                        </a:rPr>
                        <a:t>Postgresql-9.2.19-1</a:t>
                      </a:r>
                      <a:endParaRPr lang="en-US" sz="1200" kern="1200" dirty="0">
                        <a:solidFill>
                          <a:schemeClr val="tx1"/>
                        </a:solidFill>
                        <a:latin typeface="+mj-lt"/>
                        <a:ea typeface="+mn-ea"/>
                        <a:cs typeface="Arial" charset="0"/>
                      </a:endParaRPr>
                    </a:p>
                  </a:txBody>
                  <a:tcPr>
                    <a:noFill/>
                  </a:tcPr>
                </a:tc>
                <a:tc>
                  <a:txBody>
                    <a:bodyPr/>
                    <a:lstStyle/>
                    <a:p>
                      <a:endParaRPr lang="en-US" sz="1200" kern="1200" dirty="0">
                        <a:solidFill>
                          <a:schemeClr val="tx1"/>
                        </a:solidFill>
                        <a:latin typeface="+mj-lt"/>
                        <a:ea typeface="+mn-ea"/>
                        <a:cs typeface="Arial" charset="0"/>
                      </a:endParaRPr>
                    </a:p>
                  </a:txBody>
                  <a:tcPr>
                    <a:noFill/>
                  </a:tcPr>
                </a:tc>
              </a:tr>
            </a:tbl>
          </a:graphicData>
        </a:graphic>
      </p:graphicFrame>
    </p:spTree>
    <p:extLst>
      <p:ext uri="{BB962C8B-B14F-4D97-AF65-F5344CB8AC3E}">
        <p14:creationId xmlns:p14="http://schemas.microsoft.com/office/powerpoint/2010/main" val="109950576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b="4842"/>
          <a:stretch/>
        </p:blipFill>
        <p:spPr>
          <a:xfrm>
            <a:off x="0" y="752475"/>
            <a:ext cx="9144000" cy="5438775"/>
          </a:xfrm>
          <a:prstGeom prst="rect">
            <a:avLst/>
          </a:prstGeom>
          <a:effectLst>
            <a:outerShdw blurRad="50800" dist="50800" dir="5400000" algn="ctr" rotWithShape="0">
              <a:srgbClr val="000000"/>
            </a:outerShdw>
            <a:softEdge rad="1003300"/>
          </a:effectLst>
        </p:spPr>
      </p:pic>
      <p:sp>
        <p:nvSpPr>
          <p:cNvPr id="2" name="Title 1"/>
          <p:cNvSpPr>
            <a:spLocks noGrp="1"/>
          </p:cNvSpPr>
          <p:nvPr>
            <p:ph type="title"/>
          </p:nvPr>
        </p:nvSpPr>
        <p:spPr>
          <a:xfrm rot="21342433">
            <a:off x="2128838" y="2451220"/>
            <a:ext cx="6729984" cy="492443"/>
          </a:xfrm>
        </p:spPr>
        <p:txBody>
          <a:bodyPr/>
          <a:lstStyle/>
          <a:p>
            <a:pPr algn="ctr"/>
            <a:r>
              <a:rPr lang="en-US" dirty="0" smtClean="0"/>
              <a:t>Thank You </a:t>
            </a:r>
            <a:endParaRPr lang="en-US" dirty="0"/>
          </a:p>
        </p:txBody>
      </p:sp>
    </p:spTree>
    <p:extLst>
      <p:ext uri="{BB962C8B-B14F-4D97-AF65-F5344CB8AC3E}">
        <p14:creationId xmlns:p14="http://schemas.microsoft.com/office/powerpoint/2010/main" val="1818373366"/>
      </p:ext>
    </p:extLst>
  </p:cSld>
  <p:clrMapOvr>
    <a:masterClrMapping/>
  </p:clrMapOvr>
  <p:timing>
    <p:tnLst>
      <p:par>
        <p:cTn id="1" dur="indefinite" restart="never" nodeType="tmRoot"/>
      </p:par>
    </p:tnLst>
  </p:timing>
</p:sld>
</file>

<file path=ppt/theme/theme1.xml><?xml version="1.0" encoding="utf-8"?>
<a:theme xmlns:a="http://schemas.openxmlformats.org/drawingml/2006/main" name="Tech Mahindra Powerpoint Template">
  <a:themeElements>
    <a:clrScheme name="Mahindra Satyam Color Scheme">
      <a:dk1>
        <a:sysClr val="windowText" lastClr="000000"/>
      </a:dk1>
      <a:lt1>
        <a:sysClr val="window" lastClr="FFFFFF"/>
      </a:lt1>
      <a:dk2>
        <a:srgbClr val="6D6E71"/>
      </a:dk2>
      <a:lt2>
        <a:srgbClr val="E31837"/>
      </a:lt2>
      <a:accent1>
        <a:srgbClr val="E31837"/>
      </a:accent1>
      <a:accent2>
        <a:srgbClr val="A7A9AC"/>
      </a:accent2>
      <a:accent3>
        <a:srgbClr val="F3901D"/>
      </a:accent3>
      <a:accent4>
        <a:srgbClr val="FDBC5F"/>
      </a:accent4>
      <a:accent5>
        <a:srgbClr val="E31837"/>
      </a:accent5>
      <a:accent6>
        <a:srgbClr val="7C3520"/>
      </a:accent6>
      <a:hlink>
        <a:srgbClr val="6D6E71"/>
      </a:hlink>
      <a:folHlink>
        <a:srgbClr val="E31837"/>
      </a:folHlink>
    </a:clrScheme>
    <a:fontScheme name="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solidFill>
            <a:schemeClr val="tx2"/>
          </a:solidFill>
        </a:ln>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txDef>
      <a:spPr>
        <a:noFill/>
        <a:ln w="9525">
          <a:noFill/>
          <a:miter lim="800000"/>
          <a:headEnd/>
          <a:tailEnd/>
        </a:ln>
      </a:spPr>
      <a:bodyPr vert="horz" wrap="square" lIns="0" tIns="0" rIns="0" bIns="0" numCol="1" rtlCol="0" anchor="t" anchorCtr="0" compatLnSpc="1">
        <a:prstTxWarp prst="textNoShape">
          <a:avLst/>
        </a:prstTxWarp>
        <a:spAutoFit/>
      </a:bodyPr>
      <a:lstStyle>
        <a:defPPr fontAlgn="base">
          <a:buClr>
            <a:schemeClr val="tx2"/>
          </a:buClr>
          <a:defRPr sz="1200" dirty="0" smtClean="0">
            <a:latin typeface="+mj-lt"/>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0CB50A625C08A4E8BBFFC168B2DA761" ma:contentTypeVersion="16" ma:contentTypeDescription="Create a new document." ma:contentTypeScope="" ma:versionID="794c642d3306e459c06e7ac5e1143cf0">
  <xsd:schema xmlns:xsd="http://www.w3.org/2001/XMLSchema" xmlns:xs="http://www.w3.org/2001/XMLSchema" xmlns:p="http://schemas.microsoft.com/office/2006/metadata/properties" xmlns:ns1="http://schemas.microsoft.com/sharepoint/v3" xmlns:ns2="fcfb129d-2c4d-4bcd-afb5-a92980dfa96d" xmlns:ns3="b6ae8028-3361-4878-ad09-deb2e128b95c" xmlns:ns4="fa210cbd-4d31-45da-a168-5b5ddf486e72" targetNamespace="http://schemas.microsoft.com/office/2006/metadata/properties" ma:root="true" ma:fieldsID="0daf71ebe71dccb3b2d0ca8534a229ea" ns1:_="" ns2:_="" ns3:_="" ns4:_="">
    <xsd:import namespace="http://schemas.microsoft.com/sharepoint/v3"/>
    <xsd:import namespace="fcfb129d-2c4d-4bcd-afb5-a92980dfa96d"/>
    <xsd:import namespace="b6ae8028-3361-4878-ad09-deb2e128b95c"/>
    <xsd:import namespace="fa210cbd-4d31-45da-a168-5b5ddf486e72"/>
    <xsd:element name="properties">
      <xsd:complexType>
        <xsd:sequence>
          <xsd:element name="documentManagement">
            <xsd:complexType>
              <xsd:all>
                <xsd:element ref="ns2:Document_x0020_Sub_x0020_Classification" minOccurs="0"/>
                <xsd:element ref="ns2:Document_x0020_Classification" minOccurs="0"/>
                <xsd:element ref="ns2:Service_x0020_Offering" minOccurs="0"/>
                <xsd:element ref="ns2:Service_x0020_Line" minOccurs="0"/>
                <xsd:element ref="ns2:Technology" minOccurs="0"/>
                <xsd:element ref="ns2:Domain" minOccurs="0"/>
                <xsd:element ref="ns3:Asset_x0020_Type" minOccurs="0"/>
                <xsd:element ref="ns3:Folder" minOccurs="0"/>
                <xsd:element ref="ns3:Subfolder" minOccurs="0"/>
                <xsd:element ref="ns1:AverageRating" minOccurs="0"/>
                <xsd:element ref="ns1:RatingCount" minOccurs="0"/>
                <xsd:element ref="ns4:Uploaded_x0020_By" minOccurs="0"/>
                <xsd:element ref="ns4:Author_x0020_Name" minOccurs="0"/>
                <xsd:element ref="ns4:Target_x0020_Audienc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AverageRating" ma:index="18" nillable="true" ma:displayName="Rating (0-5)" ma:decimals="2" ma:description="Average value of all the ratings that have been submitted" ma:internalName="Rating_x0020__x0028_0_x002d_5_x0029_" ma:readOnly="true">
      <xsd:simpleType>
        <xsd:restriction base="dms:Number"/>
      </xsd:simpleType>
    </xsd:element>
    <xsd:element name="RatingCount" ma:index="19" nillable="true" ma:displayName="Number of Ratings" ma:decimals="0" ma:description="Number of ratings submitted" ma:internalName="Number_x0020_of_x0020_Ratings" ma:readOnly="true">
      <xsd:simpleType>
        <xsd:restriction base="dms:Number"/>
      </xsd:simpleType>
    </xsd:element>
  </xsd:schema>
  <xsd:schema xmlns:xsd="http://www.w3.org/2001/XMLSchema" xmlns:xs="http://www.w3.org/2001/XMLSchema" xmlns:dms="http://schemas.microsoft.com/office/2006/documentManagement/types" xmlns:pc="http://schemas.microsoft.com/office/infopath/2007/PartnerControls" targetNamespace="fcfb129d-2c4d-4bcd-afb5-a92980dfa96d" elementFormDefault="qualified">
    <xsd:import namespace="http://schemas.microsoft.com/office/2006/documentManagement/types"/>
    <xsd:import namespace="http://schemas.microsoft.com/office/infopath/2007/PartnerControls"/>
    <xsd:element name="Document_x0020_Sub_x0020_Classification" ma:index="3" nillable="true" ma:displayName="Document Classification" ma:default="Delivery" ma:format="Dropdown" ma:internalName="Document_x0020_Sub_x0020_Classification">
      <xsd:simpleType>
        <xsd:restriction base="dms:Choice">
          <xsd:enumeration value="Delivery"/>
          <xsd:enumeration value="Sales &amp; Presales"/>
          <xsd:enumeration value="Process and Service Offering"/>
          <xsd:enumeration value="Alliances"/>
          <xsd:enumeration value="Operations"/>
        </xsd:restriction>
      </xsd:simpleType>
    </xsd:element>
    <xsd:element name="Document_x0020_Classification" ma:index="4" nillable="true" ma:displayName="Document Sub Classification" ma:format="Dropdown" ma:internalName="Document_x0020_Classification">
      <xsd:simpleType>
        <xsd:restriction base="dms:Choice">
          <xsd:enumeration value="Alliance info"/>
          <xsd:enumeration value="Architecture Docs"/>
          <xsd:enumeration value="Articles"/>
          <xsd:enumeration value="Best Practices"/>
          <xsd:enumeration value="Brochures"/>
          <xsd:enumeration value="Case Studies"/>
          <xsd:enumeration value="Contact List"/>
          <xsd:enumeration value="Customer Info"/>
          <xsd:enumeration value="Film"/>
          <xsd:enumeration value="Images"/>
          <xsd:enumeration value="Newsletter"/>
          <xsd:enumeration value="POCs"/>
          <xsd:enumeration value="Practice PPTs"/>
          <xsd:enumeration value="PreSales Kit"/>
          <xsd:enumeration value="Presentations"/>
          <xsd:enumeration value="Process Collateral"/>
          <xsd:enumeration value="Posters"/>
          <xsd:enumeration value="Profiles"/>
          <xsd:enumeration value="Questionnaire"/>
          <xsd:enumeration value="Reviews"/>
          <xsd:enumeration value="Reports"/>
          <xsd:enumeration value="RFP / Proposals / RFIs"/>
          <xsd:enumeration value="Sales Brochures"/>
          <xsd:enumeration value="SO Collateral"/>
          <xsd:enumeration value="Survey Results"/>
          <xsd:enumeration value="Technical Papers"/>
          <xsd:enumeration value="Templates"/>
          <xsd:enumeration value="White Papers"/>
          <xsd:enumeration value="Others"/>
        </xsd:restriction>
      </xsd:simpleType>
    </xsd:element>
    <xsd:element name="Service_x0020_Offering" ma:index="5" nillable="true" ma:displayName="Service Offering" ma:default="NA" ma:format="Dropdown" ma:internalName="Service_x0020_Offering">
      <xsd:simpleType>
        <xsd:restriction base="dms:Choice">
          <xsd:enumeration value="NA"/>
          <xsd:enumeration value="Aero Manufacturing"/>
          <xsd:enumeration value="Aero Structures"/>
          <xsd:enumeration value="Aero Systems"/>
          <xsd:enumeration value="Airline MRO Solutions"/>
          <xsd:enumeration value="Airlines and Travel services"/>
          <xsd:enumeration value="Airport Solutions"/>
          <xsd:enumeration value="Application Transition/Transformation Solutions"/>
          <xsd:enumeration value="Automotive Electronics"/>
          <xsd:enumeration value="Avionics Solutions for Aerospace &amp; Defense"/>
          <xsd:enumeration value="BI / DW Lifecycle Consulting"/>
          <xsd:enumeration value="BI / DW Technology Services (COE)"/>
          <xsd:enumeration value="BI / DW Testing, Maintenance and Support"/>
          <xsd:enumeration value="BPO Services"/>
          <xsd:enumeration value="Business Analytics"/>
          <xsd:enumeration value="Business Process Management  Solutions"/>
          <xsd:enumeration value="Business Process Re-engineering"/>
          <xsd:enumeration value="Central Banking Solutions"/>
          <xsd:enumeration value="Cloud computing  - new biz model, novel solutions"/>
          <xsd:enumeration value="CoE (Aerospace &amp; Defence)"/>
          <xsd:enumeration value="Communication enabled business process and applications(UC services &amp; Apps, Soln Arch)"/>
          <xsd:enumeration value="Consumer Lending"/>
          <xsd:enumeration value="Core Banking Solutions"/>
          <xsd:enumeration value="Corporate Performance Management"/>
          <xsd:enumeration value="CPG Solutions"/>
          <xsd:enumeration value="Custom &amp; Composite Applications Development using Oracle Middleware"/>
          <xsd:enumeration value="Customer Relationship Management  Solutions"/>
          <xsd:enumeration value="Data and Metadata Management Services"/>
          <xsd:enumeration value="DBA Services - DB2, Informix, Progress"/>
          <xsd:enumeration value="DBA Services - Oracle"/>
          <xsd:enumeration value="DBA Services - SQL Server, Sybase, Ingres"/>
          <xsd:enumeration value="DBA Services - Teradata"/>
          <xsd:enumeration value="Digital Convergence – IP/patent based Components"/>
          <xsd:enumeration value="eHealth"/>
          <xsd:enumeration value="Emergency Management (108)"/>
          <xsd:enumeration value="Emerging Network Management Solution"/>
          <xsd:enumeration value="Emerging Technologies and Rich Internet Applications"/>
          <xsd:enumeration value="Enterprise Application Integration Solutions"/>
          <xsd:enumeration value="Enterprise Architecture and SOA"/>
          <xsd:enumeration value="Enterprise Content Management Solutions"/>
          <xsd:enumeration value="Enterprise Risk Management"/>
          <xsd:enumeration value="EPM Solutions"/>
          <xsd:enumeration value="FUTURUS"/>
          <xsd:enumeration value="Gov E Services"/>
          <xsd:enumeration value="Governance, Compliance &amp; Risk Management (GRC) Implementation"/>
          <xsd:enumeration value="Health Insurance Solutions"/>
          <xsd:enumeration value="Hospital Information Systems"/>
          <xsd:enumeration value="Industrial &amp; defense Electronics"/>
          <xsd:enumeration value="Infrastructure Applications and Tools"/>
          <xsd:enumeration value="Infrastructure Enterprise Systems"/>
          <xsd:enumeration value="Infrastructure integration solutions"/>
          <xsd:enumeration value="Integrated Testing Solutions"/>
          <xsd:enumeration value="IT Quality Consulting"/>
          <xsd:enumeration value="IT Tooling Center of Excellence"/>
          <xsd:enumeration value="ITSM Consulting"/>
          <xsd:enumeration value="Java &amp; Open Source Solutions"/>
          <xsd:enumeration value="JDE Applications  Maintenance &amp; Support"/>
          <xsd:enumeration value="JDE Applications Custom Development"/>
          <xsd:enumeration value="JDE Applications Implementation"/>
          <xsd:enumeration value="JDE Applications Upgrade"/>
          <xsd:enumeration value="Lean &amp; 6 Sigma Consulting"/>
          <xsd:enumeration value="Life Insurance Solutions"/>
          <xsd:enumeration value="Life Sciences R&amp;D Solutions"/>
          <xsd:enumeration value="LS - Manufacturing and Supply Chain Solutions"/>
          <xsd:enumeration value="LS Sales and Marketing Solutions"/>
          <xsd:enumeration value="Mainframe Solutions"/>
          <xsd:enumeration value="Managed Services"/>
          <xsd:enumeration value="Manufacturing &amp; Sourcing"/>
          <xsd:enumeration value="Manufacturing Operations and Consulting Solutions"/>
          <xsd:enumeration value="Mechanical Structures"/>
          <xsd:enumeration value="Mechanical Systems"/>
          <xsd:enumeration value="Media analytics and IT solutions - advertising, online behavior"/>
          <xsd:enumeration value="Media publishing solutions - DAM/DRM, CDN (ingestion, conversion, repurposing and distribution)"/>
          <xsd:enumeration value="Media service provider solutions"/>
          <xsd:enumeration value="Microsoft Platform Solutions"/>
          <xsd:enumeration value="Mobility Solutions"/>
          <xsd:enumeration value="MTCA-Microsoft Technical Consulting &amp; Alliance"/>
          <xsd:enumeration value="Networking platforms and solutions"/>
          <xsd:enumeration value="O&amp;G Midstream, Refining &amp; Trading Solutions"/>
          <xsd:enumeration value="Oil &amp; GAS Upstream Solutions"/>
          <xsd:enumeration value="Oil and Gas Downstream Marketing and Retail"/>
          <xsd:enumeration value="Oracle 360 Commerce Implementation"/>
          <xsd:enumeration value="Oracle Content Management Services"/>
          <xsd:enumeration value="Oracle Ebusiness Applications Maintenance &amp; Support"/>
          <xsd:enumeration value="Oracle Ebusiness Custom Development"/>
          <xsd:enumeration value="Oracle Ebusiness Implementation"/>
          <xsd:enumeration value="Oracle Ebusiness Upgrade"/>
          <xsd:enumeration value="Oracle Identity and Access Management Services"/>
          <xsd:enumeration value="Oracle Master Data Management (MDM)"/>
          <xsd:enumeration value="Oracle Portal Services"/>
          <xsd:enumeration value="Oracle Retek Implementation"/>
          <xsd:enumeration value="Payments &amp; Cards"/>
          <xsd:enumeration value="PeopleSoft Applications Custom Development"/>
          <xsd:enumeration value="PeopleSoft Applications Implementation"/>
          <xsd:enumeration value="PeopleSoft Applications Maintenance &amp; Support"/>
          <xsd:enumeration value="PeopleSoft Applications Upgrade"/>
          <xsd:enumeration value="PLM and EDI Solutions"/>
          <xsd:enumeration value="PMO  Consulting and ProgramManagement"/>
          <xsd:enumeration value="Point Solutions"/>
          <xsd:enumeration value="Property and Casualty Insurance Solutions"/>
          <xsd:enumeration value="Public Health Management (104)"/>
          <xsd:enumeration value="Requirement Management Consulting"/>
          <xsd:enumeration value="Retail Solutions"/>
          <xsd:enumeration value="SaaS for Manufacturing"/>
          <xsd:enumeration value="Sales and After Market solutions"/>
          <xsd:enumeration value="SAP ABAP Development and Enhacement Services"/>
          <xsd:enumeration value="SAP BASIS System Administration Services"/>
          <xsd:enumeration value="SAP Branding and Product Alliance Services"/>
          <xsd:enumeration value="SAP CoE and Innovation Services"/>
          <xsd:enumeration value="SAP End-To-End Implementation &amp; Roll Out Services"/>
          <xsd:enumeration value="SAP Financial &amp; Analytics Services"/>
          <xsd:enumeration value="SAP Human Capital Management Solutions"/>
          <xsd:enumeration value="SAP Knowledge Management &amp; Learning Services"/>
          <xsd:enumeration value="SAP Manufacturing &amp; Supply Chain Services"/>
          <xsd:enumeration value="SAP NetWeaver &amp; Integration Solutions"/>
          <xsd:enumeration value="SAP O2C &amp; CRM Services"/>
          <xsd:enumeration value="SAP Upgrade and AMS Services"/>
          <xsd:enumeration value="Semicon Analytics and IT solutions"/>
          <xsd:enumeration value="Semicon equipment engg services -- mechanical, electronics"/>
          <xsd:enumeration value="Semicon Manufacturing IT solutions"/>
          <xsd:enumeration value="Siebel Applications  Maintenance &amp; Support"/>
          <xsd:enumeration value="Siebel Applications Custom Development"/>
          <xsd:enumeration value="Siebel Applications Implementation"/>
          <xsd:enumeration value="Siebel Applications Upgrade"/>
          <xsd:enumeration value="Software Engineering Consulting"/>
          <xsd:enumeration value="Software product engg services for computing platforms (Apple, MS, Oracle, IBM)"/>
          <xsd:enumeration value="Software product engg services for network equipment, devices and appliances"/>
          <xsd:enumeration value="Software product engg services for Online &amp; Video games"/>
          <xsd:enumeration value="Solutions for Development Banks"/>
          <xsd:enumeration value="Solutions for Higher Education"/>
          <xsd:enumeration value="Solutions for Infrastructure and Real Estate"/>
          <xsd:enumeration value="Solutions for Logistics Service Providers"/>
          <xsd:enumeration value="Sourcing &amp; Asset (MES, LIMS, EAM) Management Solutions"/>
          <xsd:enumeration value="Sports OSS/BSS services"/>
          <xsd:enumeration value="STP and Asset Servicing"/>
          <xsd:enumeration value="Strategic IT Advisory Services"/>
          <xsd:enumeration value="Strategic Sourcing Consulting"/>
          <xsd:enumeration value="Stress, Fatigue &amp; Damage Tolerance"/>
          <xsd:enumeration value="Technical Publication Solutions"/>
          <xsd:enumeration value="Telecom Analytics and IT solutions"/>
          <xsd:enumeration value="Telecom BSS services"/>
          <xsd:enumeration value="Telecom Electronics"/>
          <xsd:enumeration value="Telecom OSS and NMS services"/>
          <xsd:enumeration value="Telecom SDP"/>
          <xsd:enumeration value="Testing Frameworks"/>
          <xsd:enumeration value="TOC Consulting"/>
          <xsd:enumeration value="User Experience Management Solutions"/>
          <xsd:enumeration value="Utilities Solutions Offerings"/>
          <xsd:enumeration value="Vendor Collaboration Solutions"/>
          <xsd:enumeration value="Vertical Solutions Frameworks"/>
          <xsd:enumeration value="VisionPLUS - Credit Processing"/>
        </xsd:restriction>
      </xsd:simpleType>
    </xsd:element>
    <xsd:element name="Service_x0020_Line" ma:index="6" nillable="true" ma:displayName="Service Line" ma:default="NA" ma:format="Dropdown" ma:internalName="Service_x0020_Line">
      <xsd:simpleType>
        <xsd:restriction base="dms:Choice">
          <xsd:enumeration value="NA"/>
          <xsd:enumeration value="Application Development and Maintenance (ADMS)"/>
          <xsd:enumeration value="Business Process Outsourcing"/>
          <xsd:enumeration value="Enterprise Business Solutions"/>
          <xsd:enumeration value="Integrated Engineering Services"/>
          <xsd:enumeration value="Infrastructure Management Services"/>
          <xsd:enumeration value="Vertical or Industry Native Solutions"/>
        </xsd:restriction>
      </xsd:simpleType>
    </xsd:element>
    <xsd:element name="Technology" ma:index="7" nillable="true" ma:displayName="Technology" ma:default="NA" ma:format="Dropdown" ma:internalName="Technology">
      <xsd:simpleType>
        <xsd:restriction base="dms:Choice">
          <xsd:enumeration value="NA"/>
          <xsd:enumeration value="Applcn Server Technologies"/>
          <xsd:enumeration value="Actuate"/>
          <xsd:enumeration value="Ariba"/>
          <xsd:enumeration value="Baan"/>
          <xsd:enumeration value="Business Intelligence Solution"/>
          <xsd:enumeration value="Business Objects"/>
          <xsd:enumeration value="Client-Server Technologies"/>
          <xsd:enumeration value="Cognos"/>
          <xsd:enumeration value="Cold Fusion"/>
          <xsd:enumeration value="Component Technologies"/>
          <xsd:enumeration value="Date Stage"/>
          <xsd:enumeration value="Database"/>
          <xsd:enumeration value="DB2"/>
          <xsd:enumeration value="DW/Data Mining Technologies"/>
          <xsd:enumeration value="Engg Services CAD/CAM"/>
          <xsd:enumeration value="Enterprise App. Integration"/>
          <xsd:enumeration value="Enterprise Application"/>
          <xsd:enumeration value="ERP"/>
          <xsd:enumeration value="Hyperion"/>
          <xsd:enumeration value="IBM Technologies"/>
          <xsd:enumeration value="Infomatica"/>
          <xsd:enumeration value="Internet(Biz)"/>
          <xsd:enumeration value="Linux"/>
          <xsd:enumeration value="Lotus Domino"/>
          <xsd:enumeration value="Lotus Notes"/>
          <xsd:enumeration value="Mac OS"/>
          <xsd:enumeration value="Mainframe Technologies"/>
          <xsd:enumeration value="Microstrategy"/>
          <xsd:enumeration value="Maximo"/>
          <xsd:enumeration value="Not Applicable"/>
          <xsd:enumeration value="NSIG"/>
          <xsd:enumeration value="OLAP"/>
          <xsd:enumeration value="ORACLE"/>
          <xsd:enumeration value="Peoplesoft"/>
          <xsd:enumeration value="PSOS"/>
          <xsd:enumeration value="Quality"/>
          <xsd:enumeration value="SAP"/>
          <xsd:enumeration value="SAS"/>
          <xsd:enumeration value="SQL Server"/>
          <xsd:enumeration value="SUN Technologies"/>
          <xsd:enumeration value="System Software"/>
          <xsd:enumeration value="Teradata"/>
          <xsd:enumeration value="UML"/>
          <xsd:enumeration value="UNIX"/>
          <xsd:enumeration value="Visual Studio"/>
          <xsd:enumeration value="VxWorks"/>
          <xsd:enumeration value="WAP"/>
          <xsd:enumeration value="WebLogic"/>
          <xsd:enumeration value="WebSphere"/>
        </xsd:restriction>
      </xsd:simpleType>
    </xsd:element>
    <xsd:element name="Domain" ma:index="8" nillable="true" ma:displayName="Domain" ma:format="Dropdown" ma:internalName="Domain">
      <xsd:simpleType>
        <xsd:restriction base="dms:Choice">
          <xsd:enumeration value="NA"/>
          <xsd:enumeration value="Air Transport"/>
          <xsd:enumeration value="Automotive"/>
          <xsd:enumeration value="Banking and Finance"/>
          <xsd:enumeration value="Bioinformatics"/>
          <xsd:enumeration value="Business Process Outsourcing"/>
          <xsd:enumeration value="CMM"/>
          <xsd:enumeration value="Construction"/>
          <xsd:enumeration value="Consulting Organization"/>
          <xsd:enumeration value="Education and Training"/>
          <xsd:enumeration value="Embedded System"/>
          <xsd:enumeration value="Engineering Design"/>
          <xsd:enumeration value="GIS"/>
          <xsd:enumeration value="Government-eGovernment"/>
          <xsd:enumeration value="Healthcare"/>
          <xsd:enumeration value="Hospitality"/>
          <xsd:enumeration value="Human Resources"/>
          <xsd:enumeration value="IT Enabled Services"/>
          <xsd:enumeration value="IT Infrastructure"/>
          <xsd:enumeration value="IT Outsourcing"/>
          <xsd:enumeration value="Information Technology"/>
          <xsd:enumeration value="Infrastructure (Non-IT)"/>
          <xsd:enumeration value="Knowledge Management"/>
          <xsd:enumeration value="Legal"/>
          <xsd:enumeration value="Life and Health Insurance"/>
          <xsd:enumeration value="Manufacturing"/>
          <xsd:enumeration value="Media and Entertainment"/>
          <xsd:enumeration value="Non Profit Organization"/>
          <xsd:enumeration value="Not Applicable"/>
          <xsd:enumeration value="Oil and Gas Industry"/>
          <xsd:enumeration value="Others"/>
          <xsd:enumeration value="Pharmaceuticals"/>
          <xsd:enumeration value="Property and Casualty Insurance"/>
          <xsd:enumeration value="Real Estates"/>
          <xsd:enumeration value="Retail"/>
          <xsd:enumeration value="Sales and Marketing"/>
          <xsd:enumeration value="Semiconductor"/>
          <xsd:enumeration value="Surface Transport"/>
          <xsd:enumeration value="Telecom"/>
          <xsd:enumeration value="Transportation"/>
          <xsd:enumeration value="Utilities"/>
        </xsd:restriction>
      </xsd:simpleType>
    </xsd:element>
  </xsd:schema>
  <xsd:schema xmlns:xsd="http://www.w3.org/2001/XMLSchema" xmlns:xs="http://www.w3.org/2001/XMLSchema" xmlns:dms="http://schemas.microsoft.com/office/2006/documentManagement/types" xmlns:pc="http://schemas.microsoft.com/office/infopath/2007/PartnerControls" targetNamespace="b6ae8028-3361-4878-ad09-deb2e128b95c" elementFormDefault="qualified">
    <xsd:import namespace="http://schemas.microsoft.com/office/2006/documentManagement/types"/>
    <xsd:import namespace="http://schemas.microsoft.com/office/infopath/2007/PartnerControls"/>
    <xsd:element name="Asset_x0020_Type" ma:index="15" nillable="true" ma:displayName="Asset Type" ma:internalName="Asset_x0020_Type">
      <xsd:simpleType>
        <xsd:restriction base="dms:Text">
          <xsd:maxLength value="255"/>
        </xsd:restriction>
      </xsd:simpleType>
    </xsd:element>
    <xsd:element name="Folder" ma:index="16" nillable="true" ma:displayName="Folder" ma:format="Dropdown" ma:internalName="Folder">
      <xsd:simpleType>
        <xsd:restriction base="dms:Choice">
          <xsd:enumeration value="Corporate"/>
          <xsd:enumeration value="Industries"/>
          <xsd:enumeration value="Partners"/>
          <xsd:enumeration value="Services"/>
        </xsd:restriction>
      </xsd:simpleType>
    </xsd:element>
    <xsd:element name="Subfolder" ma:index="17" nillable="true" ma:displayName="Subfolder" ma:internalName="Subfolder">
      <xsd:simpleType>
        <xsd:restriction base="dms:Text">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a210cbd-4d31-45da-a168-5b5ddf486e72" elementFormDefault="qualified">
    <xsd:import namespace="http://schemas.microsoft.com/office/2006/documentManagement/types"/>
    <xsd:import namespace="http://schemas.microsoft.com/office/infopath/2007/PartnerControls"/>
    <xsd:element name="Uploaded_x0020_By" ma:index="20" nillable="true" ma:displayName="Uploaded By" ma:internalName="Uploaded_x0020_By">
      <xsd:simpleType>
        <xsd:restriction base="dms:Text">
          <xsd:maxLength value="255"/>
        </xsd:restriction>
      </xsd:simpleType>
    </xsd:element>
    <xsd:element name="Author_x0020_Name" ma:index="21" nillable="true" ma:displayName="Author Name" ma:internalName="Author_x0020_Name">
      <xsd:simpleType>
        <xsd:restriction base="dms:Text">
          <xsd:maxLength value="255"/>
        </xsd:restriction>
      </xsd:simpleType>
    </xsd:element>
    <xsd:element name="Target_x0020_Audience" ma:index="22" nillable="true" ma:displayName="Target Audience" ma:internalName="Target_x0020_Audience">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11" ma:displayName="Content Type"/>
        <xsd:element ref="dc:title" minOccurs="0" maxOccurs="1" ma:index="1" ma:displayName="Title"/>
        <xsd:element ref="dc:subject" minOccurs="0" maxOccurs="1"/>
        <xsd:element ref="dc:description" minOccurs="0" maxOccurs="1"/>
        <xsd:element name="keywords" minOccurs="0" maxOccurs="1" type="xsd:string" ma:index="2" ma:displayName="Keywords"/>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documentManagement>
    <Document_x0020_Classification xmlns="fcfb129d-2c4d-4bcd-afb5-a92980dfa96d" xsi:nil="true"/>
    <Author_x0020_Name xmlns="fa210cbd-4d31-45da-a168-5b5ddf486e72" xsi:nil="true"/>
    <Target_x0020_Audience xmlns="fa210cbd-4d31-45da-a168-5b5ddf486e72" xsi:nil="true"/>
    <Folder xmlns="b6ae8028-3361-4878-ad09-deb2e128b95c" xsi:nil="true"/>
    <Document_x0020_Sub_x0020_Classification xmlns="fcfb129d-2c4d-4bcd-afb5-a92980dfa96d">Delivery</Document_x0020_Sub_x0020_Classification>
    <Subfolder xmlns="b6ae8028-3361-4878-ad09-deb2e128b95c" xsi:nil="true"/>
    <Service_x0020_Line xmlns="fcfb129d-2c4d-4bcd-afb5-a92980dfa96d">NA</Service_x0020_Line>
    <Asset_x0020_Type xmlns="b6ae8028-3361-4878-ad09-deb2e128b95c" xsi:nil="true"/>
    <Uploaded_x0020_By xmlns="fa210cbd-4d31-45da-a168-5b5ddf486e72" xsi:nil="true"/>
    <Service_x0020_Offering xmlns="fcfb129d-2c4d-4bcd-afb5-a92980dfa96d">NA</Service_x0020_Offering>
    <Domain xmlns="fcfb129d-2c4d-4bcd-afb5-a92980dfa96d" xsi:nil="true"/>
    <Technology xmlns="fcfb129d-2c4d-4bcd-afb5-a92980dfa96d">NA</Technology>
    <AverageRating xmlns="http://schemas.microsoft.com/sharepoint/v3"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15338BE-039D-4850-A700-8F4149DE0C2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fcfb129d-2c4d-4bcd-afb5-a92980dfa96d"/>
    <ds:schemaRef ds:uri="b6ae8028-3361-4878-ad09-deb2e128b95c"/>
    <ds:schemaRef ds:uri="fa210cbd-4d31-45da-a168-5b5ddf486e7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54D2C2B-F850-49D1-A5D2-72A070BA6982}">
  <ds:schemaRefs>
    <ds:schemaRef ds:uri="http://purl.org/dc/elements/1.1/"/>
    <ds:schemaRef ds:uri="http://purl.org/dc/terms/"/>
    <ds:schemaRef ds:uri="http://purl.org/dc/dcmitype/"/>
    <ds:schemaRef ds:uri="http://schemas.microsoft.com/office/2006/documentManagement/types"/>
    <ds:schemaRef ds:uri="fa210cbd-4d31-45da-a168-5b5ddf486e72"/>
    <ds:schemaRef ds:uri="http://schemas.microsoft.com/sharepoint/v3"/>
    <ds:schemaRef ds:uri="http://schemas.microsoft.com/office/infopath/2007/PartnerControls"/>
    <ds:schemaRef ds:uri="http://schemas.microsoft.com/office/2006/metadata/properties"/>
    <ds:schemaRef ds:uri="fcfb129d-2c4d-4bcd-afb5-a92980dfa96d"/>
    <ds:schemaRef ds:uri="b6ae8028-3361-4878-ad09-deb2e128b95c"/>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E0A1B877-42DF-448B-A257-86EBCF04CE7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Tech Mahindra Powerpoint Template</Template>
  <TotalTime>0</TotalTime>
  <Words>304</Words>
  <Application>Microsoft Office PowerPoint</Application>
  <PresentationFormat>On-screen Show (4:3)</PresentationFormat>
  <Paragraphs>34</Paragraphs>
  <Slides>4</Slides>
  <Notes>1</Notes>
  <HiddenSlides>0</HiddenSlides>
  <MMClips>0</MMClip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Tech Mahindra Powerpoint Template</vt:lpstr>
      <vt:lpstr>Hackathon Chandigarh</vt:lpstr>
      <vt:lpstr>Problem Statement &amp; Solution Summary</vt:lpstr>
      <vt:lpstr>Solution Summary</vt:lpstr>
      <vt:lpstr>Thank You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2014-06-17T11:23:23Z</dcterms:created>
  <dcterms:modified xsi:type="dcterms:W3CDTF">2017-09-18T10:10:27Z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0x01010030CB50A625C08A4E8BBFFC168B2DA761</vt:lpwstr>
  </property>
  <property fmtid="{D5CDD505-2E9C-101B-9397-08002B2CF9AE}" pid="3" name="DLPManualFileClassification">
    <vt:lpwstr>{1A067545-A4E2-4FA1-8094-0D7902669705}</vt:lpwstr>
  </property>
  <property fmtid="{D5CDD505-2E9C-101B-9397-08002B2CF9AE}" pid="4" name="DLPManualFileClassificationLastModifiedBy">
    <vt:lpwstr>TECHMAHINDRA\MK00361044</vt:lpwstr>
  </property>
  <property fmtid="{D5CDD505-2E9C-101B-9397-08002B2CF9AE}" pid="5" name="DLPManualFileClassificationLastModificationDate">
    <vt:lpwstr>1505729427</vt:lpwstr>
  </property>
  <property fmtid="{D5CDD505-2E9C-101B-9397-08002B2CF9AE}" pid="6" name="DLPManualFileClassificationVersion">
    <vt:lpwstr>10.0.100.37</vt:lpwstr>
  </property>
</Properties>
</file>