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Little Bloom Kindergarten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lstStyle/>
          <a:p>
            <a:r>
              <a:t>A Smart and Secure Educational Management Platform</a:t>
            </a:r>
          </a:p>
          <a:p>
            <a:r>
              <a:t>Presented by: </a:t>
            </a:r>
            <a:r>
              <a:rPr lang="en-US"/>
              <a:t>Group 4</a:t>
            </a:r>
            <a:endParaRPr lang="en-US"/>
          </a:p>
          <a:p>
            <a:r>
              <a:t>Date</a:t>
            </a:r>
            <a:r>
              <a:rPr lang="en-US"/>
              <a:t> 15/may/2025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Role-based dashboards:</a:t>
            </a:r>
          </a:p>
          <a:p>
            <a:r>
              <a:t>  - Admin: Full control</a:t>
            </a:r>
          </a:p>
          <a:p>
            <a:r>
              <a:t>  - Teacher: Attendance &amp; assessment</a:t>
            </a:r>
          </a:p>
          <a:p>
            <a:r>
              <a:t>  - Parent: Child info &amp; communication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Attendance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Teachers mark daily attendance</a:t>
            </a:r>
          </a:p>
          <a:p>
            <a:r>
              <a:t>• Parents view attendance reports</a:t>
            </a:r>
          </a:p>
          <a:p>
            <a:r>
              <a:t>• Printable reports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Teachers add progress reports</a:t>
            </a:r>
          </a:p>
          <a:p>
            <a:r>
              <a:t>• Parents view progress</a:t>
            </a:r>
          </a:p>
          <a:p>
            <a:r>
              <a:t>• Report printing option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View fees</a:t>
            </a:r>
          </a:p>
          <a:p>
            <a:r>
              <a:t>• Upload payment slips</a:t>
            </a:r>
          </a:p>
          <a:p>
            <a:r>
              <a:t>• Admin approval and tracking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Calendar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Admin adds events</a:t>
            </a:r>
          </a:p>
          <a:p>
            <a:r>
              <a:t>• Parents/teachers can view</a:t>
            </a:r>
          </a:p>
          <a:p>
            <a:r>
              <a:t>• Automatic reminders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Notification &amp;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Teacher ↔ Parent communication</a:t>
            </a:r>
          </a:p>
          <a:p>
            <a:r>
              <a:t>• Important notifications</a:t>
            </a:r>
          </a:p>
          <a:p>
            <a:r>
              <a:t>• Admin announcements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 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Forgot password = temp password</a:t>
            </a:r>
          </a:p>
          <a:p>
            <a:r>
              <a:t>• Temp password → force change</a:t>
            </a:r>
          </a:p>
          <a:p>
            <a:r>
              <a:t>• Password validation rules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Admin adds/manages courses</a:t>
            </a:r>
          </a:p>
          <a:p>
            <a:r>
              <a:t>• Teachers assign content</a:t>
            </a:r>
          </a:p>
          <a:p>
            <a:r>
              <a:t>• Parents view curriculum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Modern interface with external CSS</a:t>
            </a:r>
          </a:p>
          <a:p>
            <a:r>
              <a:t>• Google Fonts (Quicksand, Baloo 2)</a:t>
            </a:r>
          </a:p>
          <a:p>
            <a:r>
              <a:t>• Responsive &amp; user-friendly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Parent, Student, Teacher tables</a:t>
            </a:r>
          </a:p>
          <a:p>
            <a:r>
              <a:t>• Attendance, Assessment, Fees linked</a:t>
            </a:r>
          </a:p>
          <a:p>
            <a:r>
              <a:t>• Relational integrity ensured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 of the system</a:t>
            </a:r>
          </a:p>
          <a:p>
            <a:r>
              <a:t>• Key users: Admin, Teachers, Parents</a:t>
            </a:r>
          </a:p>
          <a:p>
            <a:r>
              <a:t>• Focus on usability and security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Comprehensive and secure system</a:t>
            </a:r>
          </a:p>
          <a:p>
            <a:r>
              <a:t>• Next steps: Mobile version, AI suggestions, advanced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Streamline kindergarten operations</a:t>
            </a:r>
          </a:p>
          <a:p>
            <a:r>
              <a:t>• Facilitate parent-teacher communication</a:t>
            </a:r>
          </a:p>
          <a:p>
            <a:r>
              <a:t>• Secure access to student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 Registration (by parents)</a:t>
            </a:r>
          </a:p>
          <a:p>
            <a:r>
              <a:t>• Attendance Tracking</a:t>
            </a:r>
          </a:p>
          <a:p>
            <a:r>
              <a:t>• Academic Assessment</a:t>
            </a:r>
          </a:p>
          <a:p>
            <a:r>
              <a:t>• Fee Management</a:t>
            </a:r>
          </a:p>
          <a:p>
            <a:r>
              <a:t>• Notifications &amp; Messaging</a:t>
            </a:r>
          </a:p>
          <a:p>
            <a:r>
              <a:t>• Event Calendar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Admin</a:t>
            </a:r>
          </a:p>
          <a:p>
            <a:r>
              <a:t>• Teacher</a:t>
            </a:r>
          </a:p>
          <a:p>
            <a:r>
              <a:t>• Parent</a:t>
            </a:r>
          </a:p>
          <a:p>
            <a:r>
              <a:t>• Student (limited access)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CSS, JavaScript</a:t>
            </a:r>
          </a:p>
          <a:p>
            <a:r>
              <a:t>• Backend: PHP</a:t>
            </a:r>
          </a:p>
          <a:p>
            <a:r>
              <a:t>• Database: MySQL</a:t>
            </a:r>
          </a:p>
          <a:p>
            <a:r>
              <a:t>• Server: XAMPP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Access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Unified login for all users</a:t>
            </a:r>
          </a:p>
          <a:p>
            <a:r>
              <a:t>• Role-based redirection</a:t>
            </a:r>
          </a:p>
          <a:p>
            <a:r>
              <a:t>• Secure login with validation</a:t>
            </a:r>
          </a:p>
          <a:p>
            <a:r>
              <a:t>• Forgot/Reset password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Signup &amp; Parent-Only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Only parents can register</a:t>
            </a:r>
          </a:p>
          <a:p>
            <a:r>
              <a:t>• Register children post-login</a:t>
            </a:r>
          </a:p>
          <a:p>
            <a:r>
              <a:t>• Maintains parent-child relationship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Registration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Parent login → Register child</a:t>
            </a:r>
          </a:p>
          <a:p>
            <a:r>
              <a:t>• Child linked to parent in DB</a:t>
            </a:r>
          </a:p>
          <a:p>
            <a:r>
              <a:t>• No self-registration allowed for children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2211</Words>
  <Application>WPS Presentation</Application>
  <PresentationFormat>On-screen Show (4:3)</PresentationFormat>
  <Paragraphs>126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Little Bloom Kindergarten Management System</vt:lpstr>
      <vt:lpstr>Introduction</vt:lpstr>
      <vt:lpstr>Objectives</vt:lpstr>
      <vt:lpstr>Core Features</vt:lpstr>
      <vt:lpstr>User Roles</vt:lpstr>
      <vt:lpstr>Technologies Used</vt:lpstr>
      <vt:lpstr>Smart Access Portal</vt:lpstr>
      <vt:lpstr>Signup &amp; Parent-Only Registration</vt:lpstr>
      <vt:lpstr>Student Registration Flow</vt:lpstr>
      <vt:lpstr>Dashboard Overview</vt:lpstr>
      <vt:lpstr>Attendance Management</vt:lpstr>
      <vt:lpstr>Academic Assessment</vt:lpstr>
      <vt:lpstr>Fee Management</vt:lpstr>
      <vt:lpstr>Event Calendar</vt:lpstr>
      <vt:lpstr>Notification &amp; Messaging</vt:lpstr>
      <vt:lpstr>Password Security Features</vt:lpstr>
      <vt:lpstr>Course Management</vt:lpstr>
      <vt:lpstr>Smart UI Design</vt:lpstr>
      <vt:lpstr>Database Structure</vt:lpstr>
      <vt:lpstr>Conclusion &amp; Future Enhancements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Ejara Wo</cp:lastModifiedBy>
  <cp:revision>4</cp:revision>
  <dcterms:created xsi:type="dcterms:W3CDTF">2013-01-27T09:14:00Z</dcterms:created>
  <dcterms:modified xsi:type="dcterms:W3CDTF">2025-05-15T08:42:12Z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68CF50D2BBF845DCA84D44C67D5B0EA5_13</vt:lpwstr>
  </property>
  <property fmtid="{D5CDD505-2E9C-101B-9397-08002B2CF9AE}" pid="3" name="KSOProductBuildVer">
    <vt:lpwstr>1033-12.2.0.21179</vt:lpwstr>
  </property>
</Properties>
</file>