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3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5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99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07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01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0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88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5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9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19FF-DC4B-4D8D-9424-327E3DD67E8B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E390-4A68-4BB9-8994-AE5D8DBC7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Space invaders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 проекта: Песков Роман, Колесников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99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Введение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проект был создан для того, чтобы люди могли поиграть в одну из версий игры “</a:t>
            </a:r>
            <a:r>
              <a:rPr lang="en-US" dirty="0"/>
              <a:t>Space invaders</a:t>
            </a:r>
            <a:r>
              <a:rPr lang="ru-RU" dirty="0"/>
              <a:t>”. Это заставит людей окунутся в ретро атмосферу и хорошо провести время</a:t>
            </a:r>
            <a:r>
              <a:rPr lang="ru-RU" dirty="0" smtClean="0"/>
              <a:t>.</a:t>
            </a:r>
          </a:p>
          <a:p>
            <a:r>
              <a:rPr lang="ru-RU" b="1" dirty="0" err="1"/>
              <a:t>Space</a:t>
            </a:r>
            <a:r>
              <a:rPr lang="ru-RU" b="1" dirty="0"/>
              <a:t> </a:t>
            </a:r>
            <a:r>
              <a:rPr lang="ru-RU" b="1" dirty="0" err="1"/>
              <a:t>Invaders</a:t>
            </a:r>
            <a:r>
              <a:rPr lang="ru-RU" dirty="0"/>
              <a:t> — это </a:t>
            </a:r>
            <a:r>
              <a:rPr lang="ru-RU" dirty="0" err="1"/>
              <a:t>инди</a:t>
            </a:r>
            <a:r>
              <a:rPr lang="ru-RU" dirty="0"/>
              <a:t>-аркада, в которой мы играем за некий корабль странной формы, который расстреливает инопланетян, зарабатывая очки</a:t>
            </a:r>
            <a:r>
              <a:rPr lang="ru-RU" dirty="0" smtClean="0"/>
              <a:t>. Игра невероятно увлекательна, проста и ее можно использовать для тренировки реакции.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7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Функционал программы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Запуск игры</a:t>
            </a:r>
          </a:p>
          <a:p>
            <a:pPr lvl="0"/>
            <a:r>
              <a:rPr lang="ru-RU" dirty="0"/>
              <a:t>Счет </a:t>
            </a:r>
            <a:r>
              <a:rPr lang="ru-RU" dirty="0" smtClean="0"/>
              <a:t>убитых монстров</a:t>
            </a:r>
            <a:endParaRPr lang="ru-RU" dirty="0"/>
          </a:p>
          <a:p>
            <a:pPr lvl="0"/>
            <a:r>
              <a:rPr lang="ru-RU" dirty="0"/>
              <a:t>Запись рекорда</a:t>
            </a:r>
          </a:p>
          <a:p>
            <a:pPr lvl="0"/>
            <a:r>
              <a:rPr lang="ru-RU" dirty="0"/>
              <a:t>Очистка рекорда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Реализация меню игры</a:t>
            </a:r>
            <a:b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</a:rPr>
              <a:t>Меню игры было реализовано с помощью библиотеки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Pygame_menu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</a:rPr>
              <a:t>, для реализации игрового процесса были использованы библиотеки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Pygame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, sqlite3 </a:t>
            </a: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</a:rPr>
              <a:t>и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random.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843" y="2506662"/>
            <a:ext cx="5096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Реализация игрового процесса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44" y="1825625"/>
            <a:ext cx="50639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Экран поражения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240" y="1825625"/>
            <a:ext cx="50695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Вывод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разработки проекта были реализованы запланированные функции и возможности.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22556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76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Space invaders</vt:lpstr>
      <vt:lpstr>Введение</vt:lpstr>
      <vt:lpstr>Функционал программы</vt:lpstr>
      <vt:lpstr>Реализация меню игры Меню игры было реализовано с помощью библиотеки Pygame_menu, для реализации игрового процесса были использованы библиотеки Pygame, sqlite3 и random.</vt:lpstr>
      <vt:lpstr>Реализация игрового процесса</vt:lpstr>
      <vt:lpstr>Экран поражения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User</dc:creator>
  <cp:lastModifiedBy>User</cp:lastModifiedBy>
  <cp:revision>3</cp:revision>
  <dcterms:created xsi:type="dcterms:W3CDTF">2022-02-27T17:26:46Z</dcterms:created>
  <dcterms:modified xsi:type="dcterms:W3CDTF">2022-02-27T17:39:12Z</dcterms:modified>
</cp:coreProperties>
</file>