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58" r:id="rId6"/>
    <p:sldId id="264" r:id="rId7"/>
    <p:sldId id="259" r:id="rId8"/>
    <p:sldId id="260" r:id="rId9"/>
    <p:sldId id="265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A5A72-48A7-41CE-AD8E-492B9A297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963841-7FE6-405F-A403-C2CA32FFD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3D765-6A62-40E2-AB95-9EC2A4DF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27.03.2022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2A40A-8A9C-4E48-BFA2-642EE5A9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021138-6A4D-42EE-8456-DC693C4B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07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FB9EC-E7DC-44AD-A5A3-F67E15B0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F3AD0D-552B-431D-84EF-11594D25B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E740DE-5C9E-4F60-B616-2E186CC4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27.03.2022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9B051-F7E2-464D-97E8-80A2814F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AF9AE-A01C-4E96-ADAF-1C4F758E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3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2A1E13-17ED-40F9-A79B-8179B165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AD1D8-E7E5-405C-8BD8-B8B1EFBF2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EB3F0-285E-47DF-BC1E-F5182190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27.03.2022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62E03-C2E6-4EED-AE48-DA3658E8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13672-BC26-4944-A85F-F44D9E03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1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D48DF-FE78-4116-BED2-4ECD16BC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27CCA-9287-411D-A54E-7A812859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4CC45-2A9A-41D1-9C4D-3EF33A61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27.03.2022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CB710-0FEF-4126-9969-5071AC56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E7B163-C6EB-461B-9FEB-D5E4A069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98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CD2C5-ED7B-442E-8FAA-456EE342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A6BED-7120-431B-AF4A-21D4FBE53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25954-977E-4BC3-9B18-CF9F4E1A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27.03.2022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36AD3-6BFD-4063-9CD5-C1F8A584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9AA0-0917-4700-8B60-F1942CC3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3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209E2-C25C-424B-B8A6-0180478C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C204D-006C-43FB-8B3F-2691CD1F4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A7C7D0-D542-4FCE-B1D2-8CA0C951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019546-303C-4B2F-A984-521AF92B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27.03.2022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4A04A-7303-4281-AE1C-7DBB05A0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26FBA-DAEE-4D19-8A64-DCA1E2F7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B156B-C42B-4553-826C-7DA61BDB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7A8A07-775D-4962-9A3F-04849433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B78572-B330-4E83-B2F6-AD3476985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054CA1-CDDE-4F56-AB65-C519F5DAF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03C6C8-E63B-42D9-936B-7E04352C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0E105F-2C27-4574-9922-CB491851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27.03.2022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E72411-02C8-41CD-8EEF-35B33FB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9FC284-4A48-4E31-AD44-EF86E2EE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42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996DA-FAF4-4C80-AD72-72863592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C05CEA-B539-46FA-99CF-AFE22779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27.03.2022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1974C8-756D-4F1E-95D2-5246AC2D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208ECB-045D-4983-8329-CB70F646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2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B5933B-26C4-4836-A859-A14FA60F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27.03.2022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FC0EA-B20B-4591-90BB-6F9D6699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633DE4-9764-4066-BEDD-55E0645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30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2C507-6633-4CDC-9030-6EF09E7E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6FA64-05A3-4AFE-8541-1A5F1408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1435BB-EAC4-46B9-9240-F45DDF6A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1B4C7-702C-4012-8BFA-BEF63599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27.03.2022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89FA1-8F04-42DA-B11F-CE541BF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FC0A53-3C30-4D06-860B-8D0A0E61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4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4CE10-937A-4D14-B5C9-4A127E3D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EFFFB2-C343-4232-A570-341C01E1B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54E493-8242-410C-8A36-747CB3407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EC016E-33E8-4824-8FC1-8DBBDE80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1DAE-CD54-4DF0-AB83-F6E3861581A8}" type="datetimeFigureOut">
              <a:rPr lang="ru-RU" smtClean="0"/>
              <a:t>27.03.2022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ED7A9-689D-47B5-A5E6-9A353929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4D71D7-83F5-4B29-BD41-F34573BF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8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C6CD7-8EE7-4011-BB29-0D1AE5D3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6DDDF-1604-48C8-BDAF-7B7B35AC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C1D6E-E738-4051-B2CC-D066BE6AB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21DAE-CD54-4DF0-AB83-F6E3861581A8}" type="datetimeFigureOut">
              <a:rPr lang="ru-RU" smtClean="0"/>
              <a:t>27.03.2022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22BA1-968E-46A1-BC07-C8A0FF56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E2CCB-8E86-458D-9F8F-2C54E0649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7367-9070-4460-B457-63C69EBED5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31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forum.ru/" TargetMode="External"/><Relationship Id="rId2" Type="http://schemas.openxmlformats.org/officeDocument/2006/relationships/hyperlink" Target="https://younglinux.info/tkinter/cour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metanit.com/" TargetMode="External"/><Relationship Id="rId4" Type="http://schemas.openxmlformats.org/officeDocument/2006/relationships/hyperlink" Target="https://anzeljg.github.io/rin2/book2/2405/docs/tkinter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7C029-75B6-40F1-B2F5-26A5BF750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4" y="1211346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/>
              <a:t>Моделирование физических процессов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67FC9B-5CCA-42E5-8CDC-415FF080E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6478" y="4590854"/>
            <a:ext cx="3648174" cy="1593128"/>
          </a:xfrm>
        </p:spPr>
        <p:txBody>
          <a:bodyPr/>
          <a:lstStyle/>
          <a:p>
            <a:r>
              <a:rPr lang="ru-RU" dirty="0"/>
              <a:t>Презентацию сделал</a:t>
            </a:r>
          </a:p>
          <a:p>
            <a:r>
              <a:rPr lang="ru-RU" dirty="0" err="1"/>
              <a:t>Черенюк</a:t>
            </a:r>
            <a:r>
              <a:rPr lang="ru-RU" dirty="0"/>
              <a:t> К.Д </a:t>
            </a:r>
          </a:p>
          <a:p>
            <a:r>
              <a:rPr lang="ru-RU" dirty="0"/>
              <a:t>Ученик 10 Б класса</a:t>
            </a:r>
          </a:p>
        </p:txBody>
      </p:sp>
    </p:spTree>
    <p:extLst>
      <p:ext uri="{BB962C8B-B14F-4D97-AF65-F5344CB8AC3E}">
        <p14:creationId xmlns:p14="http://schemas.microsoft.com/office/powerpoint/2010/main" val="424209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CB7F1-1404-4554-8AAD-BE561D20B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3D7FCBF-F788-419C-A490-B3E113E5F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81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EE0A9-9055-48DF-8507-9EDAB8BC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Список </a:t>
            </a:r>
            <a:r>
              <a:rPr lang="ru-RU" b="1" dirty="0" err="1"/>
              <a:t>литератуы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43477-FBBF-44AB-B178-56CD537E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615"/>
            <a:ext cx="10515600" cy="4131347"/>
          </a:xfrm>
        </p:spPr>
        <p:txBody>
          <a:bodyPr/>
          <a:lstStyle/>
          <a:p>
            <a:pPr lvl="0"/>
            <a:r>
              <a:rPr lang="en-US" u="sng" dirty="0">
                <a:hlinkClick r:id="rId2"/>
              </a:rPr>
              <a:t>https</a:t>
            </a:r>
            <a:r>
              <a:rPr lang="ru-RU" u="sng" dirty="0">
                <a:hlinkClick r:id="rId2"/>
              </a:rPr>
              <a:t>://</a:t>
            </a:r>
            <a:r>
              <a:rPr lang="en-US" u="sng" dirty="0" err="1">
                <a:hlinkClick r:id="rId2"/>
              </a:rPr>
              <a:t>younglinux</a:t>
            </a:r>
            <a:r>
              <a:rPr lang="ru-RU" u="sng" dirty="0">
                <a:hlinkClick r:id="rId2"/>
              </a:rPr>
              <a:t>.</a:t>
            </a:r>
            <a:r>
              <a:rPr lang="en-US" u="sng" dirty="0">
                <a:hlinkClick r:id="rId2"/>
              </a:rPr>
              <a:t>info</a:t>
            </a:r>
            <a:r>
              <a:rPr lang="ru-RU" u="sng" dirty="0">
                <a:hlinkClick r:id="rId2"/>
              </a:rPr>
              <a:t>/</a:t>
            </a:r>
            <a:r>
              <a:rPr lang="en-US" u="sng" dirty="0" err="1">
                <a:hlinkClick r:id="rId2"/>
              </a:rPr>
              <a:t>tkinter</a:t>
            </a:r>
            <a:r>
              <a:rPr lang="ru-RU" u="sng" dirty="0">
                <a:hlinkClick r:id="rId2"/>
              </a:rPr>
              <a:t>/</a:t>
            </a:r>
            <a:r>
              <a:rPr lang="en-US" u="sng" dirty="0">
                <a:hlinkClick r:id="rId2"/>
              </a:rPr>
              <a:t>course</a:t>
            </a:r>
            <a:r>
              <a:rPr lang="ru-RU" u="sng" dirty="0"/>
              <a:t> </a:t>
            </a:r>
            <a:r>
              <a:rPr lang="ru-RU" dirty="0"/>
              <a:t>– курс по </a:t>
            </a:r>
            <a:r>
              <a:rPr lang="en-US" dirty="0" err="1"/>
              <a:t>tkinter</a:t>
            </a:r>
            <a:endParaRPr lang="ru-RU" dirty="0"/>
          </a:p>
          <a:p>
            <a:pPr lvl="0"/>
            <a:r>
              <a:rPr lang="ru-RU" u="sng" dirty="0">
                <a:hlinkClick r:id="rId3"/>
              </a:rPr>
              <a:t>https://www.cyberforum.ru</a:t>
            </a:r>
            <a:r>
              <a:rPr lang="en-US" u="sng" dirty="0"/>
              <a:t> </a:t>
            </a:r>
            <a:r>
              <a:rPr lang="en-US" dirty="0"/>
              <a:t>– </a:t>
            </a:r>
            <a:r>
              <a:rPr lang="ru-RU" dirty="0"/>
              <a:t>форум по программированию</a:t>
            </a:r>
          </a:p>
          <a:p>
            <a:pPr lvl="0"/>
            <a:r>
              <a:rPr lang="ru-RU" u="sng" dirty="0">
                <a:hlinkClick r:id="rId4"/>
              </a:rPr>
              <a:t>https://anzeljg.github.io/rin2/book2/2405/docs/tkinter/index.html</a:t>
            </a:r>
            <a:r>
              <a:rPr lang="ru-RU" u="sng" dirty="0"/>
              <a:t> </a:t>
            </a:r>
            <a:r>
              <a:rPr lang="ru-RU" dirty="0"/>
              <a:t>-</a:t>
            </a:r>
            <a:r>
              <a:rPr lang="ru-RU" u="sng" dirty="0"/>
              <a:t> </a:t>
            </a:r>
            <a:r>
              <a:rPr lang="ru-RU" dirty="0"/>
              <a:t>документация </a:t>
            </a:r>
            <a:r>
              <a:rPr lang="en-US" dirty="0" err="1"/>
              <a:t>tkinter</a:t>
            </a:r>
            <a:endParaRPr lang="ru-RU" dirty="0"/>
          </a:p>
          <a:p>
            <a:pPr lvl="0"/>
            <a:r>
              <a:rPr lang="ru-RU" u="sng" dirty="0">
                <a:hlinkClick r:id="rId5"/>
              </a:rPr>
              <a:t>https://metanit.com</a:t>
            </a:r>
            <a:r>
              <a:rPr lang="en-US" u="sng" dirty="0"/>
              <a:t> </a:t>
            </a:r>
            <a:r>
              <a:rPr lang="en-US" dirty="0"/>
              <a:t>– </a:t>
            </a:r>
            <a:r>
              <a:rPr lang="ru-RU" dirty="0"/>
              <a:t>сайт о программировании</a:t>
            </a:r>
          </a:p>
          <a:p>
            <a:pPr lvl="0"/>
            <a:r>
              <a:rPr lang="ru-RU" u="sng" dirty="0">
                <a:hlinkClick r:id="rId6"/>
              </a:rPr>
              <a:t>https://matplotlib.org</a:t>
            </a:r>
            <a:r>
              <a:rPr lang="ru-RU" u="sng" dirty="0"/>
              <a:t> </a:t>
            </a:r>
            <a:r>
              <a:rPr lang="ru-RU" dirty="0"/>
              <a:t>– документация </a:t>
            </a:r>
            <a:r>
              <a:rPr lang="en-US" dirty="0"/>
              <a:t>matplotlib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567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ED329-94A2-49D7-BF7C-277435AEA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FC37B-DEC4-4451-8EDA-1BBDC3C66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0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7E3C7-CF7B-46D5-A16F-316F4465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263"/>
            <a:ext cx="10515600" cy="2852737"/>
          </a:xfrm>
        </p:spPr>
        <p:txBody>
          <a:bodyPr/>
          <a:lstStyle/>
          <a:p>
            <a:pPr algn="ctr"/>
            <a:r>
              <a:rPr lang="ru-RU" b="1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D4436D-1BEA-4AF8-84ED-0852F7646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16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BC741-79A4-43CA-BADB-155B30DA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397"/>
            <a:ext cx="10515600" cy="942679"/>
          </a:xfrm>
        </p:spPr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30572-E9EE-451D-9069-A61CF04B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0"/>
            <a:ext cx="10515600" cy="5241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Программа будет помогать в решении непосредственно практических задач, но не только этим она будет актуальна.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 уроках информатики я заметил, что на компьютерах есть только одна физическая модель – пушка. Смысл данной программы состоит в том, что пользователь должен ввести угол наклона дула пушки, скорость, с которой вылетит ядро и попытаться тем самым сбить цели. Именно тогда во мне зародилась мысль, что объединение физики и программирования может дать хороший результат. Но больше моделей на компьютерах не было. Мой учитель информатики, Серебрякова Татьяна Викторовна, подсказала мне, что моя программа сможет помочь не только в решении практических задач, но и в обучении учеников на уроках информатики. Благодаря этой модели, они лучше поймут смысл использования программирования в повседневной жизни.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9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7895-E1D3-4462-B129-11EEFE9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86AA0-A59D-4288-A265-FAE11773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программы, рассчитывающей время кипения воды в зависимости от: объема воды</a:t>
            </a:r>
            <a:r>
              <a:rPr lang="en-US" dirty="0"/>
              <a:t>,</a:t>
            </a:r>
            <a:r>
              <a:rPr lang="ru-RU" dirty="0"/>
              <a:t> материала, из которого сделан котелок</a:t>
            </a:r>
            <a:r>
              <a:rPr lang="en-US" dirty="0"/>
              <a:t>,</a:t>
            </a:r>
            <a:r>
              <a:rPr lang="ru-RU" dirty="0"/>
              <a:t> массы котелка</a:t>
            </a:r>
            <a:r>
              <a:rPr lang="en-US" dirty="0"/>
              <a:t>,</a:t>
            </a:r>
            <a:r>
              <a:rPr lang="ru-RU" dirty="0"/>
              <a:t> начальной температуры воды</a:t>
            </a:r>
            <a:r>
              <a:rPr lang="en-US" dirty="0"/>
              <a:t>,</a:t>
            </a:r>
            <a:r>
              <a:rPr lang="ru-RU" dirty="0"/>
              <a:t> мощности горелки. </a:t>
            </a:r>
          </a:p>
          <a:p>
            <a:pPr marL="0" indent="0">
              <a:buNone/>
            </a:pPr>
            <a:r>
              <a:rPr lang="ru-RU" dirty="0"/>
              <a:t>Также, программа должна уметь показывать график зависимости температуры от времени. </a:t>
            </a:r>
          </a:p>
          <a:p>
            <a:pPr marL="0" indent="0">
              <a:buNone/>
            </a:pPr>
            <a:r>
              <a:rPr lang="ru-RU" dirty="0"/>
              <a:t>У программы должен быть графический интерфейс, понятный и удобный для </a:t>
            </a:r>
            <a:r>
              <a:rPr lang="ru-RU" dirty="0" err="1"/>
              <a:t>пользователся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63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B06AA-55D7-4B3F-8A86-147460C4B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Физика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79161F-DBAF-4A05-B5A4-9DB287040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11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BA17C-7ED6-4737-AADF-30CDEB41D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Почему именно физика?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5074A2-2CEE-47D1-9EFA-084769B7E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3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0436A-8517-42DD-B801-106B3A8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Формулы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C02124-6D32-4352-9514-C0145A16C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Количество теплоты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38EE1F-8C5E-4ABA-98E9-FC11B9486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77211"/>
            <a:ext cx="5157787" cy="35124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Q = cm</a:t>
            </a:r>
            <a:r>
              <a:rPr lang="el-GR" b="1" dirty="0"/>
              <a:t>Δ</a:t>
            </a:r>
            <a:r>
              <a:rPr lang="en-US" b="1" dirty="0"/>
              <a:t>t</a:t>
            </a:r>
          </a:p>
          <a:p>
            <a:pPr marL="0" indent="0">
              <a:buNone/>
            </a:pPr>
            <a:r>
              <a:rPr lang="en-US" dirty="0"/>
              <a:t>Q – </a:t>
            </a:r>
            <a:r>
              <a:rPr lang="ru-RU" dirty="0"/>
              <a:t>количество теплоты</a:t>
            </a:r>
            <a:r>
              <a:rPr lang="en-US" dirty="0"/>
              <a:t>,</a:t>
            </a:r>
            <a:r>
              <a:rPr lang="ru-RU" dirty="0"/>
              <a:t> Дж</a:t>
            </a:r>
          </a:p>
          <a:p>
            <a:pPr marL="0" indent="0">
              <a:buNone/>
            </a:pPr>
            <a:r>
              <a:rPr lang="en-US" dirty="0"/>
              <a:t>c – </a:t>
            </a:r>
            <a:r>
              <a:rPr lang="ru-RU" dirty="0"/>
              <a:t>удельная теплоемкость вещества</a:t>
            </a:r>
            <a:r>
              <a:rPr lang="en-US" dirty="0"/>
              <a:t>, </a:t>
            </a:r>
            <a:r>
              <a:rPr lang="ru-RU" dirty="0"/>
              <a:t>Дж / кг * </a:t>
            </a:r>
            <a:r>
              <a:rPr lang="en-US" dirty="0"/>
              <a:t>°C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 – </a:t>
            </a:r>
            <a:r>
              <a:rPr lang="ru-RU" dirty="0"/>
              <a:t>масса вещества</a:t>
            </a:r>
            <a:r>
              <a:rPr lang="en-US" dirty="0"/>
              <a:t>, </a:t>
            </a:r>
            <a:r>
              <a:rPr lang="ru-RU" dirty="0"/>
              <a:t>кг</a:t>
            </a:r>
          </a:p>
          <a:p>
            <a:pPr marL="0" indent="0">
              <a:buNone/>
            </a:pPr>
            <a:r>
              <a:rPr lang="el-GR" dirty="0"/>
              <a:t>Δ</a:t>
            </a:r>
            <a:r>
              <a:rPr lang="en-US" dirty="0"/>
              <a:t>t</a:t>
            </a:r>
            <a:r>
              <a:rPr lang="ru-RU" dirty="0"/>
              <a:t> – изменение температуры</a:t>
            </a:r>
            <a:r>
              <a:rPr lang="en-US" dirty="0"/>
              <a:t>, °C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72D778-75C4-4A4C-B5FD-F63EF50C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0" dirty="0"/>
              <a:t>Мощность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86ADCB-8DFD-41FD-932B-1CD0757CA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7211"/>
            <a:ext cx="5183188" cy="35124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 = A / t</a:t>
            </a:r>
          </a:p>
          <a:p>
            <a:pPr marL="0" indent="0">
              <a:buNone/>
            </a:pPr>
            <a:r>
              <a:rPr lang="en-US" b="1" dirty="0"/>
              <a:t>A = Q</a:t>
            </a:r>
            <a:r>
              <a:rPr lang="en-US" dirty="0"/>
              <a:t>, </a:t>
            </a:r>
            <a:r>
              <a:rPr lang="ru-RU" dirty="0"/>
              <a:t>следовательно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 = Q / P</a:t>
            </a:r>
          </a:p>
          <a:p>
            <a:pPr marL="0" indent="0">
              <a:buNone/>
            </a:pPr>
            <a:r>
              <a:rPr lang="en-US" dirty="0"/>
              <a:t>P </a:t>
            </a:r>
            <a:r>
              <a:rPr lang="ru-RU" dirty="0"/>
              <a:t>– мощность</a:t>
            </a:r>
            <a:r>
              <a:rPr lang="en-US" dirty="0"/>
              <a:t>, </a:t>
            </a:r>
            <a:r>
              <a:rPr lang="ru-RU" dirty="0"/>
              <a:t>Вт</a:t>
            </a:r>
          </a:p>
          <a:p>
            <a:pPr marL="0" indent="0">
              <a:buNone/>
            </a:pPr>
            <a:r>
              <a:rPr lang="en-US" dirty="0"/>
              <a:t>A – </a:t>
            </a:r>
            <a:r>
              <a:rPr lang="ru-RU" dirty="0"/>
              <a:t>работа</a:t>
            </a:r>
            <a:r>
              <a:rPr lang="en-US" dirty="0"/>
              <a:t>, </a:t>
            </a:r>
            <a:r>
              <a:rPr lang="ru-RU" dirty="0"/>
              <a:t>Дж</a:t>
            </a:r>
          </a:p>
          <a:p>
            <a:pPr marL="0" indent="0">
              <a:buNone/>
            </a:pPr>
            <a:r>
              <a:rPr lang="en-US" dirty="0"/>
              <a:t>t – </a:t>
            </a:r>
            <a:r>
              <a:rPr lang="ru-RU" dirty="0"/>
              <a:t>время</a:t>
            </a:r>
            <a:r>
              <a:rPr lang="en-US" dirty="0"/>
              <a:t>, </a:t>
            </a:r>
            <a:r>
              <a:rPr lang="ru-RU" dirty="0"/>
              <a:t>с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15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AFAE8-38E9-419D-B3B5-F01C8FEE47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258625-2179-48E9-9699-9B3FA99A5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49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81F1D-8E65-47A2-93B9-F01A5CB9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9900C-76AC-49AA-9F8C-EEA956064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на время кипения воды влияет материал, из которого изготовлен котелок, в каком котелке будет быстрее всего закипать вода?</a:t>
            </a:r>
          </a:p>
          <a:p>
            <a:r>
              <a:rPr lang="ru-RU" dirty="0"/>
              <a:t>Насколько сильно влияет масса котелка?</a:t>
            </a:r>
          </a:p>
          <a:p>
            <a:r>
              <a:rPr lang="ru-RU" dirty="0"/>
              <a:t>Влияние начальной температуры воды?</a:t>
            </a:r>
          </a:p>
          <a:p>
            <a:r>
              <a:rPr lang="ru-RU" dirty="0"/>
              <a:t>Важность значения мощности горелки?</a:t>
            </a:r>
          </a:p>
          <a:p>
            <a:r>
              <a:rPr lang="ru-RU" dirty="0"/>
              <a:t>Значение объема воды?</a:t>
            </a:r>
          </a:p>
          <a:p>
            <a:r>
              <a:rPr lang="ru-RU" dirty="0"/>
              <a:t>Как выглядит график зависимости температуры воды от времени?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5834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404</Words>
  <Application>Microsoft Office PowerPoint</Application>
  <PresentationFormat>Широкоэкранный</PresentationFormat>
  <Paragraphs>47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Моделирование физических процессов</vt:lpstr>
      <vt:lpstr>Введение</vt:lpstr>
      <vt:lpstr>Актуальность</vt:lpstr>
      <vt:lpstr>Цель</vt:lpstr>
      <vt:lpstr>Физика</vt:lpstr>
      <vt:lpstr>Почему именно физика?</vt:lpstr>
      <vt:lpstr>Формулы</vt:lpstr>
      <vt:lpstr>Программирование</vt:lpstr>
      <vt:lpstr>Задачи</vt:lpstr>
      <vt:lpstr>Выводы</vt:lpstr>
      <vt:lpstr>Список литератуы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</dc:creator>
  <cp:lastModifiedBy>Константин</cp:lastModifiedBy>
  <cp:revision>42</cp:revision>
  <dcterms:created xsi:type="dcterms:W3CDTF">2022-03-13T10:34:30Z</dcterms:created>
  <dcterms:modified xsi:type="dcterms:W3CDTF">2022-03-27T12:57:46Z</dcterms:modified>
</cp:coreProperties>
</file>