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58" r:id="rId6"/>
    <p:sldId id="264" r:id="rId7"/>
    <p:sldId id="269" r:id="rId8"/>
    <p:sldId id="271" r:id="rId9"/>
    <p:sldId id="272" r:id="rId10"/>
    <p:sldId id="259" r:id="rId11"/>
    <p:sldId id="260" r:id="rId12"/>
    <p:sldId id="270" r:id="rId13"/>
    <p:sldId id="273" r:id="rId14"/>
    <p:sldId id="274" r:id="rId15"/>
    <p:sldId id="275" r:id="rId16"/>
    <p:sldId id="265" r:id="rId17"/>
    <p:sldId id="261" r:id="rId18"/>
    <p:sldId id="267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10.04.2022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Программирование</a:t>
            </a:r>
          </a:p>
        </p:txBody>
      </p:sp>
      <p:pic>
        <p:nvPicPr>
          <p:cNvPr id="3074" name="Picture 2" descr="Программирование - Home | Facebook">
            <a:extLst>
              <a:ext uri="{FF2B5EF4-FFF2-40B4-BE49-F238E27FC236}">
                <a16:creationId xmlns:a16="http://schemas.microsoft.com/office/drawing/2014/main" id="{27DE6DE0-AC59-41EB-9677-8BA9787EA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3" y="2439587"/>
            <a:ext cx="3082565" cy="30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7EF3A-E4D8-490F-B235-9DA7238E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языка программирования</a:t>
            </a:r>
          </a:p>
        </p:txBody>
      </p:sp>
      <p:pic>
        <p:nvPicPr>
          <p:cNvPr id="4098" name="Picture 2" descr="Какой язык программирования самый оплачиваемый в мире? | KV.by">
            <a:extLst>
              <a:ext uri="{FF2B5EF4-FFF2-40B4-BE49-F238E27FC236}">
                <a16:creationId xmlns:a16="http://schemas.microsoft.com/office/drawing/2014/main" id="{F91408FE-0CB3-4C1D-B7E4-7761D00A0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90" y="2271860"/>
            <a:ext cx="8252257" cy="34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E916C-FC0F-4210-AA3D-DF276788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pic>
        <p:nvPicPr>
          <p:cNvPr id="5132" name="Picture 12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2C1E3084-3644-489F-B05A-D2D881397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593" y="1825625"/>
            <a:ext cx="4368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DC7EA-FFDF-4E20-955E-9902A5D1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разработки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6146" name="Picture 2" descr="PyCharm — Википедия">
            <a:extLst>
              <a:ext uri="{FF2B5EF4-FFF2-40B4-BE49-F238E27FC236}">
                <a16:creationId xmlns:a16="http://schemas.microsoft.com/office/drawing/2014/main" id="{DDA5C8BF-E091-445A-B832-FC252ACA1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B3DD8-1672-4AE8-8A91-9DB2394E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161EB8-694E-4D88-A314-BEC48AA5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70" y="1690687"/>
            <a:ext cx="5562099" cy="460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A68995-0D8A-4BCE-A31E-17FD15E2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70" y="1690687"/>
            <a:ext cx="5396060" cy="46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Список </a:t>
            </a:r>
            <a:r>
              <a:rPr lang="ru-RU" b="1" dirty="0" err="1"/>
              <a:t>литератуы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Создание физической модели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8DAD-74E7-485E-98FF-0718526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A28C8-54B5-4F67-B25A-7E8CED0F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физическую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язык программирования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программу, которая описывает выбранную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графический интерфейс, понятный и удобный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426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Физика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87A90D4-CC8D-45F1-9EDF-5081FFC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60" y="2596945"/>
            <a:ext cx="2381250" cy="2695575"/>
          </a:xfrm>
        </p:spPr>
      </p:pic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219D-6C51-4578-BB33-3F5070DF7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физической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755B8-082B-47DD-8DD3-FD71DEFE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0A5DC-E7C2-47D8-A07B-0A52BFD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719137"/>
            <a:ext cx="10515600" cy="7191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A1766-AB4E-4841-9FD8-0E5DB556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Кристаллическая решетка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32F7A-2213-4F07-BE8D-B60AE76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66833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Солнечная система</a:t>
            </a:r>
          </a:p>
        </p:txBody>
      </p:sp>
      <p:pic>
        <p:nvPicPr>
          <p:cNvPr id="1026" name="Picture 2" descr="Взаимосвязь типа химической связи с видом кристаллической решетки • Химия,  Химическая связь | Фоксфорд Учебник">
            <a:extLst>
              <a:ext uri="{FF2B5EF4-FFF2-40B4-BE49-F238E27FC236}">
                <a16:creationId xmlns:a16="http://schemas.microsoft.com/office/drawing/2014/main" id="{472AB6AC-4C73-4D49-A0E0-30CE219C52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52600"/>
            <a:ext cx="4437063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Солнечная система: факты, размеры, числа">
            <a:extLst>
              <a:ext uri="{FF2B5EF4-FFF2-40B4-BE49-F238E27FC236}">
                <a16:creationId xmlns:a16="http://schemas.microsoft.com/office/drawing/2014/main" id="{89EE8DA9-1BB0-4D68-BC17-4ED9825907C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3402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AA83A-DAF7-423F-8BBB-57C47259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Кипение воды на газовой горелке</a:t>
            </a:r>
          </a:p>
        </p:txBody>
      </p:sp>
      <p:pic>
        <p:nvPicPr>
          <p:cNvPr id="2052" name="Picture 4" descr="6 лучших газовых горелок - Рейтинг 2022 - Топ 6">
            <a:extLst>
              <a:ext uri="{FF2B5EF4-FFF2-40B4-BE49-F238E27FC236}">
                <a16:creationId xmlns:a16="http://schemas.microsoft.com/office/drawing/2014/main" id="{A461DE0A-4362-46D5-8ED5-F7B21A76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14" y="1858616"/>
            <a:ext cx="45782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5л туристический котелок NatureHike Camping Pot">
            <a:extLst>
              <a:ext uri="{FF2B5EF4-FFF2-40B4-BE49-F238E27FC236}">
                <a16:creationId xmlns:a16="http://schemas.microsoft.com/office/drawing/2014/main" id="{25CAF13B-AAA8-40CC-B22C-877D49B40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58616"/>
            <a:ext cx="5257800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370</Words>
  <Application>Microsoft Office PowerPoint</Application>
  <PresentationFormat>Широкоэкранный</PresentationFormat>
  <Paragraphs>61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Актуальность</vt:lpstr>
      <vt:lpstr>Цель</vt:lpstr>
      <vt:lpstr>Задачи</vt:lpstr>
      <vt:lpstr>Физика</vt:lpstr>
      <vt:lpstr>Почему именно физика?</vt:lpstr>
      <vt:lpstr>Выбор физической модели</vt:lpstr>
      <vt:lpstr>Презентация PowerPoint</vt:lpstr>
      <vt:lpstr>Кипение воды на газовой горелке</vt:lpstr>
      <vt:lpstr>Формулы</vt:lpstr>
      <vt:lpstr>Программирование</vt:lpstr>
      <vt:lpstr>Выбор языка программирования</vt:lpstr>
      <vt:lpstr>Python</vt:lpstr>
      <vt:lpstr>Среда разработки Pycharm</vt:lpstr>
      <vt:lpstr>Программа</vt:lpstr>
      <vt:lpstr>Задачи</vt:lpstr>
      <vt:lpstr>Выводы</vt:lpstr>
      <vt:lpstr>Список литератуы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54</cp:revision>
  <dcterms:created xsi:type="dcterms:W3CDTF">2022-03-13T10:34:30Z</dcterms:created>
  <dcterms:modified xsi:type="dcterms:W3CDTF">2022-04-10T15:48:55Z</dcterms:modified>
</cp:coreProperties>
</file>