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13.03.2022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E3C7-CF7B-46D5-A16F-316F4465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56"/>
            <a:ext cx="10515600" cy="1001762"/>
          </a:xfrm>
        </p:spPr>
        <p:txBody>
          <a:bodyPr/>
          <a:lstStyle/>
          <a:p>
            <a:pPr algn="ctr"/>
            <a:r>
              <a:rPr lang="ru-RU" b="1" dirty="0"/>
              <a:t>Паспорт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8E950-CA46-4065-867E-23C5A3A8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5169555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Название</a:t>
            </a:r>
            <a:r>
              <a:rPr lang="en-US" dirty="0"/>
              <a:t>: </a:t>
            </a:r>
            <a:r>
              <a:rPr lang="ru-RU" dirty="0"/>
              <a:t>Моделирование физических процессов</a:t>
            </a:r>
          </a:p>
          <a:p>
            <a:r>
              <a:rPr lang="ru-RU" i="1" dirty="0"/>
              <a:t>Автор</a:t>
            </a:r>
            <a:r>
              <a:rPr lang="en-US" dirty="0"/>
              <a:t>: </a:t>
            </a:r>
            <a:r>
              <a:rPr lang="ru-RU" dirty="0" err="1"/>
              <a:t>Черенюк</a:t>
            </a:r>
            <a:r>
              <a:rPr lang="ru-RU" dirty="0"/>
              <a:t> Константин Дмитриевич</a:t>
            </a:r>
          </a:p>
          <a:p>
            <a:r>
              <a:rPr lang="ru-RU" i="1" dirty="0"/>
              <a:t>Руководитель</a:t>
            </a:r>
            <a:r>
              <a:rPr lang="en-US" dirty="0"/>
              <a:t>: </a:t>
            </a:r>
            <a:r>
              <a:rPr lang="ru-RU" dirty="0"/>
              <a:t>Серебрякова Татьяна Викторовна</a:t>
            </a:r>
          </a:p>
          <a:p>
            <a:r>
              <a:rPr lang="ru-RU" i="1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На уроках информатики на ПК есть только одна физическая модель – пушка. Новая модель поможет ученикам учиться эффективнее. Также, программа будет помогать в решении непосредственно практической задачи.</a:t>
            </a:r>
          </a:p>
          <a:p>
            <a:r>
              <a:rPr lang="ru-RU" i="1" dirty="0"/>
              <a:t>Цель</a:t>
            </a:r>
            <a:r>
              <a:rPr lang="en-US" dirty="0"/>
              <a:t>: </a:t>
            </a:r>
            <a:r>
              <a:rPr lang="ru-RU" dirty="0"/>
              <a:t>Создание программы, рассчитывающей время кипения воды в зависимости от: объема воды; материала, из которого сделан котелок; массы котелка; начальной температуры воды; мощности горелки. Также, программа должна уметь показывать график зависимости температуры от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8691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Физика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9161F-DBAF-4A05-B5A4-9DB28704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258625-2179-48E9-9699-9B3FA99A5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25525"/>
            <a:ext cx="9144000" cy="1158924"/>
          </a:xfrm>
        </p:spPr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48A48-7848-411F-8F11-57C21C239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1348"/>
            <a:ext cx="9144000" cy="3306452"/>
          </a:xfrm>
        </p:spPr>
        <p:txBody>
          <a:bodyPr/>
          <a:lstStyle/>
          <a:p>
            <a:pPr algn="l"/>
            <a:r>
              <a:rPr lang="ru-RU" dirty="0"/>
              <a:t>Этот проект </a:t>
            </a:r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187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Паспорт проекта</vt:lpstr>
      <vt:lpstr>Физика</vt:lpstr>
      <vt:lpstr>Формулы</vt:lpstr>
      <vt:lpstr>Программирование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24</cp:revision>
  <dcterms:created xsi:type="dcterms:W3CDTF">2022-03-13T10:34:30Z</dcterms:created>
  <dcterms:modified xsi:type="dcterms:W3CDTF">2022-03-13T12:21:26Z</dcterms:modified>
</cp:coreProperties>
</file>