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58" r:id="rId6"/>
    <p:sldId id="264" r:id="rId7"/>
    <p:sldId id="269" r:id="rId8"/>
    <p:sldId id="259" r:id="rId9"/>
    <p:sldId id="260" r:id="rId10"/>
    <p:sldId id="270" r:id="rId11"/>
    <p:sldId id="265" r:id="rId12"/>
    <p:sldId id="261" r:id="rId13"/>
    <p:sldId id="267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07.04.2022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forum.ru/" TargetMode="External"/><Relationship Id="rId2" Type="http://schemas.openxmlformats.org/officeDocument/2006/relationships/hyperlink" Target="https://younglinux.info/tkinter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anzeljg.github.io/rin2/book2/2405/docs/tkinter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7EF3A-E4D8-490F-B235-9DA7238E2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языка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FC667-0570-4E2E-8593-29526B2FB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9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F1D-8E65-47A2-93B9-F01A5CB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9900C-76AC-49AA-9F8C-EEA9560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на время кипения воды влияет материал, из которого изготовлен котелок, в каком котелке будет быстрее всего закипать вода?</a:t>
            </a:r>
          </a:p>
          <a:p>
            <a:r>
              <a:rPr lang="ru-RU" dirty="0"/>
              <a:t>Насколько сильно влияет масса котелка?</a:t>
            </a:r>
          </a:p>
          <a:p>
            <a:r>
              <a:rPr lang="ru-RU" dirty="0"/>
              <a:t>Влияние начальной температуры воды?</a:t>
            </a:r>
          </a:p>
          <a:p>
            <a:r>
              <a:rPr lang="ru-RU" dirty="0"/>
              <a:t>Важность значения мощности горелки?</a:t>
            </a:r>
          </a:p>
          <a:p>
            <a:r>
              <a:rPr lang="ru-RU" dirty="0"/>
              <a:t>Значение объема воды?</a:t>
            </a:r>
          </a:p>
          <a:p>
            <a:r>
              <a:rPr lang="ru-RU" dirty="0"/>
              <a:t>Как выглядит график зависимости температуры воды от времени?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8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3D7FCBF-F788-419C-A490-B3E113E5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E0A9-9055-48DF-8507-9EDAB8B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Список </a:t>
            </a:r>
            <a:r>
              <a:rPr lang="ru-RU" b="1" dirty="0" err="1"/>
              <a:t>литератуы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43477-FBBF-44AB-B178-56CD537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younglinux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info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tkinter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course</a:t>
            </a:r>
            <a:r>
              <a:rPr lang="ru-RU" u="sng" dirty="0"/>
              <a:t> </a:t>
            </a:r>
            <a:r>
              <a:rPr lang="ru-RU" dirty="0"/>
              <a:t>– курс по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https://www.cyberforum.ru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форум по программированию</a:t>
            </a:r>
          </a:p>
          <a:p>
            <a:pPr lvl="0"/>
            <a:r>
              <a:rPr lang="ru-RU" u="sng" dirty="0">
                <a:hlinkClick r:id="rId4"/>
              </a:rPr>
              <a:t>https://anzeljg.github.io/rin2/book2/2405/docs/tkinter/index.html</a:t>
            </a:r>
            <a:r>
              <a:rPr lang="ru-RU" u="sng" dirty="0"/>
              <a:t> </a:t>
            </a:r>
            <a:r>
              <a:rPr lang="ru-RU" dirty="0"/>
              <a:t>-</a:t>
            </a:r>
            <a:r>
              <a:rPr lang="ru-RU" u="sng" dirty="0"/>
              <a:t> </a:t>
            </a:r>
            <a:r>
              <a:rPr lang="ru-RU" dirty="0"/>
              <a:t>документация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https://metanit.com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сайт о программировании</a:t>
            </a:r>
          </a:p>
          <a:p>
            <a:pPr lvl="0"/>
            <a:r>
              <a:rPr lang="ru-RU" u="sng" dirty="0">
                <a:hlinkClick r:id="rId6"/>
              </a:rPr>
              <a:t>https://matplotlib.org</a:t>
            </a:r>
            <a:r>
              <a:rPr lang="ru-RU" u="sng" dirty="0"/>
              <a:t> </a:t>
            </a:r>
            <a:r>
              <a:rPr lang="ru-RU" dirty="0"/>
              <a:t>– документация </a:t>
            </a:r>
            <a:r>
              <a:rPr lang="en-US" dirty="0"/>
              <a:t>matplotlib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BC741-79A4-43CA-BADB-155B30D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94267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0572-E9EE-451D-9069-A61CF04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24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уроках информатики я заметил, что на компьютерах есть только одна физическая модель – пушка. Смысл данной программы состоит в том, что пользователь должен ввести угол наклона дула пушки, скорость, с которой вылетит ядро и попытаться тем самым сбить цели. Именно тогда во мне зародилась мысль, что объединение физики и программирования может дать хороший результат. Но больше моделей на компьютерах не было. Мой учитель информатики, Серебрякова Татьяна Викторовна, подсказала мне, что моя программа сможет помочь в обучении учеников на уроках информатики. Благодаря этой модели, они лучше поймут смысл использования программирования в повседневной жизни.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7895-E1D3-4462-B129-11EEFE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6AA0-A59D-4288-A265-FAE1177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Создание физической модели на языке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776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8DAD-74E7-485E-98FF-0718526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A28C8-54B5-4F67-B25A-7E8CED0F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физическую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язык программирования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программу, которая описывает выбранную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графический интерфейс, понятный и удобный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426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Физика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9161F-DBAF-4A05-B5A4-9DB28704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A17C-7ED6-4737-AADF-30CDEB41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именно физика?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074A2-2CEE-47D1-9EFA-084769B7E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219D-6C51-4578-BB33-3F5070DF7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физической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755B8-082B-47DD-8DD3-FD71DEFE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258625-2179-48E9-9699-9B3FA99A5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356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Актуальность</vt:lpstr>
      <vt:lpstr>Цель</vt:lpstr>
      <vt:lpstr>Задачи</vt:lpstr>
      <vt:lpstr>Физика</vt:lpstr>
      <vt:lpstr>Почему именно физика?</vt:lpstr>
      <vt:lpstr>Выбор физической модели</vt:lpstr>
      <vt:lpstr>Формулы</vt:lpstr>
      <vt:lpstr>Программирование</vt:lpstr>
      <vt:lpstr>Выбор языка программирования</vt:lpstr>
      <vt:lpstr>Задачи</vt:lpstr>
      <vt:lpstr>Выводы</vt:lpstr>
      <vt:lpstr>Список литератуы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46</cp:revision>
  <dcterms:created xsi:type="dcterms:W3CDTF">2022-03-13T10:34:30Z</dcterms:created>
  <dcterms:modified xsi:type="dcterms:W3CDTF">2022-04-07T14:43:26Z</dcterms:modified>
</cp:coreProperties>
</file>