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8" r:id="rId6"/>
    <p:sldId id="258" r:id="rId7"/>
    <p:sldId id="264" r:id="rId8"/>
    <p:sldId id="259" r:id="rId9"/>
    <p:sldId id="260" r:id="rId10"/>
    <p:sldId id="265" r:id="rId11"/>
    <p:sldId id="261" r:id="rId12"/>
    <p:sldId id="267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Список </a:t>
            </a:r>
            <a:r>
              <a:rPr lang="ru-RU" b="1" dirty="0" err="1"/>
              <a:t>литератуы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E3C7-CF7B-46D5-A16F-316F4465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D4436D-1BEA-4AF8-84ED-0852F7646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Создание физической модели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8DAD-74E7-485E-98FF-0718526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A28C8-54B5-4F67-B25A-7E8CED0F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физическую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язык программирования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программу, которая описывает выбранную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графический интерфейс, понятный и удобный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4264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Физика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9161F-DBAF-4A05-B5A4-9DB28704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58625-2179-48E9-9699-9B3FA99A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351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Введение</vt:lpstr>
      <vt:lpstr>Актуальность</vt:lpstr>
      <vt:lpstr>Цель</vt:lpstr>
      <vt:lpstr>Задачи</vt:lpstr>
      <vt:lpstr>Физика</vt:lpstr>
      <vt:lpstr>Почему именно физика?</vt:lpstr>
      <vt:lpstr>Формулы</vt:lpstr>
      <vt:lpstr>Программирование</vt:lpstr>
      <vt:lpstr>Задачи</vt:lpstr>
      <vt:lpstr>Выводы</vt:lpstr>
      <vt:lpstr>Список литератуы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45</cp:revision>
  <dcterms:created xsi:type="dcterms:W3CDTF">2022-03-13T10:34:30Z</dcterms:created>
  <dcterms:modified xsi:type="dcterms:W3CDTF">2022-04-06T16:18:19Z</dcterms:modified>
</cp:coreProperties>
</file>