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8"/>
  </p:notesMasterIdLst>
  <p:handoutMasterIdLst>
    <p:handoutMasterId r:id="rId9"/>
  </p:handoutMasterIdLst>
  <p:sldIdLst>
    <p:sldId id="256" r:id="rId2"/>
    <p:sldId id="261" r:id="rId3"/>
    <p:sldId id="258" r:id="rId4"/>
    <p:sldId id="259" r:id="rId5"/>
    <p:sldId id="262" r:id="rId6"/>
    <p:sldId id="260" r:id="rId7"/>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76" d="100"/>
          <a:sy n="76" d="100"/>
        </p:scale>
        <p:origin x="720"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11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rtlCol="0"/>
        <a:lstStyle/>
        <a:p>
          <a:pPr rtl="0"/>
          <a:r>
            <a:rPr lang="fr-FR" noProof="0" dirty="0"/>
            <a:t>How </a:t>
          </a:r>
          <a:r>
            <a:rPr lang="fr-FR" noProof="0" dirty="0" err="1"/>
            <a:t>Does</a:t>
          </a:r>
          <a:r>
            <a:rPr lang="fr-FR" noProof="0" dirty="0"/>
            <a:t> The Web Work?</a:t>
          </a:r>
        </a:p>
      </dgm:t>
    </dgm:pt>
    <dgm:pt modelId="{9617668C-C38C-4017-8DDF-37855B15D110}" type="parTrans" cxnId="{C4BA385D-31ED-40EF-A5D6-98DFBA64E71A}">
      <dgm:prSet/>
      <dgm:spPr/>
      <dgm:t>
        <a:bodyPr rtlCol="0"/>
        <a:lstStyle/>
        <a:p>
          <a:pPr rtl="0"/>
          <a:endParaRPr lang="fr-FR" noProof="0" dirty="0"/>
        </a:p>
      </dgm:t>
    </dgm:pt>
    <dgm:pt modelId="{0C95B389-AC0C-4055-9AA3-38815EFC8B0A}" type="sibTrans" cxnId="{C4BA385D-31ED-40EF-A5D6-98DFBA64E71A}">
      <dgm:prSet/>
      <dgm:spPr/>
      <dgm:t>
        <a:bodyPr rtlCol="0"/>
        <a:lstStyle/>
        <a:p>
          <a:pPr rtl="0"/>
          <a:endParaRPr lang="fr-FR" noProof="0" dirty="0"/>
        </a:p>
      </dgm:t>
    </dgm:pt>
    <dgm:pt modelId="{91A66877-AC1C-46D9-BF2C-6024B638DEA9}">
      <dgm:prSet phldrT="[Text]"/>
      <dgm:spPr/>
      <dgm:t>
        <a:bodyPr rtlCol="0"/>
        <a:lstStyle/>
        <a:p>
          <a:pPr rtl="0"/>
          <a:r>
            <a:rPr lang="fr-FR" noProof="0" dirty="0" err="1"/>
            <a:t>What</a:t>
          </a:r>
          <a:r>
            <a:rPr lang="fr-FR" noProof="0" dirty="0"/>
            <a:t> Do </a:t>
          </a:r>
          <a:r>
            <a:rPr lang="fr-FR" noProof="0" dirty="0" err="1"/>
            <a:t>you</a:t>
          </a:r>
          <a:r>
            <a:rPr lang="fr-FR" noProof="0" dirty="0"/>
            <a:t> </a:t>
          </a:r>
          <a:r>
            <a:rPr lang="fr-FR" noProof="0" dirty="0" err="1"/>
            <a:t>need</a:t>
          </a:r>
          <a:r>
            <a:rPr lang="fr-FR" noProof="0" dirty="0"/>
            <a:t> to </a:t>
          </a:r>
          <a:r>
            <a:rPr lang="fr-FR" noProof="0" dirty="0" err="1"/>
            <a:t>be</a:t>
          </a:r>
          <a:r>
            <a:rPr lang="fr-FR" noProof="0" dirty="0"/>
            <a:t> a web </a:t>
          </a:r>
          <a:r>
            <a:rPr lang="fr-FR" noProof="0" dirty="0" err="1"/>
            <a:t>developer</a:t>
          </a:r>
          <a:endParaRPr lang="fr-FR" noProof="0" dirty="0"/>
        </a:p>
      </dgm:t>
    </dgm:pt>
    <dgm:pt modelId="{913FED05-DF41-48A7-B1F8-81937A468EF9}" type="parTrans" cxnId="{7F0DAB6F-9257-4F2D-B31A-3418F73F6952}">
      <dgm:prSet/>
      <dgm:spPr/>
      <dgm:t>
        <a:bodyPr rtlCol="0"/>
        <a:lstStyle/>
        <a:p>
          <a:pPr rtl="0"/>
          <a:endParaRPr lang="fr-FR" noProof="0" dirty="0"/>
        </a:p>
      </dgm:t>
    </dgm:pt>
    <dgm:pt modelId="{BFCE4A28-C381-46FF-935A-B11534EF7D87}" type="sibTrans" cxnId="{7F0DAB6F-9257-4F2D-B31A-3418F73F6952}">
      <dgm:prSet/>
      <dgm:spPr/>
      <dgm:t>
        <a:bodyPr rtlCol="0"/>
        <a:lstStyle/>
        <a:p>
          <a:pPr rtl="0"/>
          <a:endParaRPr lang="fr-FR" noProof="0" dirty="0"/>
        </a:p>
      </dgm:t>
    </dgm:pt>
    <dgm:pt modelId="{76CC3289-2662-43F0-A3C6-BA04A135F08C}">
      <dgm:prSet phldrT="[Text]"/>
      <dgm:spPr/>
      <dgm:t>
        <a:bodyPr rtlCol="0"/>
        <a:lstStyle/>
        <a:p>
          <a:pPr rtl="0"/>
          <a:r>
            <a:rPr lang="en-US" b="0" i="0" dirty="0"/>
            <a:t>Why did you choose to learn web development?</a:t>
          </a:r>
          <a:endParaRPr lang="fr-FR" noProof="0" dirty="0"/>
        </a:p>
      </dgm:t>
    </dgm:pt>
    <dgm:pt modelId="{D46DB4DA-1442-4ECE-89FE-BBB1E3489E3D}" type="parTrans" cxnId="{0400886E-8A1A-44C2-95A7-DB0EF4911494}">
      <dgm:prSet/>
      <dgm:spPr/>
      <dgm:t>
        <a:bodyPr rtlCol="0"/>
        <a:lstStyle/>
        <a:p>
          <a:pPr rtl="0"/>
          <a:endParaRPr lang="fr-FR" noProof="0" dirty="0"/>
        </a:p>
      </dgm:t>
    </dgm:pt>
    <dgm:pt modelId="{FA28C9D6-476E-43CD-BA23-D6D990FD78D0}" type="sibTrans" cxnId="{0400886E-8A1A-44C2-95A7-DB0EF4911494}">
      <dgm:prSet/>
      <dgm:spPr/>
      <dgm:t>
        <a:bodyPr rtlCol="0"/>
        <a:lstStyle/>
        <a:p>
          <a:pPr rtl="0"/>
          <a:endParaRPr lang="fr-FR" noProof="0" dirty="0"/>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custLinFactX="100000" custLinFactNeighborX="160411" custLinFactNeighborY="-1702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custLinFactX="-100000" custLinFactNeighborX="-173561" custLinFactNeighborY="-2189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pPr/>
      <dgm:t>
        <a:bodyPr rtlCol="0"/>
        <a:lstStyle/>
        <a:p>
          <a:pPr rtl="0">
            <a:lnSpc>
              <a:spcPct val="100000"/>
            </a:lnSpc>
          </a:pPr>
          <a:r>
            <a:rPr lang="fr-FR" noProof="0" dirty="0" err="1"/>
            <a:t>Creativity</a:t>
          </a:r>
          <a:endParaRPr lang="fr-FR" noProof="0" dirty="0"/>
        </a:p>
      </dgm:t>
    </dgm:pt>
    <dgm:pt modelId="{720680DC-AAA4-4434-A582-60EBCC5BA355}" type="parTrans" cxnId="{0B5DAE5F-BCDC-4BF7-A6E7-CF856886A64D}">
      <dgm:prSet/>
      <dgm:spPr/>
      <dgm:t>
        <a:bodyPr rtlCol="0"/>
        <a:lstStyle/>
        <a:p>
          <a:pPr rtl="0"/>
          <a:endParaRPr lang="fr-FR" noProof="0" dirty="0"/>
        </a:p>
      </dgm:t>
    </dgm:pt>
    <dgm:pt modelId="{CA077D98-8478-47EA-B6A9-99ACE60C64D4}" type="sibTrans" cxnId="{0B5DAE5F-BCDC-4BF7-A6E7-CF856886A64D}">
      <dgm:prSet/>
      <dgm:spPr/>
      <dgm:t>
        <a:bodyPr rtlCol="0"/>
        <a:lstStyle/>
        <a:p>
          <a:pPr rtl="0"/>
          <a:endParaRPr lang="fr-FR" noProof="0" dirty="0"/>
        </a:p>
      </dgm:t>
    </dgm:pt>
    <dgm:pt modelId="{0BEF68B8-1228-47BB-83B5-7B9CD1E3F84E}">
      <dgm:prSet phldrT="[Text]"/>
      <dgm:spPr/>
      <dgm:t>
        <a:bodyPr rtlCol="0"/>
        <a:lstStyle/>
        <a:p>
          <a:pPr rtl="0">
            <a:lnSpc>
              <a:spcPct val="100000"/>
            </a:lnSpc>
          </a:pPr>
          <a:r>
            <a:rPr lang="fr-FR" noProof="0" dirty="0" err="1"/>
            <a:t>Logical</a:t>
          </a:r>
          <a:r>
            <a:rPr lang="fr-FR" noProof="0" dirty="0"/>
            <a:t> </a:t>
          </a:r>
          <a:r>
            <a:rPr lang="fr-FR" noProof="0" dirty="0" err="1"/>
            <a:t>thinking</a:t>
          </a:r>
          <a:endParaRPr lang="fr-FR" noProof="0" dirty="0"/>
        </a:p>
      </dgm:t>
    </dgm:pt>
    <dgm:pt modelId="{ED3A4BC2-B75A-4952-A38B-A42B5995DF05}" type="parTrans" cxnId="{EDEF4F82-1237-4639-A0F7-385C1897CE66}">
      <dgm:prSet/>
      <dgm:spPr/>
      <dgm:t>
        <a:bodyPr rtlCol="0"/>
        <a:lstStyle/>
        <a:p>
          <a:pPr rtl="0"/>
          <a:endParaRPr lang="fr-FR" noProof="0" dirty="0"/>
        </a:p>
      </dgm:t>
    </dgm:pt>
    <dgm:pt modelId="{FD949706-EDCC-4ADC-8EDF-8EDA49C92325}" type="sibTrans" cxnId="{EDEF4F82-1237-4639-A0F7-385C1897CE66}">
      <dgm:prSet/>
      <dgm:spPr/>
      <dgm:t>
        <a:bodyPr rtlCol="0"/>
        <a:lstStyle/>
        <a:p>
          <a:pPr rtl="0"/>
          <a:endParaRPr lang="fr-FR" noProof="0" dirty="0"/>
        </a:p>
      </dgm:t>
    </dgm:pt>
    <dgm:pt modelId="{5605D28D-2CE6-4513-8566-952984E21E14}">
      <dgm:prSet phldrT="[Text]"/>
      <dgm:spPr/>
      <dgm:t>
        <a:bodyPr rtlCol="0"/>
        <a:lstStyle/>
        <a:p>
          <a:pPr rtl="0">
            <a:lnSpc>
              <a:spcPct val="100000"/>
            </a:lnSpc>
          </a:pPr>
          <a:r>
            <a:rPr lang="fr-FR" noProof="0" dirty="0" err="1"/>
            <a:t>Skills</a:t>
          </a:r>
          <a:endParaRPr lang="fr-FR" noProof="0" dirty="0"/>
        </a:p>
      </dgm:t>
    </dgm:pt>
    <dgm:pt modelId="{EB15AB98-362B-4E70-A3DA-995FC3E8BA79}" type="parTrans" cxnId="{FAF3F884-F0CF-440F-8CB1-B7648AB1B138}">
      <dgm:prSet/>
      <dgm:spPr/>
      <dgm:t>
        <a:bodyPr rtlCol="0"/>
        <a:lstStyle/>
        <a:p>
          <a:pPr rtl="0"/>
          <a:endParaRPr lang="fr-FR" noProof="0" dirty="0"/>
        </a:p>
      </dgm:t>
    </dgm:pt>
    <dgm:pt modelId="{823D1971-2C4D-4EC5-A874-2F463DE37109}" type="sibTrans" cxnId="{FAF3F884-F0CF-440F-8CB1-B7648AB1B138}">
      <dgm:prSet/>
      <dgm:spPr/>
      <dgm:t>
        <a:bodyPr rtlCol="0"/>
        <a:lstStyle/>
        <a:p>
          <a:pPr rtl="0"/>
          <a:endParaRPr lang="fr-FR" noProof="0" dirty="0"/>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111250" rtl="0">
            <a:lnSpc>
              <a:spcPct val="90000"/>
            </a:lnSpc>
            <a:spcBef>
              <a:spcPct val="0"/>
            </a:spcBef>
            <a:spcAft>
              <a:spcPct val="35000"/>
            </a:spcAft>
            <a:buNone/>
          </a:pPr>
          <a:r>
            <a:rPr lang="fr-FR" sz="2500" kern="1200" noProof="0" dirty="0"/>
            <a:t>How </a:t>
          </a:r>
          <a:r>
            <a:rPr lang="fr-FR" sz="2500" kern="1200" noProof="0" dirty="0" err="1"/>
            <a:t>Does</a:t>
          </a:r>
          <a:r>
            <a:rPr lang="fr-FR" sz="2500" kern="1200" noProof="0" dirty="0"/>
            <a:t> The Web Work?</a:t>
          </a:r>
        </a:p>
      </dsp:txBody>
      <dsp:txXfrm>
        <a:off x="54818" y="2746269"/>
        <a:ext cx="3222832" cy="720000"/>
      </dsp:txXfrm>
    </dsp:sp>
    <dsp:sp modelId="{CE9DF0E8-B0DE-4E1E-9FF4-6006AD8428DB}">
      <dsp:nvSpPr>
        <dsp:cNvPr id="0" name=""/>
        <dsp:cNvSpPr/>
      </dsp:nvSpPr>
      <dsp:spPr>
        <a:xfrm>
          <a:off x="8086739" y="247982"/>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111250" rtl="0">
            <a:lnSpc>
              <a:spcPct val="90000"/>
            </a:lnSpc>
            <a:spcBef>
              <a:spcPct val="0"/>
            </a:spcBef>
            <a:spcAft>
              <a:spcPct val="35000"/>
            </a:spcAft>
            <a:buNone/>
          </a:pPr>
          <a:r>
            <a:rPr lang="fr-FR" sz="2500" kern="1200" noProof="0" dirty="0" err="1"/>
            <a:t>What</a:t>
          </a:r>
          <a:r>
            <a:rPr lang="fr-FR" sz="2500" kern="1200" noProof="0" dirty="0"/>
            <a:t> Do </a:t>
          </a:r>
          <a:r>
            <a:rPr lang="fr-FR" sz="2500" kern="1200" noProof="0" dirty="0" err="1"/>
            <a:t>you</a:t>
          </a:r>
          <a:r>
            <a:rPr lang="fr-FR" sz="2500" kern="1200" noProof="0" dirty="0"/>
            <a:t> </a:t>
          </a:r>
          <a:r>
            <a:rPr lang="fr-FR" sz="2500" kern="1200" noProof="0" dirty="0" err="1"/>
            <a:t>need</a:t>
          </a:r>
          <a:r>
            <a:rPr lang="fr-FR" sz="2500" kern="1200" noProof="0" dirty="0"/>
            <a:t> to </a:t>
          </a:r>
          <a:r>
            <a:rPr lang="fr-FR" sz="2500" kern="1200" noProof="0" dirty="0" err="1"/>
            <a:t>be</a:t>
          </a:r>
          <a:r>
            <a:rPr lang="fr-FR" sz="2500" kern="1200" noProof="0" dirty="0"/>
            <a:t> a web </a:t>
          </a:r>
          <a:r>
            <a:rPr lang="fr-FR" sz="2500" kern="1200" noProof="0" dirty="0" err="1"/>
            <a:t>developer</a:t>
          </a:r>
          <a:endParaRPr lang="fr-FR" sz="2500" kern="1200" noProof="0" dirty="0"/>
        </a:p>
      </dsp:txBody>
      <dsp:txXfrm>
        <a:off x="3841646" y="2746269"/>
        <a:ext cx="3222832" cy="720000"/>
      </dsp:txXfrm>
    </dsp:sp>
    <dsp:sp modelId="{6DB1FE51-13D0-4A38-AD6E-48D4371A1AF3}">
      <dsp:nvSpPr>
        <dsp:cNvPr id="0" name=""/>
        <dsp:cNvSpPr/>
      </dsp:nvSpPr>
      <dsp:spPr>
        <a:xfrm>
          <a:off x="4129507" y="177440"/>
          <a:ext cx="2285995" cy="22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111250" rtl="0">
            <a:lnSpc>
              <a:spcPct val="90000"/>
            </a:lnSpc>
            <a:spcBef>
              <a:spcPct val="0"/>
            </a:spcBef>
            <a:spcAft>
              <a:spcPct val="35000"/>
            </a:spcAft>
            <a:buNone/>
          </a:pPr>
          <a:r>
            <a:rPr lang="en-US" sz="2500" b="0" i="0" kern="1200" dirty="0"/>
            <a:t>Why did you choose to learn web development?</a:t>
          </a:r>
          <a:endParaRPr lang="fr-FR" sz="2500" kern="1200" noProof="0" dirty="0"/>
        </a:p>
      </dsp:txBody>
      <dsp:txXfrm>
        <a:off x="7628474" y="2746269"/>
        <a:ext cx="322283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rtlCol="0" anchor="ctr" anchorCtr="0">
          <a:noAutofit/>
        </a:bodyPr>
        <a:lstStyle/>
        <a:p>
          <a:pPr marL="0" lvl="0" indent="0" algn="l" defTabSz="1555750" rtl="0">
            <a:lnSpc>
              <a:spcPct val="100000"/>
            </a:lnSpc>
            <a:spcBef>
              <a:spcPct val="0"/>
            </a:spcBef>
            <a:spcAft>
              <a:spcPct val="35000"/>
            </a:spcAft>
            <a:buNone/>
          </a:pPr>
          <a:r>
            <a:rPr lang="fr-FR" sz="3500" kern="1200" noProof="0" dirty="0" err="1"/>
            <a:t>Creativity</a:t>
          </a:r>
          <a:endParaRPr lang="fr-FR" sz="3500" kern="1200" noProof="0" dirty="0"/>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rtlCol="0" anchor="ctr" anchorCtr="0">
          <a:noAutofit/>
        </a:bodyPr>
        <a:lstStyle/>
        <a:p>
          <a:pPr marL="0" lvl="0" indent="0" algn="l" defTabSz="1555750" rtl="0">
            <a:lnSpc>
              <a:spcPct val="100000"/>
            </a:lnSpc>
            <a:spcBef>
              <a:spcPct val="0"/>
            </a:spcBef>
            <a:spcAft>
              <a:spcPct val="35000"/>
            </a:spcAft>
            <a:buNone/>
          </a:pPr>
          <a:r>
            <a:rPr lang="fr-FR" sz="3500" kern="1200" noProof="0" dirty="0" err="1"/>
            <a:t>Logical</a:t>
          </a:r>
          <a:r>
            <a:rPr lang="fr-FR" sz="3500" kern="1200" noProof="0" dirty="0"/>
            <a:t> </a:t>
          </a:r>
          <a:r>
            <a:rPr lang="fr-FR" sz="3500" kern="1200" noProof="0" dirty="0" err="1"/>
            <a:t>thinking</a:t>
          </a:r>
          <a:endParaRPr lang="fr-FR" sz="3500" kern="1200" noProof="0" dirty="0"/>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rtlCol="0" anchor="ctr" anchorCtr="0">
          <a:noAutofit/>
        </a:bodyPr>
        <a:lstStyle/>
        <a:p>
          <a:pPr marL="0" lvl="0" indent="0" algn="l" defTabSz="1555750" rtl="0">
            <a:lnSpc>
              <a:spcPct val="100000"/>
            </a:lnSpc>
            <a:spcBef>
              <a:spcPct val="0"/>
            </a:spcBef>
            <a:spcAft>
              <a:spcPct val="35000"/>
            </a:spcAft>
            <a:buNone/>
          </a:pPr>
          <a:r>
            <a:rPr lang="fr-FR" sz="3500" kern="1200" noProof="0" dirty="0" err="1"/>
            <a:t>Skills</a:t>
          </a:r>
          <a:endParaRPr lang="fr-FR" sz="3500" kern="1200" noProof="0" dirty="0"/>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Liste d’étiquettes d’icônes"/>
  <dgm:desc val="Permet de représenter des blocs d’informations non séquentiels ou groupés accompagnés d’éléments visuels associés. Fonctionne de manière optimale avec des icônes ou de petites images avec de courtes légendes de text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3367168-A7C3-4A51-ACFE-4D76B720982F}" type="datetime1">
              <a:rPr lang="fr-FR" smtClean="0"/>
              <a:t>27/12/2022</a:t>
            </a:fld>
            <a:endParaRPr lang="fr-FR"/>
          </a:p>
        </p:txBody>
      </p:sp>
      <p:sp>
        <p:nvSpPr>
          <p:cNvPr id="4" name="Espace réservé du pied de page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fr-FR" smtClean="0"/>
              <a:t>‹N°›</a:t>
            </a:fld>
            <a:endParaRPr lang="fr-FR"/>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B4F1169-1988-463B-A52C-EF5C9A50040C}" type="datetime1">
              <a:rPr lang="fr-FR" noProof="0" smtClean="0"/>
              <a:t>27/12/2022</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fr-FR" noProof="0" smtClean="0"/>
              <a:t>‹N°›</a:t>
            </a:fld>
            <a:endParaRPr lang="fr-FR"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1</a:t>
            </a:fld>
            <a:endParaRPr lang="fr-FR"/>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2</a:t>
            </a:fld>
            <a:endParaRPr lang="fr-FR"/>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3</a:t>
            </a:fld>
            <a:endParaRPr lang="fr-FR"/>
          </a:p>
        </p:txBody>
      </p:sp>
    </p:spTree>
    <p:extLst>
      <p:ext uri="{BB962C8B-B14F-4D97-AF65-F5344CB8AC3E}">
        <p14:creationId xmlns:p14="http://schemas.microsoft.com/office/powerpoint/2010/main" val="2289636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4</a:t>
            </a:fld>
            <a:endParaRPr lang="fr-FR"/>
          </a:p>
        </p:txBody>
      </p:sp>
    </p:spTree>
    <p:extLst>
      <p:ext uri="{BB962C8B-B14F-4D97-AF65-F5344CB8AC3E}">
        <p14:creationId xmlns:p14="http://schemas.microsoft.com/office/powerpoint/2010/main" val="3505115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5</a:t>
            </a:fld>
            <a:endParaRPr lang="fr-FR"/>
          </a:p>
        </p:txBody>
      </p:sp>
    </p:spTree>
    <p:extLst>
      <p:ext uri="{BB962C8B-B14F-4D97-AF65-F5344CB8AC3E}">
        <p14:creationId xmlns:p14="http://schemas.microsoft.com/office/powerpoint/2010/main" val="3525525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6</a:t>
            </a:fld>
            <a:endParaRPr lang="fr-FR"/>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fr-FR" noProof="0"/>
              <a:t>Modifiez le style du titre</a:t>
            </a:r>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3F3B20A7-A3FE-46B9-84EA-B4257BA7E60C}" type="datetime1">
              <a:rPr lang="fr-FR" noProof="0" smtClean="0"/>
              <a:t>27/12/2022</a:t>
            </a:fld>
            <a:endParaRPr lang="fr-FR" noProof="0"/>
          </a:p>
        </p:txBody>
      </p:sp>
      <p:sp>
        <p:nvSpPr>
          <p:cNvPr id="5" name="Espace réservé du pied de page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7E5E3FBB-57D2-4FB3-B51E-0FDE8CEE6791}" type="datetime1">
              <a:rPr lang="fr-FR" noProof="0" smtClean="0"/>
              <a:t>27/12/2022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839201" y="675726"/>
            <a:ext cx="2004164" cy="5183073"/>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774923" y="675726"/>
            <a:ext cx="7896279" cy="5183073"/>
          </a:xfrm>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BE9F9435-70D7-42BA-8564-5EC34B97B69E}" type="datetime1">
              <a:rPr lang="fr-FR" noProof="0" smtClean="0"/>
              <a:t>27/12/2022</a:t>
            </a:fld>
            <a:endParaRPr lang="fr-FR" noProof="0"/>
          </a:p>
        </p:txBody>
      </p:sp>
      <p:sp>
        <p:nvSpPr>
          <p:cNvPr id="5" name="Espace réservé du pied de page 4"/>
          <p:cNvSpPr>
            <a:spLocks noGrp="1"/>
          </p:cNvSpPr>
          <p:nvPr>
            <p:ph type="ftr" sz="quarter" idx="11"/>
          </p:nvPr>
        </p:nvSpPr>
        <p:spPr>
          <a:xfrm>
            <a:off x="774923" y="5951811"/>
            <a:ext cx="7896279" cy="3651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contenu 2"/>
          <p:cNvSpPr>
            <a:spLocks noGrp="1"/>
          </p:cNvSpPr>
          <p:nvPr>
            <p:ph idx="1" hasCustomPrompt="1"/>
          </p:nvPr>
        </p:nvSpPr>
        <p:spPr>
          <a:xfrm>
            <a:off x="581192" y="2180496"/>
            <a:ext cx="11029615" cy="367830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29B34D2F-0B02-482E-ABD2-95D8C2FF2A58}" type="datetime1">
              <a:rPr lang="fr-FR" noProof="0" smtClean="0"/>
              <a:t>27/12/2022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a:xfrm>
            <a:off x="10558300" y="5956137"/>
            <a:ext cx="1052508" cy="365125"/>
          </a:xfrm>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r-FR" noProof="0"/>
              <a:t>Modifiez le style du titre</a:t>
            </a:r>
          </a:p>
        </p:txBody>
      </p:sp>
      <p:sp>
        <p:nvSpPr>
          <p:cNvPr id="3" name="Espace réservé du texte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lvl1pPr>
              <a:defRPr>
                <a:solidFill>
                  <a:schemeClr val="accent1">
                    <a:lumMod val="75000"/>
                    <a:lumOff val="25000"/>
                  </a:schemeClr>
                </a:solidFill>
              </a:defRPr>
            </a:lvl1pPr>
          </a:lstStyle>
          <a:p>
            <a:pPr rtl="0"/>
            <a:fld id="{126ECFBB-4871-428F-B4AE-1EF357E63674}" type="datetime1">
              <a:rPr lang="fr-FR" noProof="0" smtClean="0"/>
              <a:t>27/12/2022</a:t>
            </a:fld>
            <a:endParaRPr lang="fr-FR" noProof="0"/>
          </a:p>
        </p:txBody>
      </p:sp>
      <p:sp>
        <p:nvSpPr>
          <p:cNvPr id="5" name="Espace réservé du pied de page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581193" y="2228003"/>
            <a:ext cx="5422390"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88417" y="2228003"/>
            <a:ext cx="5422392"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75517F14-0D9C-452E-A596-36902551AE9C}" type="datetime1">
              <a:rPr lang="fr-FR" noProof="0" smtClean="0"/>
              <a:t>27/12/2022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81194"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217709"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FA9BF800-A62B-4735-B9A7-5450007C0A78}" type="datetime1">
              <a:rPr lang="fr-FR" noProof="0" smtClean="0"/>
              <a:t>27/12/2022</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rtlCol="0"/>
          <a:lstStyle/>
          <a:p>
            <a:pPr rtl="0"/>
            <a:fld id="{F47267E0-A979-4430-94B4-54611641D8EE}" type="datetime1">
              <a:rPr lang="fr-FR" noProof="0" smtClean="0"/>
              <a:t>27/12/2022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re 1"/>
          <p:cNvSpPr>
            <a:spLocks noGrp="1"/>
          </p:cNvSpPr>
          <p:nvPr>
            <p:ph type="title"/>
          </p:nvPr>
        </p:nvSpPr>
        <p:spPr>
          <a:xfrm>
            <a:off x="575894" y="729658"/>
            <a:ext cx="11029616" cy="988332"/>
          </a:xfrm>
        </p:spPr>
        <p:txBody>
          <a:bodyPr rtlCol="0"/>
          <a:lstStyle/>
          <a:p>
            <a:pPr rtl="0"/>
            <a:r>
              <a:rPr lang="fr-FR" noProof="0"/>
              <a:t>Modifiez le style du titre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C58A73B6-B077-488D-82CF-3056D5BAC73E}" type="datetime1">
              <a:rPr lang="fr-FR" noProof="0" smtClean="0"/>
              <a:t>27/12/2022</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fr-FR" noProof="0"/>
              <a:t>Modifiez le style du titre</a:t>
            </a:r>
          </a:p>
        </p:txBody>
      </p:sp>
      <p:sp>
        <p:nvSpPr>
          <p:cNvPr id="3" name="Espace réservé du contenu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lvl1pPr>
              <a:defRPr>
                <a:solidFill>
                  <a:schemeClr val="accent1">
                    <a:lumMod val="75000"/>
                    <a:lumOff val="25000"/>
                  </a:schemeClr>
                </a:solidFill>
              </a:defRPr>
            </a:lvl1pPr>
          </a:lstStyle>
          <a:p>
            <a:pPr rtl="0"/>
            <a:fld id="{98F108A3-3495-404B-9869-1BA62DF0E465}" type="datetime1">
              <a:rPr lang="fr-FR" noProof="0" smtClean="0"/>
              <a:t>27/12/2022</a:t>
            </a:fld>
            <a:endParaRPr lang="fr-FR" noProof="0"/>
          </a:p>
        </p:txBody>
      </p:sp>
      <p:sp>
        <p:nvSpPr>
          <p:cNvPr id="6" name="Espace réservé du pied de page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7" name="Espace réservé du numéro de diapositive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94B550F6-4238-41AE-B6F4-4D375745C983}" type="datetime1">
              <a:rPr lang="fr-FR" noProof="0" smtClean="0"/>
              <a:t>27/12/2022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BBB97F02-5EDD-4BF6-BE41-AB41D1FEABF8}" type="datetime1">
              <a:rPr lang="fr-FR" noProof="0" smtClean="0"/>
              <a:t>27/12/2022</a:t>
            </a:fld>
            <a:endParaRPr lang="fr-FR" noProof="0"/>
          </a:p>
        </p:txBody>
      </p:sp>
      <p:sp>
        <p:nvSpPr>
          <p:cNvPr id="5" name="Espace réservé du pied de page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fr-FR" noProof="0"/>
          </a:p>
        </p:txBody>
      </p:sp>
      <p:sp>
        <p:nvSpPr>
          <p:cNvPr id="6" name="Espace réservé du numéro de diapositive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fr-FR" noProof="0" smtClean="0"/>
              <a:pPr/>
              <a:t>‹N°›</a:t>
            </a:fld>
            <a:endParaRPr lang="fr-FR"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7" name="Image 6" descr="Connexions numériqu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e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n-US" sz="6000" dirty="0">
                <a:solidFill>
                  <a:schemeClr val="bg1"/>
                </a:solidFill>
              </a:rPr>
              <a:t>C</a:t>
            </a:r>
            <a:r>
              <a:rPr lang="fr-FR" sz="6000" dirty="0" err="1">
                <a:solidFill>
                  <a:schemeClr val="bg1"/>
                </a:solidFill>
              </a:rPr>
              <a:t>heck</a:t>
            </a:r>
            <a:r>
              <a:rPr lang="fr-FR" sz="6000" dirty="0">
                <a:solidFill>
                  <a:schemeClr val="bg1"/>
                </a:solidFill>
              </a:rPr>
              <a:t> point </a:t>
            </a:r>
            <a:r>
              <a:rPr lang="fr-FR" sz="6000" dirty="0" err="1">
                <a:solidFill>
                  <a:schemeClr val="bg1"/>
                </a:solidFill>
              </a:rPr>
              <a:t>Presentation</a:t>
            </a:r>
            <a:endParaRPr lang="fr-FR" sz="6000" dirty="0">
              <a:solidFill>
                <a:schemeClr val="bg1"/>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fr-FR" dirty="0" err="1">
                <a:solidFill>
                  <a:srgbClr val="FFFEFF"/>
                </a:solidFill>
              </a:rPr>
              <a:t>Subjects</a:t>
            </a:r>
            <a:endParaRPr lang="fr-FR" dirty="0">
              <a:solidFill>
                <a:srgbClr val="FFFEFF"/>
              </a:solidFill>
            </a:endParaRPr>
          </a:p>
        </p:txBody>
      </p:sp>
      <p:graphicFrame>
        <p:nvGraphicFramePr>
          <p:cNvPr id="4" name="Espace réservé du contenu 3" descr="Graphique icône SmartArt">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126077300"/>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r>
              <a:rPr lang="fr-FR" noProof="0" dirty="0"/>
              <a:t>How </a:t>
            </a:r>
            <a:r>
              <a:rPr lang="fr-FR" noProof="0" dirty="0" err="1"/>
              <a:t>Does</a:t>
            </a:r>
            <a:r>
              <a:rPr lang="fr-FR" noProof="0" dirty="0"/>
              <a:t> The Web Work?</a:t>
            </a:r>
            <a:endParaRPr lang="fr-FR" dirty="0"/>
          </a:p>
        </p:txBody>
      </p:sp>
      <p:sp>
        <p:nvSpPr>
          <p:cNvPr id="4" name="Espace réservé du contenu 3">
            <a:extLst>
              <a:ext uri="{FF2B5EF4-FFF2-40B4-BE49-F238E27FC236}">
                <a16:creationId xmlns:a16="http://schemas.microsoft.com/office/drawing/2014/main" id="{BFE49886-4A6A-8D73-0024-6D77417D4535}"/>
              </a:ext>
            </a:extLst>
          </p:cNvPr>
          <p:cNvSpPr>
            <a:spLocks noGrp="1"/>
          </p:cNvSpPr>
          <p:nvPr>
            <p:ph sz="half" idx="2"/>
          </p:nvPr>
        </p:nvSpPr>
        <p:spPr/>
        <p:txBody>
          <a:bodyPr/>
          <a:lstStyle/>
          <a:p>
            <a:r>
              <a:rPr lang="en-US" dirty="0"/>
              <a:t>The Web work as a connection between different servers ,database and clients </a:t>
            </a:r>
          </a:p>
          <a:p>
            <a:r>
              <a:rPr lang="en-US" dirty="0"/>
              <a:t>The clients is connecting to the servers through a browser or an application directly</a:t>
            </a:r>
          </a:p>
          <a:p>
            <a:r>
              <a:rPr lang="en-US" dirty="0"/>
              <a:t>If it connect with a browser it must a protocol to fetch the information from a special database an application</a:t>
            </a:r>
          </a:p>
          <a:p>
            <a:r>
              <a:rPr lang="en-US" dirty="0"/>
              <a:t>If it’s an application it can use an API , or other sort of connection to retrieve data from specified server or database</a:t>
            </a:r>
            <a:endParaRPr lang="fr-FR" dirty="0"/>
          </a:p>
        </p:txBody>
      </p:sp>
      <p:pic>
        <p:nvPicPr>
          <p:cNvPr id="7" name="Espace réservé du contenu 6">
            <a:extLst>
              <a:ext uri="{FF2B5EF4-FFF2-40B4-BE49-F238E27FC236}">
                <a16:creationId xmlns:a16="http://schemas.microsoft.com/office/drawing/2014/main" id="{52FDA200-7591-8909-F040-C6DC9F5D8128}"/>
              </a:ext>
            </a:extLst>
          </p:cNvPr>
          <p:cNvPicPr>
            <a:picLocks noGrp="1" noChangeAspect="1"/>
          </p:cNvPicPr>
          <p:nvPr>
            <p:ph sz="half" idx="1"/>
          </p:nvPr>
        </p:nvPicPr>
        <p:blipFill>
          <a:blip r:embed="rId3"/>
          <a:stretch>
            <a:fillRect/>
          </a:stretch>
        </p:blipFill>
        <p:spPr>
          <a:xfrm>
            <a:off x="581025" y="2518966"/>
            <a:ext cx="5422900" cy="3050381"/>
          </a:xfrm>
          <a:prstGeom prst="rect">
            <a:avLst/>
          </a:prstGeom>
        </p:spPr>
      </p:pic>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pic>
        <p:nvPicPr>
          <p:cNvPr id="8" name="Espace réservé du contenu 4" descr="Valeurs numérique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e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rtlCol="0" anchor="ctr">
            <a:normAutofit/>
          </a:bodyPr>
          <a:lstStyle/>
          <a:p>
            <a:pPr lvl="0" rtl="0"/>
            <a:r>
              <a:rPr lang="fr-FR" noProof="0" dirty="0" err="1"/>
              <a:t>What</a:t>
            </a:r>
            <a:r>
              <a:rPr lang="fr-FR" noProof="0" dirty="0"/>
              <a:t> Do </a:t>
            </a:r>
            <a:r>
              <a:rPr lang="fr-FR" noProof="0" dirty="0" err="1"/>
              <a:t>you</a:t>
            </a:r>
            <a:r>
              <a:rPr lang="fr-FR" noProof="0" dirty="0"/>
              <a:t> </a:t>
            </a:r>
            <a:r>
              <a:rPr lang="fr-FR" noProof="0" dirty="0" err="1"/>
              <a:t>need</a:t>
            </a:r>
            <a:r>
              <a:rPr lang="fr-FR" noProof="0" dirty="0"/>
              <a:t> to </a:t>
            </a:r>
            <a:r>
              <a:rPr lang="fr-FR" noProof="0" dirty="0" err="1"/>
              <a:t>be</a:t>
            </a:r>
            <a:r>
              <a:rPr lang="fr-FR" noProof="0" dirty="0"/>
              <a:t> a web </a:t>
            </a:r>
            <a:r>
              <a:rPr lang="fr-FR" noProof="0" dirty="0" err="1"/>
              <a:t>developer</a:t>
            </a:r>
            <a:endParaRPr lang="fr-FR" noProof="0" dirty="0"/>
          </a:p>
        </p:txBody>
      </p:sp>
      <p:graphicFrame>
        <p:nvGraphicFramePr>
          <p:cNvPr id="6" name="Espace réservé du contenu 5" descr="Graphique 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1891316904"/>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lvl="0"/>
            <a:r>
              <a:rPr lang="en-US" b="0" i="0" dirty="0"/>
              <a:t>Why did you choose to learn web development</a:t>
            </a:r>
            <a:endParaRPr lang="fr-FR" dirty="0"/>
          </a:p>
        </p:txBody>
      </p:sp>
      <p:sp>
        <p:nvSpPr>
          <p:cNvPr id="4" name="Espace réservé du contenu 3">
            <a:extLst>
              <a:ext uri="{FF2B5EF4-FFF2-40B4-BE49-F238E27FC236}">
                <a16:creationId xmlns:a16="http://schemas.microsoft.com/office/drawing/2014/main" id="{BFE49886-4A6A-8D73-0024-6D77417D4535}"/>
              </a:ext>
            </a:extLst>
          </p:cNvPr>
          <p:cNvSpPr>
            <a:spLocks noGrp="1"/>
          </p:cNvSpPr>
          <p:nvPr>
            <p:ph sz="half" idx="2"/>
          </p:nvPr>
        </p:nvSpPr>
        <p:spPr/>
        <p:txBody>
          <a:bodyPr/>
          <a:lstStyle/>
          <a:p>
            <a:r>
              <a:rPr lang="en-US" dirty="0"/>
              <a:t>Improve my skills</a:t>
            </a:r>
          </a:p>
          <a:p>
            <a:r>
              <a:rPr lang="en-US" dirty="0"/>
              <a:t>Have better chance to be promoted</a:t>
            </a:r>
          </a:p>
          <a:p>
            <a:r>
              <a:rPr lang="en-US" dirty="0"/>
              <a:t>Find better opportunities</a:t>
            </a:r>
          </a:p>
          <a:p>
            <a:r>
              <a:rPr lang="en-US" dirty="0"/>
              <a:t>Try to developpe my own business</a:t>
            </a:r>
          </a:p>
        </p:txBody>
      </p:sp>
      <p:pic>
        <p:nvPicPr>
          <p:cNvPr id="1026" name="Picture 2" descr="WEB Development | Southern University Shreveport Louisiana">
            <a:extLst>
              <a:ext uri="{FF2B5EF4-FFF2-40B4-BE49-F238E27FC236}">
                <a16:creationId xmlns:a16="http://schemas.microsoft.com/office/drawing/2014/main" id="{F3C820D3-2349-1257-6E60-C27D675B4649}"/>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581025" y="2620645"/>
            <a:ext cx="5422900" cy="2847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205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fr-FR" dirty="0">
                <a:solidFill>
                  <a:srgbClr val="FFFFFF"/>
                </a:solidFill>
              </a:rPr>
              <a:t>Merci</a:t>
            </a:r>
          </a:p>
        </p:txBody>
      </p:sp>
      <p:sp>
        <p:nvSpPr>
          <p:cNvPr id="3" name="Sous-titr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endParaRPr lang="fr-FR" dirty="0">
              <a:solidFill>
                <a:schemeClr val="bg2"/>
              </a:solidFill>
            </a:endParaRPr>
          </a:p>
          <a:p>
            <a:pPr rtl="0"/>
            <a:endParaRPr lang="fr-FR" dirty="0">
              <a:solidFill>
                <a:schemeClr val="bg2"/>
              </a:solidFill>
            </a:endParaRPr>
          </a:p>
        </p:txBody>
      </p:sp>
      <p:pic>
        <p:nvPicPr>
          <p:cNvPr id="2050" name="Picture 2" descr="Web development Vectors &amp; Illustrations for Free Download | Freepik">
            <a:extLst>
              <a:ext uri="{FF2B5EF4-FFF2-40B4-BE49-F238E27FC236}">
                <a16:creationId xmlns:a16="http://schemas.microsoft.com/office/drawing/2014/main" id="{858618D0-9613-E857-0A4B-4DDD92AC32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00" y="434194"/>
            <a:ext cx="11442700" cy="5989612"/>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82A3642E-BA2A-DFBB-2861-881ECAF79A84}"/>
              </a:ext>
            </a:extLst>
          </p:cNvPr>
          <p:cNvSpPr txBox="1"/>
          <p:nvPr/>
        </p:nvSpPr>
        <p:spPr>
          <a:xfrm>
            <a:off x="355600" y="434194"/>
            <a:ext cx="7302500" cy="52322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800" b="1" dirty="0">
                <a:solidFill>
                  <a:srgbClr val="002060"/>
                </a:solidFill>
                <a:latin typeface="Arial" panose="020B0604020202020204" pitchFamily="34" charset="0"/>
                <a:cs typeface="Arial" panose="020B0604020202020204" pitchFamily="34" charset="0"/>
              </a:rPr>
              <a:t>Thanks For Your Attention</a:t>
            </a:r>
            <a:endParaRPr lang="fr-FR" sz="28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e">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8800_TF56390039_Win32" id="{A2C48D3D-E1CA-4775-A35E-AEC151160406}" vid="{CD9B249E-2ADF-4545-A5EC-8CD837D747F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Conception technique</Template>
  <TotalTime>16</TotalTime>
  <Words>155</Words>
  <Application>Microsoft Office PowerPoint</Application>
  <PresentationFormat>Grand écran</PresentationFormat>
  <Paragraphs>27</Paragraphs>
  <Slides>6</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Calibri</vt:lpstr>
      <vt:lpstr>Gill Sans MT</vt:lpstr>
      <vt:lpstr>Wingdings 2</vt:lpstr>
      <vt:lpstr>Dividende</vt:lpstr>
      <vt:lpstr>Check point Presentation</vt:lpstr>
      <vt:lpstr>Subjects</vt:lpstr>
      <vt:lpstr>How Does The Web Work?</vt:lpstr>
      <vt:lpstr>What Do you need to be a web developer</vt:lpstr>
      <vt:lpstr>Why did you choose to learn web development</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 point Presentation</dc:title>
  <dc:creator>Med cherif ben jemia</dc:creator>
  <cp:lastModifiedBy>Med cherif ben jemia</cp:lastModifiedBy>
  <cp:revision>1</cp:revision>
  <dcterms:created xsi:type="dcterms:W3CDTF">2022-12-27T19:58:28Z</dcterms:created>
  <dcterms:modified xsi:type="dcterms:W3CDTF">2022-12-27T20:15:17Z</dcterms:modified>
</cp:coreProperties>
</file>