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6858000" cy="12192000"/>
  <p:notesSz cx="6858000" cy="9144000"/>
  <p:defaultTextStyle>
    <a:defPPr>
      <a:defRPr lang="en-US"/>
    </a:defPPr>
    <a:lvl1pPr marL="0" algn="l" defTabSz="457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2" algn="l" defTabSz="457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2" algn="l" defTabSz="457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4" algn="l" defTabSz="457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06" algn="l" defTabSz="457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58" algn="l" defTabSz="457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08" algn="l" defTabSz="457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60" algn="l" defTabSz="457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12" algn="l" defTabSz="4571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28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2" y="1995312"/>
            <a:ext cx="5829301" cy="4244622"/>
          </a:xfrm>
        </p:spPr>
        <p:txBody>
          <a:bodyPr anchor="b"/>
          <a:lstStyle>
            <a:lvl1pPr algn="ctr">
              <a:defRPr sz="450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5"/>
            <a:ext cx="5143501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11" indent="0" algn="ctr">
              <a:buNone/>
              <a:defRPr sz="1500"/>
            </a:lvl2pPr>
            <a:lvl3pPr marL="685821" indent="0" algn="ctr">
              <a:buNone/>
              <a:defRPr sz="1350"/>
            </a:lvl3pPr>
            <a:lvl4pPr marL="1028732" indent="0" algn="ctr">
              <a:buNone/>
              <a:defRPr sz="1200"/>
            </a:lvl4pPr>
            <a:lvl5pPr marL="1371643" indent="0" algn="ctr">
              <a:buNone/>
              <a:defRPr sz="1200"/>
            </a:lvl5pPr>
            <a:lvl6pPr marL="1714555" indent="0" algn="ctr">
              <a:buNone/>
              <a:defRPr sz="1200"/>
            </a:lvl6pPr>
            <a:lvl7pPr marL="2057465" indent="0" algn="ctr">
              <a:buNone/>
              <a:defRPr sz="1200"/>
            </a:lvl7pPr>
            <a:lvl8pPr marL="2400376" indent="0" algn="ctr">
              <a:buNone/>
              <a:defRPr sz="1200"/>
            </a:lvl8pPr>
            <a:lvl9pPr marL="2743287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7BB7-6706-4B0F-B023-18C12859CA6D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4D6E8-69AB-46E5-8A1E-1B41A157F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275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7BB7-6706-4B0F-B023-18C12859CA6D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4D6E8-69AB-46E5-8A1E-1B41A157F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660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2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2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7BB7-6706-4B0F-B023-18C12859CA6D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4D6E8-69AB-46E5-8A1E-1B41A157F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836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7BB7-6706-4B0F-B023-18C12859CA6D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4D6E8-69AB-46E5-8A1E-1B41A157F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502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8" y="3039538"/>
            <a:ext cx="5915025" cy="5071531"/>
          </a:xfrm>
        </p:spPr>
        <p:txBody>
          <a:bodyPr anchor="b"/>
          <a:lstStyle>
            <a:lvl1pPr>
              <a:defRPr sz="450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8" y="8159050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2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4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5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8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7BB7-6706-4B0F-B023-18C12859CA6D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4D6E8-69AB-46E5-8A1E-1B41A157F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754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9" y="3245557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5" y="3245557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7BB7-6706-4B0F-B023-18C12859CA6D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4D6E8-69AB-46E5-8A1E-1B41A157F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789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4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6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11" indent="0">
              <a:buNone/>
              <a:defRPr sz="1500" b="1"/>
            </a:lvl2pPr>
            <a:lvl3pPr marL="685821" indent="0">
              <a:buNone/>
              <a:defRPr sz="1350" b="1"/>
            </a:lvl3pPr>
            <a:lvl4pPr marL="1028732" indent="0">
              <a:buNone/>
              <a:defRPr sz="1200" b="1"/>
            </a:lvl4pPr>
            <a:lvl5pPr marL="1371643" indent="0">
              <a:buNone/>
              <a:defRPr sz="1200" b="1"/>
            </a:lvl5pPr>
            <a:lvl6pPr marL="1714555" indent="0">
              <a:buNone/>
              <a:defRPr sz="1200" b="1"/>
            </a:lvl6pPr>
            <a:lvl7pPr marL="2057465" indent="0">
              <a:buNone/>
              <a:defRPr sz="1200" b="1"/>
            </a:lvl7pPr>
            <a:lvl8pPr marL="2400376" indent="0">
              <a:buNone/>
              <a:defRPr sz="1200" b="1"/>
            </a:lvl8pPr>
            <a:lvl9pPr marL="2743287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70"/>
            <a:ext cx="2901256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5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11" indent="0">
              <a:buNone/>
              <a:defRPr sz="1500" b="1"/>
            </a:lvl2pPr>
            <a:lvl3pPr marL="685821" indent="0">
              <a:buNone/>
              <a:defRPr sz="1350" b="1"/>
            </a:lvl3pPr>
            <a:lvl4pPr marL="1028732" indent="0">
              <a:buNone/>
              <a:defRPr sz="1200" b="1"/>
            </a:lvl4pPr>
            <a:lvl5pPr marL="1371643" indent="0">
              <a:buNone/>
              <a:defRPr sz="1200" b="1"/>
            </a:lvl5pPr>
            <a:lvl6pPr marL="1714555" indent="0">
              <a:buNone/>
              <a:defRPr sz="1200" b="1"/>
            </a:lvl6pPr>
            <a:lvl7pPr marL="2057465" indent="0">
              <a:buNone/>
              <a:defRPr sz="1200" b="1"/>
            </a:lvl7pPr>
            <a:lvl8pPr marL="2400376" indent="0">
              <a:buNone/>
              <a:defRPr sz="1200" b="1"/>
            </a:lvl8pPr>
            <a:lvl9pPr marL="2743287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5" y="4453470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7BB7-6706-4B0F-B023-18C12859CA6D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4D6E8-69AB-46E5-8A1E-1B41A157F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38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7BB7-6706-4B0F-B023-18C12859CA6D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4D6E8-69AB-46E5-8A1E-1B41A157F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807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7BB7-6706-4B0F-B023-18C12859CA6D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4D6E8-69AB-46E5-8A1E-1B41A157F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24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5" y="1755426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11" indent="0">
              <a:buNone/>
              <a:defRPr sz="1050"/>
            </a:lvl2pPr>
            <a:lvl3pPr marL="685821" indent="0">
              <a:buNone/>
              <a:defRPr sz="901"/>
            </a:lvl3pPr>
            <a:lvl4pPr marL="1028732" indent="0">
              <a:buNone/>
              <a:defRPr sz="750"/>
            </a:lvl4pPr>
            <a:lvl5pPr marL="1371643" indent="0">
              <a:buNone/>
              <a:defRPr sz="750"/>
            </a:lvl5pPr>
            <a:lvl6pPr marL="1714555" indent="0">
              <a:buNone/>
              <a:defRPr sz="750"/>
            </a:lvl6pPr>
            <a:lvl7pPr marL="2057465" indent="0">
              <a:buNone/>
              <a:defRPr sz="750"/>
            </a:lvl7pPr>
            <a:lvl8pPr marL="2400376" indent="0">
              <a:buNone/>
              <a:defRPr sz="750"/>
            </a:lvl8pPr>
            <a:lvl9pPr marL="2743287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7BB7-6706-4B0F-B023-18C12859CA6D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4D6E8-69AB-46E5-8A1E-1B41A157F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011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5" y="1755426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11" indent="0">
              <a:buNone/>
              <a:defRPr sz="2100"/>
            </a:lvl2pPr>
            <a:lvl3pPr marL="685821" indent="0">
              <a:buNone/>
              <a:defRPr sz="1800"/>
            </a:lvl3pPr>
            <a:lvl4pPr marL="1028732" indent="0">
              <a:buNone/>
              <a:defRPr sz="1500"/>
            </a:lvl4pPr>
            <a:lvl5pPr marL="1371643" indent="0">
              <a:buNone/>
              <a:defRPr sz="1500"/>
            </a:lvl5pPr>
            <a:lvl6pPr marL="1714555" indent="0">
              <a:buNone/>
              <a:defRPr sz="1500"/>
            </a:lvl6pPr>
            <a:lvl7pPr marL="2057465" indent="0">
              <a:buNone/>
              <a:defRPr sz="1500"/>
            </a:lvl7pPr>
            <a:lvl8pPr marL="2400376" indent="0">
              <a:buNone/>
              <a:defRPr sz="1500"/>
            </a:lvl8pPr>
            <a:lvl9pPr marL="2743287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11" indent="0">
              <a:buNone/>
              <a:defRPr sz="1050"/>
            </a:lvl2pPr>
            <a:lvl3pPr marL="685821" indent="0">
              <a:buNone/>
              <a:defRPr sz="901"/>
            </a:lvl3pPr>
            <a:lvl4pPr marL="1028732" indent="0">
              <a:buNone/>
              <a:defRPr sz="750"/>
            </a:lvl4pPr>
            <a:lvl5pPr marL="1371643" indent="0">
              <a:buNone/>
              <a:defRPr sz="750"/>
            </a:lvl5pPr>
            <a:lvl6pPr marL="1714555" indent="0">
              <a:buNone/>
              <a:defRPr sz="750"/>
            </a:lvl6pPr>
            <a:lvl7pPr marL="2057465" indent="0">
              <a:buNone/>
              <a:defRPr sz="750"/>
            </a:lvl7pPr>
            <a:lvl8pPr marL="2400376" indent="0">
              <a:buNone/>
              <a:defRPr sz="750"/>
            </a:lvl8pPr>
            <a:lvl9pPr marL="2743287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C7BB7-6706-4B0F-B023-18C12859CA6D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4D6E8-69AB-46E5-8A1E-1B41A157F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287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3245557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9" y="11300184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C7BB7-6706-4B0F-B023-18C12859CA6D}" type="datetimeFigureOut">
              <a:rPr lang="ko-KR" altLang="en-US" smtClean="0"/>
              <a:t>2021-12-15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11300184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4" y="11300184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4D6E8-69AB-46E5-8A1E-1B41A157FA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53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21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5" indent="-171455" algn="l" defTabSz="685821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66" indent="-171455" algn="l" defTabSz="685821" rtl="0" eaLnBrk="1" latinLnBrk="1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77" indent="-171455" algn="l" defTabSz="685821" rtl="0" eaLnBrk="1" latinLnBrk="1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87" indent="-171455" algn="l" defTabSz="685821" rtl="0" eaLnBrk="1" latinLnBrk="1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99" indent="-171455" algn="l" defTabSz="685821" rtl="0" eaLnBrk="1" latinLnBrk="1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010" indent="-171455" algn="l" defTabSz="685821" rtl="0" eaLnBrk="1" latinLnBrk="1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921" indent="-171455" algn="l" defTabSz="685821" rtl="0" eaLnBrk="1" latinLnBrk="1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831" indent="-171455" algn="l" defTabSz="685821" rtl="0" eaLnBrk="1" latinLnBrk="1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742" indent="-171455" algn="l" defTabSz="685821" rtl="0" eaLnBrk="1" latinLnBrk="1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21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11" algn="l" defTabSz="685821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21" algn="l" defTabSz="685821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32" algn="l" defTabSz="685821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43" algn="l" defTabSz="685821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55" algn="l" defTabSz="685821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65" algn="l" defTabSz="685821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76" algn="l" defTabSz="685821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87" algn="l" defTabSz="685821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7E283BD-E99C-42B2-83F5-7A477F044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714500" y="2547257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405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312CBDB-5C34-4986-AF9A-2F8800D15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29" y="1"/>
            <a:ext cx="5630542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543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F338FAB-FA9A-497D-9A73-D264EF4D4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29" y="1"/>
            <a:ext cx="5630542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737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3D37D536-FEB8-4C5A-B9A4-6F66A8291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29" y="1"/>
            <a:ext cx="5630542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196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101F42A-0B8B-4922-BF38-EC9347F57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29" y="1"/>
            <a:ext cx="5630542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234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77D5909-1094-4FA0-AA69-3B6E84E2F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29" y="1"/>
            <a:ext cx="5630542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190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채린</dc:creator>
  <cp:lastModifiedBy>박 채린</cp:lastModifiedBy>
  <cp:revision>1</cp:revision>
  <dcterms:created xsi:type="dcterms:W3CDTF">2021-12-15T01:50:19Z</dcterms:created>
  <dcterms:modified xsi:type="dcterms:W3CDTF">2021-12-15T02:00:45Z</dcterms:modified>
</cp:coreProperties>
</file>