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F826F-8EC9-46F0-B928-76AC51962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5408D5-C01E-407B-94E0-E1783A0F9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07496-8E6D-4657-90ED-7FC77144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D2190-76B8-4A9D-B367-EAD0C947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EAF51-2F08-49FF-94DE-9ADDBAA1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42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DA294-4610-4E05-9AE7-5B31D9DB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C8C17-7E91-4D31-80B7-9D92E707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B6A8E-7E91-485E-9445-BABCFDF4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D81C2-5AD9-40BF-BC57-EFA6CEEC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BFED8-A1DB-4156-82AD-8CC2E0E4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9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9B827D-747A-4C90-A48F-3EFEF3563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5A962-E8CC-4110-AFCD-EA5DDA92D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3C084-FF03-43EE-BB49-4F33E3ED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320EF-70DB-4ABD-B7DE-907ED658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60C7D-790D-4413-892F-19DE840D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5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3E414-F6FF-427B-AC9A-32FF680A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5FFC8-98D9-4B75-B738-19B2B69E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66DAE-4D74-4A45-9C3A-05A3EC9E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0E581-86D1-453A-8A5A-D2AA79D1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3909B-97F2-4051-9B72-B34ADA97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68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75E37-D267-40CF-9BDF-555B4E23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90038-FC28-484D-AA8F-34DA1A72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AA3B4-9418-4345-802D-9EA2D7B0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1BAB5-DB0C-4605-BA6C-887BC0BE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E5F24-6E2C-4DD8-8EA8-70DECA26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7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468EB-52D8-4AA3-9F76-E146279C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C8CA1-A859-4F40-8A60-F71EE0A7A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5E6C-5752-4E3A-BC8F-648EBDEAC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AF6EE6-76F7-4094-98B0-336A66F2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160AE-1956-43CD-B2C9-A5CCA2BB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EEABF-A3D6-431B-9F01-BEBD0901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12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E0577-9D1F-4504-AC6A-3F19EA04C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A6106-FE54-4BED-B29F-2D2ECA073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D29D85-62FE-4B57-B5F9-A41F73A53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2245C0-66A0-4BE9-8E1C-013C3C8A8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1D2F36-7949-4C2F-885E-4C5201EFC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A23CAA-A138-42F1-B381-5E1160C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603406-7C54-4F42-853F-FBF6F924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37D90A-7D18-4543-B65B-7B80A5EA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8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A94FE-BCD2-4BD2-BFED-4A2C2602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103BF-9BFD-44EE-A2E8-6EAB41AD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A94F4-1C31-4D56-BD11-7E53F1E1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F384C1-53FC-4C42-BA18-3FB93DD0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3E01DA-1659-4E87-BFE8-39B9603F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6244E9-4DA5-4E73-B3C3-59FC5B5C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815F5-1D38-4AF1-8AB9-1F0354A6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45497-989B-46E3-BD04-1230B419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6D98A-5367-4606-ABD3-676530496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EDE89-A880-4D09-ABA9-EC653926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6B5B1-B5CA-43C1-962D-4EF4AD12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642C8-22FF-4DF3-8B4E-B5F224C8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311E36-FFA8-4F8F-957F-22789FC3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1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61372-C5D2-4F99-A2CA-2B65B4EC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792A93-8343-43BF-BE67-C327B1824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B4FB0-98D3-4968-9821-396DF49E9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9B1FC-63C0-4866-B6D9-A3F4D3F31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3A723-C65D-4909-A1ED-5E8F8452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FDD30-5F41-4891-936B-33664B28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1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9BFAD6-7194-4F21-9084-1AE9AA39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E7CEC-5F4C-434C-831E-81B966EFB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B3A17-FE76-46BE-9403-FE2B52078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E13AB-3913-46B2-A6DB-D33DB64D984A}" type="datetimeFigureOut">
              <a:rPr lang="ko-KR" altLang="en-US" smtClean="0"/>
              <a:t>2021-10-20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8C635-B1D4-4888-B179-C1BE21718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0E7D5-A5F3-4853-9C98-C654EBB5C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A5F5-71A7-4DBA-80AF-A169BCC07D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사람, 군중이(가) 표시된 사진&#10;&#10;자동 생성된 설명">
            <a:extLst>
              <a:ext uri="{FF2B5EF4-FFF2-40B4-BE49-F238E27FC236}">
                <a16:creationId xmlns:a16="http://schemas.microsoft.com/office/drawing/2014/main" id="{2B8D7816-1ECA-4DD8-9E59-9989C9748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2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9FFE7FA-EE50-4FD2-A56F-C2BD7A36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6E00D5-73D4-4C1C-9AED-4B78825F4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C4A14C-0D81-4BD2-8D2D-7C106BEF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3E6ED0-D2C1-40C5-BED4-F0AF1F1EE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6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채린</dc:creator>
  <cp:lastModifiedBy>박 채린</cp:lastModifiedBy>
  <cp:revision>1</cp:revision>
  <dcterms:created xsi:type="dcterms:W3CDTF">2021-10-20T04:45:43Z</dcterms:created>
  <dcterms:modified xsi:type="dcterms:W3CDTF">2021-10-20T04:47:05Z</dcterms:modified>
</cp:coreProperties>
</file>