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0" r:id="rId4"/>
    <p:sldId id="554" r:id="rId5"/>
    <p:sldId id="555" r:id="rId6"/>
    <p:sldId id="258" r:id="rId7"/>
    <p:sldId id="263" r:id="rId8"/>
    <p:sldId id="556" r:id="rId9"/>
    <p:sldId id="557" r:id="rId10"/>
    <p:sldId id="560" r:id="rId11"/>
    <p:sldId id="559" r:id="rId12"/>
    <p:sldId id="563" r:id="rId13"/>
    <p:sldId id="566" r:id="rId14"/>
    <p:sldId id="5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8CCCD6-F756-8FA2-E4F0-92CB419EE0DA}" name="박 채린" initials="박채" userId="ee7c099fce76c80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75BA"/>
    <a:srgbClr val="A3DCF6"/>
    <a:srgbClr val="404040"/>
    <a:srgbClr val="B1CEA2"/>
    <a:srgbClr val="98FCFA"/>
    <a:srgbClr val="A1C490"/>
    <a:srgbClr val="FFFFFF"/>
    <a:srgbClr val="AE4BFF"/>
    <a:srgbClr val="EA4300"/>
    <a:srgbClr val="FFD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9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약속 장소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블로그</c:v>
                </c:pt>
                <c:pt idx="1">
                  <c:v>주변 지인</c:v>
                </c:pt>
                <c:pt idx="2">
                  <c:v>관광지</c:v>
                </c:pt>
                <c:pt idx="3">
                  <c:v>상대방과의 중간지점</c:v>
                </c:pt>
                <c:pt idx="4">
                  <c:v>인스타그램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7.5</c:v>
                </c:pt>
                <c:pt idx="1">
                  <c:v>9.4</c:v>
                </c:pt>
                <c:pt idx="2">
                  <c:v>9.4</c:v>
                </c:pt>
                <c:pt idx="3">
                  <c:v>26.4</c:v>
                </c:pt>
                <c:pt idx="4">
                  <c:v>47.2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78-425A-AC3B-5E87CD746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48184032"/>
        <c:axId val="1848194368"/>
      </c:barChart>
      <c:catAx>
        <c:axId val="184818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48194368"/>
        <c:crosses val="autoZero"/>
        <c:auto val="1"/>
        <c:lblAlgn val="ctr"/>
        <c:lblOffset val="100"/>
        <c:noMultiLvlLbl val="0"/>
      </c:catAx>
      <c:valAx>
        <c:axId val="18481943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4818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2579356017142"/>
          <c:y val="8.7595414309898922E-2"/>
          <c:w val="0.67748412879657161"/>
          <c:h val="0.8615076780960091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사용 경험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47-41EA-A1B2-23D41A81D528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47-41EA-A1B2-23D41A81D528}"/>
              </c:ext>
            </c:extLst>
          </c:dPt>
          <c:dLbls>
            <c:dLbl>
              <c:idx val="0"/>
              <c:layout>
                <c:manualLayout>
                  <c:x val="1.1876633387778727E-2"/>
                  <c:y val="-3.020531527927549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ea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A47-41EA-A1B2-23D41A81D528}"/>
                </c:ext>
              </c:extLst>
            </c:dLbl>
            <c:dLbl>
              <c:idx val="1"/>
              <c:layout>
                <c:manualLayout>
                  <c:x val="-0.12589231391045547"/>
                  <c:y val="-0.1238417926450295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A47-41EA-A1B2-23D41A81D5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아니오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9.4E-2</c:v>
                </c:pt>
                <c:pt idx="1">
                  <c:v>0.90600000000000003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47-41EA-A1B2-23D41A81D52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0.79254</cdr:x>
      <cdr:y>0.79737</cdr:y>
    </cdr:from>
    <cdr:to>
      <cdr:x>0.90185</cdr:x>
      <cdr:y>0.8467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4FE3FC8-E0A8-1261-7C81-7BE4062C4D8D}"/>
            </a:ext>
          </a:extLst>
        </cdr:cNvPr>
        <cdr:cNvSpPr txBox="1"/>
      </cdr:nvSpPr>
      <cdr:spPr>
        <a:xfrm xmlns:a="http://schemas.openxmlformats.org/drawingml/2006/main">
          <a:off x="4237415" y="3352600"/>
          <a:ext cx="584462" cy="2073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ko-KR" altLang="en-US" sz="1100" dirty="0" err="1">
              <a:solidFill>
                <a:schemeClr val="bg1"/>
              </a:solidFill>
            </a:rPr>
            <a:t>아니오</a:t>
          </a:r>
          <a:endParaRPr lang="ko-KR" altLang="en-US" sz="1100" dirty="0">
            <a:solidFill>
              <a:schemeClr val="bg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85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6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48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3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EC5BFF-EC46-855D-DCA5-7449B93B93C0}"/>
              </a:ext>
            </a:extLst>
          </p:cNvPr>
          <p:cNvGrpSpPr/>
          <p:nvPr userDrawn="1"/>
        </p:nvGrpSpPr>
        <p:grpSpPr>
          <a:xfrm>
            <a:off x="-221577" y="-31016"/>
            <a:ext cx="12413577" cy="6888984"/>
            <a:chOff x="-221577" y="-31016"/>
            <a:chExt cx="12413577" cy="6888984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F0453F1B-EDF2-3340-764D-734755F35C51}"/>
                </a:ext>
              </a:extLst>
            </p:cNvPr>
            <p:cNvSpPr/>
            <p:nvPr/>
          </p:nvSpPr>
          <p:spPr>
            <a:xfrm flipH="1">
              <a:off x="384656" y="6540450"/>
              <a:ext cx="11807343" cy="31694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A1D93CD-428E-E002-A578-68029A464C43}"/>
                </a:ext>
              </a:extLst>
            </p:cNvPr>
            <p:cNvCxnSpPr>
              <a:cxnSpLocks/>
              <a:stCxn id="14" idx="2"/>
              <a:endCxn id="8" idx="0"/>
            </p:cNvCxnSpPr>
            <p:nvPr/>
          </p:nvCxnSpPr>
          <p:spPr>
            <a:xfrm flipV="1">
              <a:off x="259260" y="6540450"/>
              <a:ext cx="11932739" cy="317487"/>
            </a:xfrm>
            <a:prstGeom prst="lin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540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BE60726-37EA-EDFB-9433-FAD8A9CBEBB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V="1">
              <a:off x="259260" y="6603501"/>
              <a:ext cx="11932740" cy="254436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BA6455-725A-6D6B-A334-9EDBC99EB351}"/>
                </a:ext>
              </a:extLst>
            </p:cNvPr>
            <p:cNvCxnSpPr>
              <a:cxnSpLocks/>
              <a:stCxn id="14" idx="2"/>
              <a:endCxn id="8" idx="1"/>
            </p:cNvCxnSpPr>
            <p:nvPr/>
          </p:nvCxnSpPr>
          <p:spPr>
            <a:xfrm flipV="1">
              <a:off x="259260" y="6698920"/>
              <a:ext cx="11932739" cy="159017"/>
            </a:xfrm>
            <a:prstGeom prst="line">
              <a:avLst/>
            </a:prstGeom>
            <a:ln w="25400" cmpd="dbl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1223CDE-526E-8086-E0D8-CB582D2276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066" y="6730032"/>
              <a:ext cx="11714934" cy="114612"/>
            </a:xfrm>
            <a:prstGeom prst="line">
              <a:avLst/>
            </a:prstGeom>
            <a:ln w="25400" cmpd="dbl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84B0025-6385-4E85-39DC-213C843CFE01}"/>
                </a:ext>
              </a:extLst>
            </p:cNvPr>
            <p:cNvGrpSpPr/>
            <p:nvPr/>
          </p:nvGrpSpPr>
          <p:grpSpPr>
            <a:xfrm rot="120000">
              <a:off x="-221577" y="-31016"/>
              <a:ext cx="866385" cy="6888984"/>
              <a:chOff x="-126611" y="-31021"/>
              <a:chExt cx="866385" cy="6888984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D54CB9E-7343-B812-546D-ACF4E642DFCE}"/>
                  </a:ext>
                </a:extLst>
              </p:cNvPr>
              <p:cNvSpPr/>
              <p:nvPr/>
            </p:nvSpPr>
            <p:spPr>
              <a:xfrm rot="21438659">
                <a:off x="245765" y="-31021"/>
                <a:ext cx="134088" cy="68889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innerShdw dist="508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00359286-FD01-AAE3-F949-18878C1570ED}"/>
                  </a:ext>
                </a:extLst>
              </p:cNvPr>
              <p:cNvGrpSpPr/>
              <p:nvPr/>
            </p:nvGrpSpPr>
            <p:grpSpPr>
              <a:xfrm>
                <a:off x="215395" y="6512867"/>
                <a:ext cx="524379" cy="283285"/>
                <a:chOff x="1542545" y="5134917"/>
                <a:chExt cx="524379" cy="283285"/>
              </a:xfrm>
            </p:grpSpPr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AA68FBA5-85E3-A749-5E8E-C2B000019819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15DF4F95-512E-C910-BF7E-3853FB10A955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막힌 원호 5">
                  <a:extLst>
                    <a:ext uri="{FF2B5EF4-FFF2-40B4-BE49-F238E27FC236}">
                      <a16:creationId xmlns:a16="http://schemas.microsoft.com/office/drawing/2014/main" id="{BCB7EA6F-453B-96E0-C4F8-69108D2FEF52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FB914345-1805-52BC-5117-82791938F3A8}"/>
                  </a:ext>
                </a:extLst>
              </p:cNvPr>
              <p:cNvGrpSpPr/>
              <p:nvPr/>
            </p:nvGrpSpPr>
            <p:grpSpPr>
              <a:xfrm>
                <a:off x="199109" y="6206531"/>
                <a:ext cx="524379" cy="283285"/>
                <a:chOff x="1542545" y="5134917"/>
                <a:chExt cx="524379" cy="283285"/>
              </a:xfrm>
            </p:grpSpPr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BB25FCB2-2E14-7BB3-416F-55D9B6D86386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C788A915-48F5-961D-5941-36792DC4D9BA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0" name="막힌 원호 5">
                  <a:extLst>
                    <a:ext uri="{FF2B5EF4-FFF2-40B4-BE49-F238E27FC236}">
                      <a16:creationId xmlns:a16="http://schemas.microsoft.com/office/drawing/2014/main" id="{4486870B-228A-4007-4784-18F5B3FFE696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8106906-33D3-AB07-865C-27F8E55399EE}"/>
                  </a:ext>
                </a:extLst>
              </p:cNvPr>
              <p:cNvGrpSpPr/>
              <p:nvPr/>
            </p:nvGrpSpPr>
            <p:grpSpPr>
              <a:xfrm>
                <a:off x="182823" y="5900195"/>
                <a:ext cx="524379" cy="283285"/>
                <a:chOff x="1542545" y="5134917"/>
                <a:chExt cx="524379" cy="283285"/>
              </a:xfrm>
            </p:grpSpPr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DB191321-FB33-05FF-65DB-E0300C935F40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1166A08F-376D-C182-DAA8-BBAFE0438432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막힌 원호 5">
                  <a:extLst>
                    <a:ext uri="{FF2B5EF4-FFF2-40B4-BE49-F238E27FC236}">
                      <a16:creationId xmlns:a16="http://schemas.microsoft.com/office/drawing/2014/main" id="{22A2FBC9-9482-EB82-DBC9-444B64BFB60C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61E4293F-A49B-57DC-A67C-C8E87A5BF21E}"/>
                  </a:ext>
                </a:extLst>
              </p:cNvPr>
              <p:cNvGrpSpPr/>
              <p:nvPr/>
            </p:nvGrpSpPr>
            <p:grpSpPr>
              <a:xfrm>
                <a:off x="166537" y="5593859"/>
                <a:ext cx="524379" cy="283285"/>
                <a:chOff x="1542545" y="5134917"/>
                <a:chExt cx="524379" cy="283285"/>
              </a:xfrm>
            </p:grpSpPr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CAAB3B4A-95B1-09D4-D6FC-1624280193F8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12B74DA1-FD72-929A-636D-671E48364E61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막힌 원호 5">
                  <a:extLst>
                    <a:ext uri="{FF2B5EF4-FFF2-40B4-BE49-F238E27FC236}">
                      <a16:creationId xmlns:a16="http://schemas.microsoft.com/office/drawing/2014/main" id="{EA5D63A8-6DA6-3AA3-C0F3-425C3A805933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262E2C4D-BEF2-18C6-BD54-BDC56C48CEDB}"/>
                  </a:ext>
                </a:extLst>
              </p:cNvPr>
              <p:cNvGrpSpPr/>
              <p:nvPr/>
            </p:nvGrpSpPr>
            <p:grpSpPr>
              <a:xfrm>
                <a:off x="150251" y="5287523"/>
                <a:ext cx="524379" cy="283285"/>
                <a:chOff x="1542545" y="5134917"/>
                <a:chExt cx="524379" cy="283285"/>
              </a:xfrm>
            </p:grpSpPr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C71FD151-7679-A2F7-8513-7163EBD1F872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E86C5E44-83FF-9522-C433-74B8D1A1F285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" name="막힌 원호 5">
                  <a:extLst>
                    <a:ext uri="{FF2B5EF4-FFF2-40B4-BE49-F238E27FC236}">
                      <a16:creationId xmlns:a16="http://schemas.microsoft.com/office/drawing/2014/main" id="{C0488697-1D38-01FF-A52D-EC36B2B54237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D36ACC6F-4A98-5D79-5A0D-9A5D6AC6A270}"/>
                  </a:ext>
                </a:extLst>
              </p:cNvPr>
              <p:cNvGrpSpPr/>
              <p:nvPr/>
            </p:nvGrpSpPr>
            <p:grpSpPr>
              <a:xfrm>
                <a:off x="133965" y="4981187"/>
                <a:ext cx="524379" cy="283285"/>
                <a:chOff x="1542545" y="5134917"/>
                <a:chExt cx="524379" cy="283285"/>
              </a:xfrm>
            </p:grpSpPr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51740A4F-D229-822D-B911-41B662463B38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95DE76D0-B904-11B9-081B-AEF224AB6DBC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막힌 원호 5">
                  <a:extLst>
                    <a:ext uri="{FF2B5EF4-FFF2-40B4-BE49-F238E27FC236}">
                      <a16:creationId xmlns:a16="http://schemas.microsoft.com/office/drawing/2014/main" id="{D65DA0A3-5EE8-525E-0112-92DD4C4481D9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7A51AD78-B79C-610F-BFEF-6EC735358041}"/>
                  </a:ext>
                </a:extLst>
              </p:cNvPr>
              <p:cNvGrpSpPr/>
              <p:nvPr/>
            </p:nvGrpSpPr>
            <p:grpSpPr>
              <a:xfrm>
                <a:off x="117679" y="4674851"/>
                <a:ext cx="524379" cy="283285"/>
                <a:chOff x="1542545" y="5134917"/>
                <a:chExt cx="524379" cy="283285"/>
              </a:xfrm>
            </p:grpSpPr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152B0738-7D3B-0C6F-3C89-205BBD9C9D85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90E6F21C-B266-BFD4-F929-D313C5BE6DCE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막힌 원호 5">
                  <a:extLst>
                    <a:ext uri="{FF2B5EF4-FFF2-40B4-BE49-F238E27FC236}">
                      <a16:creationId xmlns:a16="http://schemas.microsoft.com/office/drawing/2014/main" id="{6E21E060-4976-BBAD-66CC-116ABF27633D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5161306-BD1B-FE3E-1D93-257E58657F77}"/>
                  </a:ext>
                </a:extLst>
              </p:cNvPr>
              <p:cNvGrpSpPr/>
              <p:nvPr/>
            </p:nvGrpSpPr>
            <p:grpSpPr>
              <a:xfrm>
                <a:off x="101393" y="4368515"/>
                <a:ext cx="524379" cy="283285"/>
                <a:chOff x="1542545" y="5134917"/>
                <a:chExt cx="524379" cy="283285"/>
              </a:xfrm>
            </p:grpSpPr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0E5A8BCD-9D3B-FEA0-B78D-C47693A341F3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344CC709-0A02-0A4A-B2B5-6F6000C53184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막힌 원호 5">
                  <a:extLst>
                    <a:ext uri="{FF2B5EF4-FFF2-40B4-BE49-F238E27FC236}">
                      <a16:creationId xmlns:a16="http://schemas.microsoft.com/office/drawing/2014/main" id="{FC5D4A09-C29E-A65C-9F75-2958FD221EF7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F3C6605-F2F0-CC6B-39B3-5C7D204A8A9D}"/>
                  </a:ext>
                </a:extLst>
              </p:cNvPr>
              <p:cNvGrpSpPr/>
              <p:nvPr/>
            </p:nvGrpSpPr>
            <p:grpSpPr>
              <a:xfrm>
                <a:off x="85107" y="4062179"/>
                <a:ext cx="524379" cy="283285"/>
                <a:chOff x="1542545" y="5134917"/>
                <a:chExt cx="524379" cy="283285"/>
              </a:xfrm>
            </p:grpSpPr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74FD4DC1-D4B1-F5AE-7A3C-BEA2FAEC99D9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6168F792-D985-BCCA-1E9B-9E0A15D8866A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막힌 원호 5">
                  <a:extLst>
                    <a:ext uri="{FF2B5EF4-FFF2-40B4-BE49-F238E27FC236}">
                      <a16:creationId xmlns:a16="http://schemas.microsoft.com/office/drawing/2014/main" id="{8F4E41A5-EE25-05D6-D027-CF05C9C52766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3EAC5460-6007-3D72-CD42-E4E5B8F520E4}"/>
                  </a:ext>
                </a:extLst>
              </p:cNvPr>
              <p:cNvGrpSpPr/>
              <p:nvPr/>
            </p:nvGrpSpPr>
            <p:grpSpPr>
              <a:xfrm>
                <a:off x="68821" y="3755843"/>
                <a:ext cx="524379" cy="283285"/>
                <a:chOff x="1542545" y="5134917"/>
                <a:chExt cx="524379" cy="283285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CA03D53F-0652-7489-37B9-61084BECC6C2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B314C7CB-10D9-FADA-9A88-DF50106F3CFB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막힌 원호 5">
                  <a:extLst>
                    <a:ext uri="{FF2B5EF4-FFF2-40B4-BE49-F238E27FC236}">
                      <a16:creationId xmlns:a16="http://schemas.microsoft.com/office/drawing/2014/main" id="{1F03E5DC-DB24-8D07-006A-3FF0EB8A9DF4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1F356810-5D11-2254-96B6-24BD5D6D1714}"/>
                  </a:ext>
                </a:extLst>
              </p:cNvPr>
              <p:cNvGrpSpPr/>
              <p:nvPr/>
            </p:nvGrpSpPr>
            <p:grpSpPr>
              <a:xfrm>
                <a:off x="52535" y="3449507"/>
                <a:ext cx="524379" cy="283285"/>
                <a:chOff x="1542545" y="5134917"/>
                <a:chExt cx="524379" cy="283285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E2925491-A77D-7E1A-8649-112EABD4C435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B7E03CD-536A-D749-C3BD-BF97F022C37E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막힌 원호 5">
                  <a:extLst>
                    <a:ext uri="{FF2B5EF4-FFF2-40B4-BE49-F238E27FC236}">
                      <a16:creationId xmlns:a16="http://schemas.microsoft.com/office/drawing/2014/main" id="{3E89CADE-E891-A332-3063-61C22D4B25B3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FA82181-2FEB-BB63-83FE-FAC01FB8540E}"/>
                  </a:ext>
                </a:extLst>
              </p:cNvPr>
              <p:cNvGrpSpPr/>
              <p:nvPr/>
            </p:nvGrpSpPr>
            <p:grpSpPr>
              <a:xfrm>
                <a:off x="36249" y="3143171"/>
                <a:ext cx="524379" cy="283285"/>
                <a:chOff x="1542545" y="5134917"/>
                <a:chExt cx="524379" cy="283285"/>
              </a:xfrm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E603B8DD-EA14-BF0E-14ED-935E9091A9B2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2AF076A2-4B1A-800E-AE4F-B9CCAFE3D759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막힌 원호 5">
                  <a:extLst>
                    <a:ext uri="{FF2B5EF4-FFF2-40B4-BE49-F238E27FC236}">
                      <a16:creationId xmlns:a16="http://schemas.microsoft.com/office/drawing/2014/main" id="{190F6D7D-CBC8-298B-4D59-88AE88B4FDE1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0C8AED5B-74A7-C443-BBAC-E4DAFF0504D0}"/>
                  </a:ext>
                </a:extLst>
              </p:cNvPr>
              <p:cNvGrpSpPr/>
              <p:nvPr/>
            </p:nvGrpSpPr>
            <p:grpSpPr>
              <a:xfrm>
                <a:off x="19963" y="2836835"/>
                <a:ext cx="524379" cy="283285"/>
                <a:chOff x="1542545" y="5134917"/>
                <a:chExt cx="524379" cy="283285"/>
              </a:xfrm>
            </p:grpSpPr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6C6383B0-5B0A-9783-8570-891D544441D0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1660370C-5286-3EAF-0424-2E5C4055BE53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막힌 원호 5">
                  <a:extLst>
                    <a:ext uri="{FF2B5EF4-FFF2-40B4-BE49-F238E27FC236}">
                      <a16:creationId xmlns:a16="http://schemas.microsoft.com/office/drawing/2014/main" id="{8162B3B5-BBE2-2ECB-DBAB-EB861F1BA08C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AB33B6C1-2557-4D04-B426-C61F91641139}"/>
                  </a:ext>
                </a:extLst>
              </p:cNvPr>
              <p:cNvGrpSpPr/>
              <p:nvPr/>
            </p:nvGrpSpPr>
            <p:grpSpPr>
              <a:xfrm>
                <a:off x="3677" y="2530499"/>
                <a:ext cx="524379" cy="283285"/>
                <a:chOff x="1542545" y="5134917"/>
                <a:chExt cx="524379" cy="283285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56DEAD3A-673A-FAD2-5B87-0C3FE7007F0F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558005C8-C092-37A3-EEC2-970E9C2FE1C8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막힌 원호 5">
                  <a:extLst>
                    <a:ext uri="{FF2B5EF4-FFF2-40B4-BE49-F238E27FC236}">
                      <a16:creationId xmlns:a16="http://schemas.microsoft.com/office/drawing/2014/main" id="{E783ADBC-4B2D-ADF6-EEF1-42719922DCB4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D121547E-1876-5856-8795-62A53C74943F}"/>
                  </a:ext>
                </a:extLst>
              </p:cNvPr>
              <p:cNvGrpSpPr/>
              <p:nvPr/>
            </p:nvGrpSpPr>
            <p:grpSpPr>
              <a:xfrm>
                <a:off x="-12609" y="2224163"/>
                <a:ext cx="524379" cy="283285"/>
                <a:chOff x="1542545" y="5134917"/>
                <a:chExt cx="524379" cy="283285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CBC88195-82CF-CD7A-86E2-BEEFA62E5E0D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6687C4B-AFE7-8B15-683D-FD9DB74FABEB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막힌 원호 5">
                  <a:extLst>
                    <a:ext uri="{FF2B5EF4-FFF2-40B4-BE49-F238E27FC236}">
                      <a16:creationId xmlns:a16="http://schemas.microsoft.com/office/drawing/2014/main" id="{7CCE55C0-B32A-BC42-52AD-024D7A2F6D2B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A72B7086-752F-D05D-4201-8F45F35BC71D}"/>
                  </a:ext>
                </a:extLst>
              </p:cNvPr>
              <p:cNvGrpSpPr/>
              <p:nvPr/>
            </p:nvGrpSpPr>
            <p:grpSpPr>
              <a:xfrm>
                <a:off x="-28895" y="1917827"/>
                <a:ext cx="524379" cy="283285"/>
                <a:chOff x="1542545" y="5134917"/>
                <a:chExt cx="524379" cy="283285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F694D30C-CE70-7C69-45DA-B6F92C974422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F021A767-6408-CDA7-F60D-7E9ACA59E458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" name="막힌 원호 5">
                  <a:extLst>
                    <a:ext uri="{FF2B5EF4-FFF2-40B4-BE49-F238E27FC236}">
                      <a16:creationId xmlns:a16="http://schemas.microsoft.com/office/drawing/2014/main" id="{479DE52A-BCA2-02A5-5F35-77529B749B8F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D4D3B78B-9C7B-572F-9666-5FF5EE8043C6}"/>
                  </a:ext>
                </a:extLst>
              </p:cNvPr>
              <p:cNvGrpSpPr/>
              <p:nvPr/>
            </p:nvGrpSpPr>
            <p:grpSpPr>
              <a:xfrm>
                <a:off x="-45181" y="1611491"/>
                <a:ext cx="524379" cy="283285"/>
                <a:chOff x="1542545" y="5134917"/>
                <a:chExt cx="524379" cy="283285"/>
              </a:xfrm>
            </p:grpSpPr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BCFD5B3F-CAC2-27B5-D2D9-5D95711DAF5B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8D235BBC-57A2-E143-4D5F-1B33E1C17DF8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막힌 원호 5">
                  <a:extLst>
                    <a:ext uri="{FF2B5EF4-FFF2-40B4-BE49-F238E27FC236}">
                      <a16:creationId xmlns:a16="http://schemas.microsoft.com/office/drawing/2014/main" id="{6CDAD61E-1349-5ACB-8847-F641ACACBBBB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80D755C-3ACA-DC94-45EC-3A25D6CD4621}"/>
                  </a:ext>
                </a:extLst>
              </p:cNvPr>
              <p:cNvGrpSpPr/>
              <p:nvPr/>
            </p:nvGrpSpPr>
            <p:grpSpPr>
              <a:xfrm>
                <a:off x="-61467" y="1305155"/>
                <a:ext cx="524379" cy="283285"/>
                <a:chOff x="1542545" y="5134917"/>
                <a:chExt cx="524379" cy="283285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56807A0B-1DD9-036E-13AD-2CDCD0B35712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79AC0F5A-446C-9B9E-BBF6-08DBC6BB6F72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막힌 원호 5">
                  <a:extLst>
                    <a:ext uri="{FF2B5EF4-FFF2-40B4-BE49-F238E27FC236}">
                      <a16:creationId xmlns:a16="http://schemas.microsoft.com/office/drawing/2014/main" id="{B70FE01D-81D4-E0B1-C025-C91DF02FD20F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7E232F97-0AD0-5152-7194-CD1EDE350249}"/>
                  </a:ext>
                </a:extLst>
              </p:cNvPr>
              <p:cNvGrpSpPr/>
              <p:nvPr/>
            </p:nvGrpSpPr>
            <p:grpSpPr>
              <a:xfrm>
                <a:off x="-77753" y="998819"/>
                <a:ext cx="524379" cy="283285"/>
                <a:chOff x="1542545" y="5134917"/>
                <a:chExt cx="524379" cy="283285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4D7EA3A0-90EE-5D06-EF1B-49811C46CFFB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2D038E2B-CB30-7BFD-E622-38179A28A1EE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막힌 원호 5">
                  <a:extLst>
                    <a:ext uri="{FF2B5EF4-FFF2-40B4-BE49-F238E27FC236}">
                      <a16:creationId xmlns:a16="http://schemas.microsoft.com/office/drawing/2014/main" id="{4EC01B89-DCD6-AC2A-AC0E-8CF97642F646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C4C24B2-ED9F-4B0B-ECCB-6093863822B4}"/>
                  </a:ext>
                </a:extLst>
              </p:cNvPr>
              <p:cNvGrpSpPr/>
              <p:nvPr/>
            </p:nvGrpSpPr>
            <p:grpSpPr>
              <a:xfrm>
                <a:off x="-94039" y="692483"/>
                <a:ext cx="524379" cy="283285"/>
                <a:chOff x="1542545" y="5134917"/>
                <a:chExt cx="524379" cy="283285"/>
              </a:xfrm>
            </p:grpSpPr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53DF2305-88DF-B658-0AB1-16142469C024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A973020E-CA41-2F96-0A3D-D1D0E8DA60D8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막힌 원호 5">
                  <a:extLst>
                    <a:ext uri="{FF2B5EF4-FFF2-40B4-BE49-F238E27FC236}">
                      <a16:creationId xmlns:a16="http://schemas.microsoft.com/office/drawing/2014/main" id="{01509505-3DB3-2A57-B17C-248E75F4A8FF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72BB6782-F2C8-F491-5F58-70FDD9978F1A}"/>
                  </a:ext>
                </a:extLst>
              </p:cNvPr>
              <p:cNvGrpSpPr/>
              <p:nvPr/>
            </p:nvGrpSpPr>
            <p:grpSpPr>
              <a:xfrm>
                <a:off x="-110325" y="386147"/>
                <a:ext cx="524379" cy="283285"/>
                <a:chOff x="1542545" y="5134917"/>
                <a:chExt cx="524379" cy="283285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9DDC30F0-C23B-F418-085A-0751A623A6B6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4628AB43-4A01-F966-2885-800991D94B00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막힌 원호 5">
                  <a:extLst>
                    <a:ext uri="{FF2B5EF4-FFF2-40B4-BE49-F238E27FC236}">
                      <a16:creationId xmlns:a16="http://schemas.microsoft.com/office/drawing/2014/main" id="{8DE5DE01-CC72-6410-B958-B18DD4E9D9E5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9E034E4A-594A-4092-48CE-EEE2B630B2DC}"/>
                  </a:ext>
                </a:extLst>
              </p:cNvPr>
              <p:cNvGrpSpPr/>
              <p:nvPr/>
            </p:nvGrpSpPr>
            <p:grpSpPr>
              <a:xfrm>
                <a:off x="-126611" y="79811"/>
                <a:ext cx="524379" cy="283285"/>
                <a:chOff x="1542545" y="5134917"/>
                <a:chExt cx="524379" cy="283285"/>
              </a:xfrm>
            </p:grpSpPr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51404CD3-B174-DF1B-D752-389CEA8AFA9D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24CDCB30-1600-3499-F41C-B9719E0FF93D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막힌 원호 5">
                  <a:extLst>
                    <a:ext uri="{FF2B5EF4-FFF2-40B4-BE49-F238E27FC236}">
                      <a16:creationId xmlns:a16="http://schemas.microsoft.com/office/drawing/2014/main" id="{C240AE14-C207-9322-3390-27AA45F159C4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B2956894-124D-EA47-0D50-F964840DFE4B}"/>
                  </a:ext>
                </a:extLst>
              </p:cNvPr>
              <p:cNvSpPr/>
              <p:nvPr/>
            </p:nvSpPr>
            <p:spPr>
              <a:xfrm>
                <a:off x="533400" y="6543675"/>
                <a:ext cx="150019" cy="78581"/>
              </a:xfrm>
              <a:custGeom>
                <a:avLst/>
                <a:gdLst>
                  <a:gd name="connsiteX0" fmla="*/ 150019 w 150019"/>
                  <a:gd name="connsiteY0" fmla="*/ 78581 h 78581"/>
                  <a:gd name="connsiteX1" fmla="*/ 88106 w 150019"/>
                  <a:gd name="connsiteY1" fmla="*/ 28575 h 78581"/>
                  <a:gd name="connsiteX2" fmla="*/ 0 w 150019"/>
                  <a:gd name="connsiteY2" fmla="*/ 0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019" h="78581">
                    <a:moveTo>
                      <a:pt x="150019" y="78581"/>
                    </a:moveTo>
                    <a:cubicBezTo>
                      <a:pt x="131564" y="60126"/>
                      <a:pt x="113109" y="41672"/>
                      <a:pt x="88106" y="28575"/>
                    </a:cubicBezTo>
                    <a:cubicBezTo>
                      <a:pt x="63103" y="15478"/>
                      <a:pt x="31551" y="7739"/>
                      <a:pt x="0" y="0"/>
                    </a:cubicBezTo>
                  </a:path>
                </a:pathLst>
              </a:custGeom>
              <a:noFill/>
              <a:ln w="22225"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041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00C7A8C-0855-B366-202A-8C0F7357683A}"/>
              </a:ext>
            </a:extLst>
          </p:cNvPr>
          <p:cNvGrpSpPr/>
          <p:nvPr userDrawn="1"/>
        </p:nvGrpSpPr>
        <p:grpSpPr>
          <a:xfrm>
            <a:off x="-37196" y="-24047"/>
            <a:ext cx="12438576" cy="6891330"/>
            <a:chOff x="-37196" y="-24047"/>
            <a:chExt cx="12438576" cy="689133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E1E8EBA-DEA7-FA09-2ECC-51398CA573DA}"/>
                </a:ext>
              </a:extLst>
            </p:cNvPr>
            <p:cNvGrpSpPr/>
            <p:nvPr/>
          </p:nvGrpSpPr>
          <p:grpSpPr>
            <a:xfrm flipH="1">
              <a:off x="-37196" y="6643669"/>
              <a:ext cx="11956142" cy="223614"/>
              <a:chOff x="189372" y="7436997"/>
              <a:chExt cx="11956142" cy="317487"/>
            </a:xfrm>
          </p:grpSpPr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70038512-A9D2-FE92-EFEE-436C0F4E7E1B}"/>
                  </a:ext>
                </a:extLst>
              </p:cNvPr>
              <p:cNvSpPr/>
              <p:nvPr/>
            </p:nvSpPr>
            <p:spPr>
              <a:xfrm flipH="1">
                <a:off x="314768" y="7436997"/>
                <a:ext cx="11807343" cy="31694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88B15179-92D2-D7BE-FC7E-A732FA75C226}"/>
                  </a:ext>
                </a:extLst>
              </p:cNvPr>
              <p:cNvCxnSpPr>
                <a:cxnSpLocks/>
                <a:endCxn id="101" idx="0"/>
              </p:cNvCxnSpPr>
              <p:nvPr/>
            </p:nvCxnSpPr>
            <p:spPr>
              <a:xfrm flipV="1">
                <a:off x="189372" y="7436997"/>
                <a:ext cx="11932739" cy="317487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38100" dir="540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FA4539AD-9394-3AB2-D1EC-8E448EA888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372" y="7500048"/>
                <a:ext cx="11932740" cy="254436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9EF9DF55-1D6B-B088-359A-6F6CA24A854D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flipV="1">
                <a:off x="189372" y="7595467"/>
                <a:ext cx="11932739" cy="159017"/>
              </a:xfrm>
              <a:prstGeom prst="line">
                <a:avLst/>
              </a:prstGeom>
              <a:ln w="25400" cmpd="dbl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745B07BE-1135-7738-277D-EA9F74E46B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177" y="7666658"/>
                <a:ext cx="11738337" cy="74533"/>
              </a:xfrm>
              <a:prstGeom prst="line">
                <a:avLst/>
              </a:prstGeom>
              <a:ln w="25400" cmpd="dbl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026788D-A6C5-0246-6B51-E01438E0244D}"/>
                </a:ext>
              </a:extLst>
            </p:cNvPr>
            <p:cNvGrpSpPr/>
            <p:nvPr/>
          </p:nvGrpSpPr>
          <p:grpSpPr>
            <a:xfrm rot="251599">
              <a:off x="11534995" y="-24047"/>
              <a:ext cx="866385" cy="6888984"/>
              <a:chOff x="-126611" y="-31021"/>
              <a:chExt cx="866385" cy="6888984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EBDEBC3-6197-F27E-97E8-7AE188D55CB8}"/>
                  </a:ext>
                </a:extLst>
              </p:cNvPr>
              <p:cNvSpPr/>
              <p:nvPr/>
            </p:nvSpPr>
            <p:spPr>
              <a:xfrm rot="21438659">
                <a:off x="245765" y="-31021"/>
                <a:ext cx="134088" cy="68889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innerShdw dist="508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3CF98033-0B93-0D2C-6F66-E4E73AEF1D7C}"/>
                  </a:ext>
                </a:extLst>
              </p:cNvPr>
              <p:cNvGrpSpPr/>
              <p:nvPr/>
            </p:nvGrpSpPr>
            <p:grpSpPr>
              <a:xfrm>
                <a:off x="215395" y="6512867"/>
                <a:ext cx="524379" cy="283285"/>
                <a:chOff x="1542545" y="5134917"/>
                <a:chExt cx="524379" cy="283285"/>
              </a:xfrm>
            </p:grpSpPr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E07602C8-B2D4-C584-DC3F-E19B4FF1F113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9526E93D-5F50-CB1B-ED2D-09860383758C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0" name="막힌 원호 5">
                  <a:extLst>
                    <a:ext uri="{FF2B5EF4-FFF2-40B4-BE49-F238E27FC236}">
                      <a16:creationId xmlns:a16="http://schemas.microsoft.com/office/drawing/2014/main" id="{3BACA583-9F1C-BF79-416A-21657F8AF852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E8433FC-F901-2C04-738D-32DC32A0EE56}"/>
                  </a:ext>
                </a:extLst>
              </p:cNvPr>
              <p:cNvGrpSpPr/>
              <p:nvPr/>
            </p:nvGrpSpPr>
            <p:grpSpPr>
              <a:xfrm>
                <a:off x="199109" y="6206531"/>
                <a:ext cx="524379" cy="283285"/>
                <a:chOff x="1542545" y="5134917"/>
                <a:chExt cx="524379" cy="283285"/>
              </a:xfrm>
            </p:grpSpPr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96C79A7F-A4F6-DEEE-745D-E6EE4D1B8804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528D4816-FD64-27C0-818C-91109BD4B4B7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막힌 원호 5">
                  <a:extLst>
                    <a:ext uri="{FF2B5EF4-FFF2-40B4-BE49-F238E27FC236}">
                      <a16:creationId xmlns:a16="http://schemas.microsoft.com/office/drawing/2014/main" id="{039D2CFE-AEFA-CF49-12EF-0464C28FF2B2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867C69CC-7514-38AB-4E3F-0B52556D8CD8}"/>
                  </a:ext>
                </a:extLst>
              </p:cNvPr>
              <p:cNvGrpSpPr/>
              <p:nvPr/>
            </p:nvGrpSpPr>
            <p:grpSpPr>
              <a:xfrm>
                <a:off x="182823" y="5900195"/>
                <a:ext cx="524379" cy="283285"/>
                <a:chOff x="1542545" y="5134917"/>
                <a:chExt cx="524379" cy="283285"/>
              </a:xfrm>
            </p:grpSpPr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56D7AAD-B77E-57EF-656D-05D8330B38C8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70CD2DDE-A37C-11DA-E085-B06B6FF618CE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막힌 원호 5">
                  <a:extLst>
                    <a:ext uri="{FF2B5EF4-FFF2-40B4-BE49-F238E27FC236}">
                      <a16:creationId xmlns:a16="http://schemas.microsoft.com/office/drawing/2014/main" id="{533ECB8E-2DF2-E3E2-339D-9C313561D130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EE3FB05-DD39-ADC2-A6C3-5CA2AC917430}"/>
                  </a:ext>
                </a:extLst>
              </p:cNvPr>
              <p:cNvGrpSpPr/>
              <p:nvPr/>
            </p:nvGrpSpPr>
            <p:grpSpPr>
              <a:xfrm>
                <a:off x="166537" y="5593859"/>
                <a:ext cx="524379" cy="283285"/>
                <a:chOff x="1542545" y="5134917"/>
                <a:chExt cx="524379" cy="283285"/>
              </a:xfrm>
            </p:grpSpPr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49A197D0-9B33-0B8B-4DBB-1C49325ED9EC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AC8B31EA-57CA-D50B-04DA-F4FE5ED4C328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" name="막힌 원호 5">
                  <a:extLst>
                    <a:ext uri="{FF2B5EF4-FFF2-40B4-BE49-F238E27FC236}">
                      <a16:creationId xmlns:a16="http://schemas.microsoft.com/office/drawing/2014/main" id="{6EF63EEF-DB7E-8C17-9176-20A4E384618B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2BD9756-170D-457D-8916-512977F0AE95}"/>
                  </a:ext>
                </a:extLst>
              </p:cNvPr>
              <p:cNvGrpSpPr/>
              <p:nvPr/>
            </p:nvGrpSpPr>
            <p:grpSpPr>
              <a:xfrm>
                <a:off x="150251" y="5287523"/>
                <a:ext cx="524379" cy="283285"/>
                <a:chOff x="1542545" y="5134917"/>
                <a:chExt cx="524379" cy="283285"/>
              </a:xfrm>
            </p:grpSpPr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CF1D1138-C0A3-493B-F70E-59627343DE58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B29BBCEB-29FA-335F-212A-97D3E8A4C6F1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막힌 원호 5">
                  <a:extLst>
                    <a:ext uri="{FF2B5EF4-FFF2-40B4-BE49-F238E27FC236}">
                      <a16:creationId xmlns:a16="http://schemas.microsoft.com/office/drawing/2014/main" id="{C9D54478-C9C8-F2BB-1550-3B295339780F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524B5BA4-3B2D-211D-994D-78DA6BE7F86D}"/>
                  </a:ext>
                </a:extLst>
              </p:cNvPr>
              <p:cNvGrpSpPr/>
              <p:nvPr/>
            </p:nvGrpSpPr>
            <p:grpSpPr>
              <a:xfrm>
                <a:off x="133965" y="4981187"/>
                <a:ext cx="524379" cy="283285"/>
                <a:chOff x="1542545" y="5134917"/>
                <a:chExt cx="524379" cy="283285"/>
              </a:xfrm>
            </p:grpSpPr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888B6E4F-392B-5914-AD03-9F8111EB0D78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1DB1FE21-2C32-FCD2-6736-B4EE730C2550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막힌 원호 5">
                  <a:extLst>
                    <a:ext uri="{FF2B5EF4-FFF2-40B4-BE49-F238E27FC236}">
                      <a16:creationId xmlns:a16="http://schemas.microsoft.com/office/drawing/2014/main" id="{DA1BDF19-ECB4-88F8-92EA-A7A1371E03F4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1A535B14-8C8B-669C-064B-B87F7753EB83}"/>
                  </a:ext>
                </a:extLst>
              </p:cNvPr>
              <p:cNvGrpSpPr/>
              <p:nvPr/>
            </p:nvGrpSpPr>
            <p:grpSpPr>
              <a:xfrm>
                <a:off x="117679" y="4674851"/>
                <a:ext cx="524379" cy="283285"/>
                <a:chOff x="1542545" y="5134917"/>
                <a:chExt cx="524379" cy="283285"/>
              </a:xfrm>
            </p:grpSpPr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F1A55D17-D623-44D0-5149-DED21E222665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07F3B5D0-542C-F64F-581E-B84E23D37314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막힌 원호 5">
                  <a:extLst>
                    <a:ext uri="{FF2B5EF4-FFF2-40B4-BE49-F238E27FC236}">
                      <a16:creationId xmlns:a16="http://schemas.microsoft.com/office/drawing/2014/main" id="{C0259061-39AB-1EB6-6CDE-C9F534CD3B30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A4CC1F78-9E32-7870-68BB-33EC59928597}"/>
                  </a:ext>
                </a:extLst>
              </p:cNvPr>
              <p:cNvGrpSpPr/>
              <p:nvPr/>
            </p:nvGrpSpPr>
            <p:grpSpPr>
              <a:xfrm>
                <a:off x="101393" y="4368515"/>
                <a:ext cx="524379" cy="283285"/>
                <a:chOff x="1542545" y="5134917"/>
                <a:chExt cx="524379" cy="283285"/>
              </a:xfrm>
            </p:grpSpPr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98CD14C5-629B-86D8-4EB1-674F3462F2A1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7C039FFB-6C9D-4721-9E62-9070087BB41B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막힌 원호 5">
                  <a:extLst>
                    <a:ext uri="{FF2B5EF4-FFF2-40B4-BE49-F238E27FC236}">
                      <a16:creationId xmlns:a16="http://schemas.microsoft.com/office/drawing/2014/main" id="{12955AD6-0122-E251-43B8-886C21794FBF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3612C80A-EEBC-CD76-C9CD-6214C0C60727}"/>
                  </a:ext>
                </a:extLst>
              </p:cNvPr>
              <p:cNvGrpSpPr/>
              <p:nvPr/>
            </p:nvGrpSpPr>
            <p:grpSpPr>
              <a:xfrm>
                <a:off x="85107" y="4062179"/>
                <a:ext cx="524379" cy="283285"/>
                <a:chOff x="1542545" y="5134917"/>
                <a:chExt cx="524379" cy="283285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851550D9-AB0B-8B93-5B9A-8704E062FBB4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04162990-3E42-FFEE-0EF3-DA2E09975EA6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막힌 원호 5">
                  <a:extLst>
                    <a:ext uri="{FF2B5EF4-FFF2-40B4-BE49-F238E27FC236}">
                      <a16:creationId xmlns:a16="http://schemas.microsoft.com/office/drawing/2014/main" id="{01340D75-7825-257C-8B6E-E085C3553BD1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49C307DA-CF7B-5A56-A1E9-D5655EF69A41}"/>
                  </a:ext>
                </a:extLst>
              </p:cNvPr>
              <p:cNvGrpSpPr/>
              <p:nvPr/>
            </p:nvGrpSpPr>
            <p:grpSpPr>
              <a:xfrm>
                <a:off x="68821" y="3755843"/>
                <a:ext cx="524379" cy="283285"/>
                <a:chOff x="1542545" y="5134917"/>
                <a:chExt cx="524379" cy="283285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E9136DE0-0343-EE66-7028-564E5E3D8D55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DFA78E0D-D6F1-D4E0-D8F8-ED65C9613606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막힌 원호 5">
                  <a:extLst>
                    <a:ext uri="{FF2B5EF4-FFF2-40B4-BE49-F238E27FC236}">
                      <a16:creationId xmlns:a16="http://schemas.microsoft.com/office/drawing/2014/main" id="{1020C0D8-B7B0-4F91-5672-E5634A17994F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98DD83D3-1B12-4F65-6288-C27BD9D180F7}"/>
                  </a:ext>
                </a:extLst>
              </p:cNvPr>
              <p:cNvGrpSpPr/>
              <p:nvPr/>
            </p:nvGrpSpPr>
            <p:grpSpPr>
              <a:xfrm>
                <a:off x="52535" y="3449507"/>
                <a:ext cx="524379" cy="283285"/>
                <a:chOff x="1542545" y="5134917"/>
                <a:chExt cx="524379" cy="283285"/>
              </a:xfrm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0441958-3477-D859-B726-5B616B9FA443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BF0CB8F1-AB92-D315-0006-9D955ED818E6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막힌 원호 5">
                  <a:extLst>
                    <a:ext uri="{FF2B5EF4-FFF2-40B4-BE49-F238E27FC236}">
                      <a16:creationId xmlns:a16="http://schemas.microsoft.com/office/drawing/2014/main" id="{3DFDADF5-DD62-2DDC-F742-73E47F7BEE2E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2D3079A5-F0B1-7F56-323D-05AF0EAF34B1}"/>
                  </a:ext>
                </a:extLst>
              </p:cNvPr>
              <p:cNvGrpSpPr/>
              <p:nvPr/>
            </p:nvGrpSpPr>
            <p:grpSpPr>
              <a:xfrm>
                <a:off x="36249" y="3143171"/>
                <a:ext cx="524379" cy="283285"/>
                <a:chOff x="1542545" y="5134917"/>
                <a:chExt cx="524379" cy="283285"/>
              </a:xfrm>
            </p:grpSpPr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ED7577F2-E8F0-9A3F-AC37-23D250ED993D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854D1601-2857-ED5D-DECE-F905377E6662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막힌 원호 5">
                  <a:extLst>
                    <a:ext uri="{FF2B5EF4-FFF2-40B4-BE49-F238E27FC236}">
                      <a16:creationId xmlns:a16="http://schemas.microsoft.com/office/drawing/2014/main" id="{64E83880-4C27-EEA4-CE03-B9C9E9EEC7B9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CC0AB76A-4893-19FC-54C9-6A950AB2404E}"/>
                  </a:ext>
                </a:extLst>
              </p:cNvPr>
              <p:cNvGrpSpPr/>
              <p:nvPr/>
            </p:nvGrpSpPr>
            <p:grpSpPr>
              <a:xfrm>
                <a:off x="19963" y="2836835"/>
                <a:ext cx="524379" cy="283285"/>
                <a:chOff x="1542545" y="5134917"/>
                <a:chExt cx="524379" cy="283285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86227F72-4BAD-30DD-9BC0-F6C4BF1BE91E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2F31C98D-99A0-2EAA-0DC2-6F2ED1A13BC0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막힌 원호 5">
                  <a:extLst>
                    <a:ext uri="{FF2B5EF4-FFF2-40B4-BE49-F238E27FC236}">
                      <a16:creationId xmlns:a16="http://schemas.microsoft.com/office/drawing/2014/main" id="{16207108-50ED-7DEB-7B3B-AE0C9F8C6A27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F9D69E6B-AC7D-B4C3-1D1C-6A75D63120E2}"/>
                  </a:ext>
                </a:extLst>
              </p:cNvPr>
              <p:cNvGrpSpPr/>
              <p:nvPr/>
            </p:nvGrpSpPr>
            <p:grpSpPr>
              <a:xfrm>
                <a:off x="3677" y="2530499"/>
                <a:ext cx="524379" cy="283285"/>
                <a:chOff x="1542545" y="5134917"/>
                <a:chExt cx="524379" cy="283285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F055E06-B3B6-C15B-DC20-A6422631453B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AD67D486-8EE2-337B-0006-25089ED0F98F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막힌 원호 5">
                  <a:extLst>
                    <a:ext uri="{FF2B5EF4-FFF2-40B4-BE49-F238E27FC236}">
                      <a16:creationId xmlns:a16="http://schemas.microsoft.com/office/drawing/2014/main" id="{1EB13AE5-6F10-4DF4-1CC8-45D6EE071F8D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50871FA4-E74D-0940-5D51-F6064381F2FC}"/>
                  </a:ext>
                </a:extLst>
              </p:cNvPr>
              <p:cNvGrpSpPr/>
              <p:nvPr/>
            </p:nvGrpSpPr>
            <p:grpSpPr>
              <a:xfrm>
                <a:off x="-12609" y="2224163"/>
                <a:ext cx="524379" cy="283285"/>
                <a:chOff x="1542545" y="5134917"/>
                <a:chExt cx="524379" cy="283285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BD746334-9426-7514-9334-B043E59FDA60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F3E99AC3-2A98-BD09-3F36-EB2B4177ADB9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" name="막힌 원호 5">
                  <a:extLst>
                    <a:ext uri="{FF2B5EF4-FFF2-40B4-BE49-F238E27FC236}">
                      <a16:creationId xmlns:a16="http://schemas.microsoft.com/office/drawing/2014/main" id="{D7C90C27-778E-6F1F-A80B-A9178862CA40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8C89376-DEA4-9B82-6A9D-1A1F25CE1267}"/>
                  </a:ext>
                </a:extLst>
              </p:cNvPr>
              <p:cNvGrpSpPr/>
              <p:nvPr/>
            </p:nvGrpSpPr>
            <p:grpSpPr>
              <a:xfrm>
                <a:off x="-28895" y="1917827"/>
                <a:ext cx="524379" cy="283285"/>
                <a:chOff x="1542545" y="5134917"/>
                <a:chExt cx="524379" cy="283285"/>
              </a:xfrm>
            </p:grpSpPr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E291A873-0B98-295A-AAF8-9FFE48A5A33A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0A9916FE-5B46-5FC0-C45E-41E5A57E6DCA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막힌 원호 5">
                  <a:extLst>
                    <a:ext uri="{FF2B5EF4-FFF2-40B4-BE49-F238E27FC236}">
                      <a16:creationId xmlns:a16="http://schemas.microsoft.com/office/drawing/2014/main" id="{69BC214B-D5D0-56CF-EA5C-5A36F1036370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3085DDB7-848D-57E9-155E-3244DA16B291}"/>
                  </a:ext>
                </a:extLst>
              </p:cNvPr>
              <p:cNvGrpSpPr/>
              <p:nvPr/>
            </p:nvGrpSpPr>
            <p:grpSpPr>
              <a:xfrm>
                <a:off x="-45181" y="1611491"/>
                <a:ext cx="524379" cy="283285"/>
                <a:chOff x="1542545" y="5134917"/>
                <a:chExt cx="524379" cy="283285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7480E1E2-15A1-CED1-3D6A-803B6829B94C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B6FB9530-F0B1-9F48-2D58-5E7BD0963562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막힌 원호 5">
                  <a:extLst>
                    <a:ext uri="{FF2B5EF4-FFF2-40B4-BE49-F238E27FC236}">
                      <a16:creationId xmlns:a16="http://schemas.microsoft.com/office/drawing/2014/main" id="{7CB11BD4-4855-7083-8BB9-24EA26C8132B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3619F135-B4CA-F26B-F030-5CA7D99BC16C}"/>
                  </a:ext>
                </a:extLst>
              </p:cNvPr>
              <p:cNvGrpSpPr/>
              <p:nvPr/>
            </p:nvGrpSpPr>
            <p:grpSpPr>
              <a:xfrm>
                <a:off x="-61467" y="1305155"/>
                <a:ext cx="524379" cy="283285"/>
                <a:chOff x="1542545" y="5134917"/>
                <a:chExt cx="524379" cy="283285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0DE2780F-A3BC-9789-AF81-486640D97E48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3E15B03A-863A-AF15-E399-BB117C6AC010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막힌 원호 5">
                  <a:extLst>
                    <a:ext uri="{FF2B5EF4-FFF2-40B4-BE49-F238E27FC236}">
                      <a16:creationId xmlns:a16="http://schemas.microsoft.com/office/drawing/2014/main" id="{D94E0C40-52A6-83EC-52C4-C0670E81D41A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7131832C-58CB-BCC1-D2E1-FB5E89DBFD45}"/>
                  </a:ext>
                </a:extLst>
              </p:cNvPr>
              <p:cNvGrpSpPr/>
              <p:nvPr/>
            </p:nvGrpSpPr>
            <p:grpSpPr>
              <a:xfrm>
                <a:off x="-77753" y="998819"/>
                <a:ext cx="524379" cy="283285"/>
                <a:chOff x="1542545" y="5134917"/>
                <a:chExt cx="524379" cy="283285"/>
              </a:xfrm>
            </p:grpSpPr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09F86907-1CF1-8ED3-2721-BFA5FA130050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0D4A91EE-5E77-A446-825B-F685B5427817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막힌 원호 5">
                  <a:extLst>
                    <a:ext uri="{FF2B5EF4-FFF2-40B4-BE49-F238E27FC236}">
                      <a16:creationId xmlns:a16="http://schemas.microsoft.com/office/drawing/2014/main" id="{67A4C162-A8C0-6F22-D4E7-25A775061194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B7FDB82F-77F1-E49C-7899-6D8A1A5E3CBE}"/>
                  </a:ext>
                </a:extLst>
              </p:cNvPr>
              <p:cNvGrpSpPr/>
              <p:nvPr/>
            </p:nvGrpSpPr>
            <p:grpSpPr>
              <a:xfrm>
                <a:off x="-94039" y="692483"/>
                <a:ext cx="524379" cy="283285"/>
                <a:chOff x="1542545" y="5134917"/>
                <a:chExt cx="524379" cy="283285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84EA90B6-556D-835E-0A9A-1DC8DDD9C0A6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02935AF1-22B2-242C-E3DB-0BDF13A4790C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막힌 원호 5">
                  <a:extLst>
                    <a:ext uri="{FF2B5EF4-FFF2-40B4-BE49-F238E27FC236}">
                      <a16:creationId xmlns:a16="http://schemas.microsoft.com/office/drawing/2014/main" id="{F74B6DB3-1528-30A1-1BBA-B48CD5D77439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DF632336-1D0F-5D9C-E3EA-40242EDCD084}"/>
                  </a:ext>
                </a:extLst>
              </p:cNvPr>
              <p:cNvGrpSpPr/>
              <p:nvPr/>
            </p:nvGrpSpPr>
            <p:grpSpPr>
              <a:xfrm>
                <a:off x="-110325" y="386147"/>
                <a:ext cx="524379" cy="283285"/>
                <a:chOff x="1542545" y="5134917"/>
                <a:chExt cx="524379" cy="283285"/>
              </a:xfrm>
            </p:grpSpPr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A6542430-ABC0-F153-2CA9-3FC91AF45853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06B4A03C-9722-C726-CD84-293B3079C7CE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막힌 원호 5">
                  <a:extLst>
                    <a:ext uri="{FF2B5EF4-FFF2-40B4-BE49-F238E27FC236}">
                      <a16:creationId xmlns:a16="http://schemas.microsoft.com/office/drawing/2014/main" id="{6CE7E929-A241-DF8E-2AC2-87195C187F6A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C92F39D-E201-A428-41AA-225CA3BC0D5F}"/>
                  </a:ext>
                </a:extLst>
              </p:cNvPr>
              <p:cNvGrpSpPr/>
              <p:nvPr/>
            </p:nvGrpSpPr>
            <p:grpSpPr>
              <a:xfrm>
                <a:off x="-126611" y="79811"/>
                <a:ext cx="524379" cy="283285"/>
                <a:chOff x="1542545" y="5134917"/>
                <a:chExt cx="524379" cy="283285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2B404600-502A-23AE-8254-48ADF55B62B9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F335A9F8-7BB7-4AF4-A7DA-ECF74C67FE39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막힌 원호 5">
                  <a:extLst>
                    <a:ext uri="{FF2B5EF4-FFF2-40B4-BE49-F238E27FC236}">
                      <a16:creationId xmlns:a16="http://schemas.microsoft.com/office/drawing/2014/main" id="{D7D800EA-5A24-5379-47C4-9C80BE8E4FFF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947B55A1-647B-06DD-BAAE-8B810FC240D1}"/>
                  </a:ext>
                </a:extLst>
              </p:cNvPr>
              <p:cNvSpPr/>
              <p:nvPr/>
            </p:nvSpPr>
            <p:spPr>
              <a:xfrm>
                <a:off x="533400" y="6543675"/>
                <a:ext cx="150019" cy="78581"/>
              </a:xfrm>
              <a:custGeom>
                <a:avLst/>
                <a:gdLst>
                  <a:gd name="connsiteX0" fmla="*/ 150019 w 150019"/>
                  <a:gd name="connsiteY0" fmla="*/ 78581 h 78581"/>
                  <a:gd name="connsiteX1" fmla="*/ 88106 w 150019"/>
                  <a:gd name="connsiteY1" fmla="*/ 28575 h 78581"/>
                  <a:gd name="connsiteX2" fmla="*/ 0 w 150019"/>
                  <a:gd name="connsiteY2" fmla="*/ 0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019" h="78581">
                    <a:moveTo>
                      <a:pt x="150019" y="78581"/>
                    </a:moveTo>
                    <a:cubicBezTo>
                      <a:pt x="131564" y="60126"/>
                      <a:pt x="113109" y="41672"/>
                      <a:pt x="88106" y="28575"/>
                    </a:cubicBezTo>
                    <a:cubicBezTo>
                      <a:pt x="63103" y="15478"/>
                      <a:pt x="31551" y="7739"/>
                      <a:pt x="0" y="0"/>
                    </a:cubicBezTo>
                  </a:path>
                </a:pathLst>
              </a:custGeom>
              <a:noFill/>
              <a:ln w="22225"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443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65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99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8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15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4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7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18" Type="http://schemas.openxmlformats.org/officeDocument/2006/relationships/image" Target="../media/image50.png"/><Relationship Id="rId3" Type="http://schemas.openxmlformats.org/officeDocument/2006/relationships/image" Target="../media/image35.svg"/><Relationship Id="rId21" Type="http://schemas.openxmlformats.org/officeDocument/2006/relationships/image" Target="../media/image53.pn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17" Type="http://schemas.openxmlformats.org/officeDocument/2006/relationships/image" Target="../media/image49.sv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5" Type="http://schemas.openxmlformats.org/officeDocument/2006/relationships/image" Target="../media/image47.svg"/><Relationship Id="rId10" Type="http://schemas.openxmlformats.org/officeDocument/2006/relationships/image" Target="../media/image42.png"/><Relationship Id="rId19" Type="http://schemas.openxmlformats.org/officeDocument/2006/relationships/image" Target="../media/image51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7.sv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sv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13" Type="http://schemas.openxmlformats.org/officeDocument/2006/relationships/image" Target="../media/image72.png"/><Relationship Id="rId3" Type="http://schemas.openxmlformats.org/officeDocument/2006/relationships/image" Target="../media/image36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svg"/><Relationship Id="rId4" Type="http://schemas.openxmlformats.org/officeDocument/2006/relationships/image" Target="../media/image37.svg"/><Relationship Id="rId9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72F7BF6-4CE7-E8D9-4F87-B9432E2319E8}"/>
              </a:ext>
            </a:extLst>
          </p:cNvPr>
          <p:cNvSpPr/>
          <p:nvPr/>
        </p:nvSpPr>
        <p:spPr>
          <a:xfrm>
            <a:off x="0" y="480478"/>
            <a:ext cx="34989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000" b="1" kern="0" dirty="0">
                <a:solidFill>
                  <a:srgbClr val="404040"/>
                </a:solidFill>
                <a:latin typeface="+mj-ea"/>
                <a:ea typeface="+mj-ea"/>
              </a:rPr>
              <a:t>목차</a:t>
            </a:r>
            <a:endParaRPr lang="en-US" altLang="ko-KR" sz="4000" b="1" kern="0" dirty="0"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2046F-6058-33E6-080A-8E719017CB9D}"/>
              </a:ext>
            </a:extLst>
          </p:cNvPr>
          <p:cNvSpPr txBox="1"/>
          <p:nvPr/>
        </p:nvSpPr>
        <p:spPr>
          <a:xfrm>
            <a:off x="1408280" y="1359939"/>
            <a:ext cx="8640147" cy="4830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/>
              <a:t>관련 연구</a:t>
            </a:r>
            <a:r>
              <a:rPr lang="en-US" altLang="ko-KR" dirty="0"/>
              <a:t>,</a:t>
            </a:r>
            <a:r>
              <a:rPr lang="ko-KR" altLang="en-US" dirty="0"/>
              <a:t> 설문조사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/>
              <a:t>프로젝트 구성 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/>
              <a:t>어플리케이션 기능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/>
              <a:t>사업성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/>
              <a:t>앱 실행 화면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6575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호 1">
            <a:extLst>
              <a:ext uri="{FF2B5EF4-FFF2-40B4-BE49-F238E27FC236}">
                <a16:creationId xmlns:a16="http://schemas.microsoft.com/office/drawing/2014/main" id="{F65EFBDC-2057-D772-38C4-FC2F6B4EC017}"/>
              </a:ext>
            </a:extLst>
          </p:cNvPr>
          <p:cNvSpPr/>
          <p:nvPr/>
        </p:nvSpPr>
        <p:spPr>
          <a:xfrm>
            <a:off x="1394044" y="1515202"/>
            <a:ext cx="2158172" cy="2158172"/>
          </a:xfrm>
          <a:prstGeom prst="arc">
            <a:avLst>
              <a:gd name="adj1" fmla="val 2805563"/>
              <a:gd name="adj2" fmla="val 0"/>
            </a:avLst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9675FAC-266D-FB1C-0575-DAF853D6AEC5}"/>
              </a:ext>
            </a:extLst>
          </p:cNvPr>
          <p:cNvSpPr/>
          <p:nvPr/>
        </p:nvSpPr>
        <p:spPr>
          <a:xfrm>
            <a:off x="1548199" y="1669357"/>
            <a:ext cx="1849862" cy="184986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6029F2D-2601-6E6E-E348-BB7D1033119A}"/>
              </a:ext>
            </a:extLst>
          </p:cNvPr>
          <p:cNvCxnSpPr/>
          <p:nvPr/>
        </p:nvCxnSpPr>
        <p:spPr>
          <a:xfrm>
            <a:off x="3189373" y="3390463"/>
            <a:ext cx="631187" cy="63118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0C3998-1A3E-1086-84E7-6ED9BB42B85A}"/>
              </a:ext>
            </a:extLst>
          </p:cNvPr>
          <p:cNvGrpSpPr/>
          <p:nvPr/>
        </p:nvGrpSpPr>
        <p:grpSpPr>
          <a:xfrm rot="16200000">
            <a:off x="3544934" y="3350497"/>
            <a:ext cx="2426515" cy="2506448"/>
            <a:chOff x="6276977" y="2889251"/>
            <a:chExt cx="2698748" cy="2787649"/>
          </a:xfrm>
          <a:gradFill>
            <a:gsLst>
              <a:gs pos="100000">
                <a:srgbClr val="FC6AB0"/>
              </a:gs>
              <a:gs pos="0">
                <a:srgbClr val="FFD9DE"/>
              </a:gs>
            </a:gsLst>
            <a:lin ang="2700000" scaled="1"/>
          </a:gradFill>
        </p:grpSpPr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85AAE283-795B-D76D-FE76-5F963E421A12}"/>
                </a:ext>
              </a:extLst>
            </p:cNvPr>
            <p:cNvSpPr/>
            <p:nvPr/>
          </p:nvSpPr>
          <p:spPr>
            <a:xfrm>
              <a:off x="6276977" y="2889251"/>
              <a:ext cx="2400301" cy="2400299"/>
            </a:xfrm>
            <a:prstGeom prst="arc">
              <a:avLst>
                <a:gd name="adj1" fmla="val 2805563"/>
                <a:gd name="adj2" fmla="val 0"/>
              </a:avLst>
            </a:prstGeom>
            <a:solidFill>
              <a:schemeClr val="bg1"/>
            </a:solidFill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BF58CBD-2327-DED0-8385-DBB64004D497}"/>
                </a:ext>
              </a:extLst>
            </p:cNvPr>
            <p:cNvSpPr/>
            <p:nvPr/>
          </p:nvSpPr>
          <p:spPr>
            <a:xfrm rot="5400000">
              <a:off x="6448426" y="3060700"/>
              <a:ext cx="2057399" cy="2057400"/>
            </a:xfrm>
            <a:prstGeom prst="ellipse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3B63AF2-3404-2DB3-668F-FCE5B7C6744D}"/>
                </a:ext>
              </a:extLst>
            </p:cNvPr>
            <p:cNvCxnSpPr/>
            <p:nvPr/>
          </p:nvCxnSpPr>
          <p:spPr>
            <a:xfrm>
              <a:off x="8273724" y="4974899"/>
              <a:ext cx="702001" cy="702001"/>
            </a:xfrm>
            <a:prstGeom prst="line">
              <a:avLst/>
            </a:prstGeom>
            <a:grpFill/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원호 8">
            <a:extLst>
              <a:ext uri="{FF2B5EF4-FFF2-40B4-BE49-F238E27FC236}">
                <a16:creationId xmlns:a16="http://schemas.microsoft.com/office/drawing/2014/main" id="{1BC63830-C67F-83EE-5D85-8B66277D54B8}"/>
              </a:ext>
            </a:extLst>
          </p:cNvPr>
          <p:cNvSpPr/>
          <p:nvPr/>
        </p:nvSpPr>
        <p:spPr>
          <a:xfrm>
            <a:off x="5691099" y="1515202"/>
            <a:ext cx="2158172" cy="2158172"/>
          </a:xfrm>
          <a:prstGeom prst="arc">
            <a:avLst>
              <a:gd name="adj1" fmla="val 2805563"/>
              <a:gd name="adj2" fmla="val 0"/>
            </a:avLst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56B12BE-8472-8D15-93F9-1D0D37C329CE}"/>
              </a:ext>
            </a:extLst>
          </p:cNvPr>
          <p:cNvSpPr/>
          <p:nvPr/>
        </p:nvSpPr>
        <p:spPr>
          <a:xfrm>
            <a:off x="5845254" y="1669357"/>
            <a:ext cx="1849862" cy="1849862"/>
          </a:xfrm>
          <a:prstGeom prst="ellipse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582CDE6-2AA3-47C6-DD60-BBDCAEAEFAF7}"/>
              </a:ext>
            </a:extLst>
          </p:cNvPr>
          <p:cNvCxnSpPr/>
          <p:nvPr/>
        </p:nvCxnSpPr>
        <p:spPr>
          <a:xfrm>
            <a:off x="7486428" y="3390463"/>
            <a:ext cx="631187" cy="63118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5188E-EEFE-C6A8-3013-550DE839A371}"/>
              </a:ext>
            </a:extLst>
          </p:cNvPr>
          <p:cNvGrpSpPr/>
          <p:nvPr/>
        </p:nvGrpSpPr>
        <p:grpSpPr>
          <a:xfrm rot="16200000">
            <a:off x="7802022" y="3658808"/>
            <a:ext cx="2158172" cy="2158172"/>
            <a:chOff x="6276975" y="2889250"/>
            <a:chExt cx="2400300" cy="2400300"/>
          </a:xfrm>
          <a:gradFill>
            <a:gsLst>
              <a:gs pos="100000">
                <a:srgbClr val="FC6AB0"/>
              </a:gs>
              <a:gs pos="0">
                <a:srgbClr val="FFD9DE"/>
              </a:gs>
            </a:gsLst>
            <a:lin ang="2700000" scaled="1"/>
          </a:gradFill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D7BA719-3DA8-68B0-E777-644322FBE39B}"/>
                </a:ext>
              </a:extLst>
            </p:cNvPr>
            <p:cNvSpPr/>
            <p:nvPr/>
          </p:nvSpPr>
          <p:spPr>
            <a:xfrm>
              <a:off x="6276975" y="2889250"/>
              <a:ext cx="2400300" cy="2400300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C038761-30E2-20B9-A386-558D6534F877}"/>
                </a:ext>
              </a:extLst>
            </p:cNvPr>
            <p:cNvSpPr/>
            <p:nvPr/>
          </p:nvSpPr>
          <p:spPr>
            <a:xfrm rot="5400000">
              <a:off x="6448425" y="3060700"/>
              <a:ext cx="2057400" cy="2057400"/>
            </a:xfrm>
            <a:prstGeom prst="ellipse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2FD107-43D9-C536-67C3-DE738312E9CD}"/>
              </a:ext>
            </a:extLst>
          </p:cNvPr>
          <p:cNvSpPr/>
          <p:nvPr/>
        </p:nvSpPr>
        <p:spPr>
          <a:xfrm>
            <a:off x="1543666" y="4037419"/>
            <a:ext cx="1539392" cy="1147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600" b="1" dirty="0">
                <a:solidFill>
                  <a:srgbClr val="6B363E"/>
                </a:solidFill>
              </a:rPr>
              <a:t>커뮤니티</a:t>
            </a:r>
            <a:endParaRPr lang="en-US" altLang="ko-KR" sz="1600" b="1" dirty="0">
              <a:solidFill>
                <a:srgbClr val="6B363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정보 공유를 통한 앱에서 활용할 수 있는 </a:t>
            </a:r>
            <a:r>
              <a:rPr lang="en-US" altLang="ko-KR" sz="1000" dirty="0"/>
              <a:t>‘</a:t>
            </a:r>
            <a:r>
              <a:rPr lang="ko-KR" altLang="en-US" sz="1000" dirty="0"/>
              <a:t>코인</a:t>
            </a:r>
            <a:r>
              <a:rPr lang="en-US" altLang="ko-KR" sz="1000" dirty="0"/>
              <a:t>’</a:t>
            </a:r>
            <a:r>
              <a:rPr lang="ko-KR" altLang="en-US" sz="1000" dirty="0"/>
              <a:t>획득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3AB6B5-FC70-86ED-AB31-AC0EF1A330A2}"/>
              </a:ext>
            </a:extLst>
          </p:cNvPr>
          <p:cNvSpPr/>
          <p:nvPr/>
        </p:nvSpPr>
        <p:spPr>
          <a:xfrm>
            <a:off x="3805085" y="1715230"/>
            <a:ext cx="14985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600" b="1" dirty="0" err="1">
                <a:solidFill>
                  <a:srgbClr val="3F76D3"/>
                </a:solidFill>
              </a:rPr>
              <a:t>인앱광고</a:t>
            </a:r>
            <a:endParaRPr lang="en-US" altLang="ko-KR" sz="1600" b="1" dirty="0">
              <a:solidFill>
                <a:srgbClr val="3F76D3"/>
              </a:solidFill>
            </a:endParaRPr>
          </a:p>
          <a:p>
            <a:pPr algn="ctr"/>
            <a:r>
              <a:rPr lang="ko-KR" altLang="en-US" sz="1000" dirty="0"/>
              <a:t>각 위치마다 </a:t>
            </a:r>
            <a:r>
              <a:rPr lang="en-US" altLang="ko-KR" sz="1000" dirty="0"/>
              <a:t>‘</a:t>
            </a:r>
            <a:r>
              <a:rPr lang="ko-KR" altLang="en-US" sz="1000" dirty="0" err="1"/>
              <a:t>핫플</a:t>
            </a:r>
            <a:r>
              <a:rPr lang="en-US" altLang="ko-KR" sz="1000" dirty="0"/>
              <a:t>’</a:t>
            </a:r>
            <a:r>
              <a:rPr lang="ko-KR" altLang="en-US" sz="1000" dirty="0"/>
              <a:t>을 추천해주는 기능을 활용하여 가게 및 지역 광고를 진행</a:t>
            </a:r>
            <a:endParaRPr lang="en-US" altLang="ko-KR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EC3825-F6C0-7560-FEAD-36D4AA68E808}"/>
              </a:ext>
            </a:extLst>
          </p:cNvPr>
          <p:cNvSpPr/>
          <p:nvPr/>
        </p:nvSpPr>
        <p:spPr>
          <a:xfrm>
            <a:off x="5948516" y="4127413"/>
            <a:ext cx="1641987" cy="1378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600" b="1" dirty="0">
                <a:solidFill>
                  <a:srgbClr val="FFCF2C"/>
                </a:solidFill>
              </a:rPr>
              <a:t>자사 </a:t>
            </a:r>
            <a:r>
              <a:rPr lang="en-US" altLang="ko-KR" sz="1600" b="1" dirty="0">
                <a:solidFill>
                  <a:srgbClr val="FFCF2C"/>
                </a:solidFill>
              </a:rPr>
              <a:t>‘</a:t>
            </a:r>
            <a:r>
              <a:rPr lang="ko-KR" altLang="en-US" sz="1600" b="1" dirty="0">
                <a:solidFill>
                  <a:srgbClr val="FFCF2C"/>
                </a:solidFill>
              </a:rPr>
              <a:t>미로</a:t>
            </a:r>
            <a:r>
              <a:rPr lang="en-US" altLang="ko-KR" sz="1600" b="1" dirty="0">
                <a:solidFill>
                  <a:srgbClr val="FFCF2C"/>
                </a:solidFill>
              </a:rPr>
              <a:t>’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가게를 섭외 및 홍보</a:t>
            </a:r>
            <a:r>
              <a:rPr lang="en-US" altLang="ko-KR" sz="1000" dirty="0"/>
              <a:t>,</a:t>
            </a:r>
            <a:endParaRPr lang="ko-KR" altLang="en-US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    앱을 보고 온 사람들로 인한 수익을 20% 제공 받음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2957DB-C3B9-A0DD-09FE-F1F8A1E46E6A}"/>
              </a:ext>
            </a:extLst>
          </p:cNvPr>
          <p:cNvSpPr/>
          <p:nvPr/>
        </p:nvSpPr>
        <p:spPr>
          <a:xfrm>
            <a:off x="8245400" y="1805224"/>
            <a:ext cx="1439187" cy="1147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600" b="1" dirty="0">
                <a:solidFill>
                  <a:srgbClr val="70A619"/>
                </a:solidFill>
              </a:rPr>
              <a:t>사장님들</a:t>
            </a:r>
            <a:endParaRPr lang="en-US" altLang="ko-KR" sz="1600" b="1" dirty="0">
              <a:solidFill>
                <a:srgbClr val="70A61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지역별 정보 제공 하고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가게 섭외 및 홍보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307692-BE45-FC50-C0F2-014F48633B67}"/>
              </a:ext>
            </a:extLst>
          </p:cNvPr>
          <p:cNvSpPr/>
          <p:nvPr/>
        </p:nvSpPr>
        <p:spPr>
          <a:xfrm>
            <a:off x="3047001" y="126086"/>
            <a:ext cx="6096000" cy="6481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i="1" kern="0" dirty="0">
                <a:solidFill>
                  <a:srgbClr val="40404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사업성</a:t>
            </a:r>
            <a:endParaRPr lang="en-US" altLang="ko-KR" sz="2400" i="1" kern="0" dirty="0">
              <a:solidFill>
                <a:srgbClr val="40404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700" kern="0" dirty="0">
                <a:solidFill>
                  <a:srgbClr val="404040"/>
                </a:solidFill>
              </a:rPr>
              <a:t>Business Performance</a:t>
            </a:r>
          </a:p>
        </p:txBody>
      </p:sp>
    </p:spTree>
    <p:extLst>
      <p:ext uri="{BB962C8B-B14F-4D97-AF65-F5344CB8AC3E}">
        <p14:creationId xmlns:p14="http://schemas.microsoft.com/office/powerpoint/2010/main" val="13933192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5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3188DA93-AA18-8A67-C1C8-E1FB73BBE312}"/>
              </a:ext>
            </a:extLst>
          </p:cNvPr>
          <p:cNvGrpSpPr/>
          <p:nvPr/>
        </p:nvGrpSpPr>
        <p:grpSpPr>
          <a:xfrm>
            <a:off x="1201479" y="1136550"/>
            <a:ext cx="2949612" cy="3561908"/>
            <a:chOff x="8284334" y="2233291"/>
            <a:chExt cx="1503433" cy="1835043"/>
          </a:xfrm>
        </p:grpSpPr>
        <p:sp>
          <p:nvSpPr>
            <p:cNvPr id="25" name="자유형 51">
              <a:extLst>
                <a:ext uri="{FF2B5EF4-FFF2-40B4-BE49-F238E27FC236}">
                  <a16:creationId xmlns:a16="http://schemas.microsoft.com/office/drawing/2014/main" id="{7C0C0EBF-596E-0DFF-8C72-6858E85AD0C2}"/>
                </a:ext>
              </a:extLst>
            </p:cNvPr>
            <p:cNvSpPr/>
            <p:nvPr/>
          </p:nvSpPr>
          <p:spPr>
            <a:xfrm>
              <a:off x="8676669" y="3973014"/>
              <a:ext cx="718762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52">
              <a:extLst>
                <a:ext uri="{FF2B5EF4-FFF2-40B4-BE49-F238E27FC236}">
                  <a16:creationId xmlns:a16="http://schemas.microsoft.com/office/drawing/2014/main" id="{D9ACEF9D-4070-6B6A-C6B9-213062F96119}"/>
                </a:ext>
              </a:extLst>
            </p:cNvPr>
            <p:cNvSpPr/>
            <p:nvPr/>
          </p:nvSpPr>
          <p:spPr>
            <a:xfrm>
              <a:off x="8520113" y="2233291"/>
              <a:ext cx="1031875" cy="169207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53">
              <a:extLst>
                <a:ext uri="{FF2B5EF4-FFF2-40B4-BE49-F238E27FC236}">
                  <a16:creationId xmlns:a16="http://schemas.microsoft.com/office/drawing/2014/main" id="{E38AD50E-2317-78BD-66AD-8F85D13C564D}"/>
                </a:ext>
              </a:extLst>
            </p:cNvPr>
            <p:cNvSpPr/>
            <p:nvPr/>
          </p:nvSpPr>
          <p:spPr>
            <a:xfrm>
              <a:off x="8598078" y="2485333"/>
              <a:ext cx="875943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자유형 54">
              <a:extLst>
                <a:ext uri="{FF2B5EF4-FFF2-40B4-BE49-F238E27FC236}">
                  <a16:creationId xmlns:a16="http://schemas.microsoft.com/office/drawing/2014/main" id="{07C9261E-49B3-E880-32E1-4DDDAB471478}"/>
                </a:ext>
              </a:extLst>
            </p:cNvPr>
            <p:cNvSpPr/>
            <p:nvPr/>
          </p:nvSpPr>
          <p:spPr>
            <a:xfrm>
              <a:off x="9551987" y="2772196"/>
              <a:ext cx="235780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55">
              <a:extLst>
                <a:ext uri="{FF2B5EF4-FFF2-40B4-BE49-F238E27FC236}">
                  <a16:creationId xmlns:a16="http://schemas.microsoft.com/office/drawing/2014/main" id="{D5C349EB-A14B-EFB3-393F-896C9C228319}"/>
                </a:ext>
              </a:extLst>
            </p:cNvPr>
            <p:cNvSpPr/>
            <p:nvPr/>
          </p:nvSpPr>
          <p:spPr>
            <a:xfrm>
              <a:off x="8284334" y="2772197"/>
              <a:ext cx="235779" cy="1088840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FFCAE2-3743-B1EE-2972-D587A29D9D94}"/>
              </a:ext>
            </a:extLst>
          </p:cNvPr>
          <p:cNvSpPr/>
          <p:nvPr/>
        </p:nvSpPr>
        <p:spPr>
          <a:xfrm>
            <a:off x="1251265" y="5396327"/>
            <a:ext cx="3009901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처음 앱 이용 시 나타나는 실행 화면</a:t>
            </a:r>
            <a:r>
              <a:rPr lang="ko-KR" altLang="en-US" sz="1000" dirty="0"/>
              <a:t> 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A7001D2-F3B2-281E-E743-9A0C93047769}"/>
              </a:ext>
            </a:extLst>
          </p:cNvPr>
          <p:cNvGrpSpPr/>
          <p:nvPr/>
        </p:nvGrpSpPr>
        <p:grpSpPr>
          <a:xfrm>
            <a:off x="2100731" y="4900012"/>
            <a:ext cx="1310967" cy="450831"/>
            <a:chOff x="2063603" y="2988629"/>
            <a:chExt cx="1310967" cy="450831"/>
          </a:xfrm>
          <a:solidFill>
            <a:schemeClr val="tx2">
              <a:lumMod val="75000"/>
            </a:schemeClr>
          </a:solidFill>
        </p:grpSpPr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0E136A6E-7D82-CDA1-455A-3FCF4C1182B6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모서리가 둥근 직사각형 59">
              <a:extLst>
                <a:ext uri="{FF2B5EF4-FFF2-40B4-BE49-F238E27FC236}">
                  <a16:creationId xmlns:a16="http://schemas.microsoft.com/office/drawing/2014/main" id="{8E372E85-F085-FC40-5353-63C2BFE09831}"/>
                </a:ext>
              </a:extLst>
            </p:cNvPr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출발장소 입력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0DBE296-923A-7AEC-ACED-FCCD86FD9315}"/>
              </a:ext>
            </a:extLst>
          </p:cNvPr>
          <p:cNvGrpSpPr/>
          <p:nvPr/>
        </p:nvGrpSpPr>
        <p:grpSpPr>
          <a:xfrm>
            <a:off x="4426263" y="1136550"/>
            <a:ext cx="2949612" cy="3561908"/>
            <a:chOff x="8284334" y="2233291"/>
            <a:chExt cx="1503433" cy="1835043"/>
          </a:xfrm>
        </p:grpSpPr>
        <p:sp>
          <p:nvSpPr>
            <p:cNvPr id="35" name="자유형 61">
              <a:extLst>
                <a:ext uri="{FF2B5EF4-FFF2-40B4-BE49-F238E27FC236}">
                  <a16:creationId xmlns:a16="http://schemas.microsoft.com/office/drawing/2014/main" id="{1B02B538-3299-E78C-A2B9-956C60492280}"/>
                </a:ext>
              </a:extLst>
            </p:cNvPr>
            <p:cNvSpPr/>
            <p:nvPr/>
          </p:nvSpPr>
          <p:spPr>
            <a:xfrm>
              <a:off x="8676669" y="3973014"/>
              <a:ext cx="718762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62">
              <a:extLst>
                <a:ext uri="{FF2B5EF4-FFF2-40B4-BE49-F238E27FC236}">
                  <a16:creationId xmlns:a16="http://schemas.microsoft.com/office/drawing/2014/main" id="{D3676BE3-7588-1E32-062E-401516F949C3}"/>
                </a:ext>
              </a:extLst>
            </p:cNvPr>
            <p:cNvSpPr/>
            <p:nvPr/>
          </p:nvSpPr>
          <p:spPr>
            <a:xfrm>
              <a:off x="8520113" y="2233291"/>
              <a:ext cx="1031875" cy="169207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 63">
              <a:extLst>
                <a:ext uri="{FF2B5EF4-FFF2-40B4-BE49-F238E27FC236}">
                  <a16:creationId xmlns:a16="http://schemas.microsoft.com/office/drawing/2014/main" id="{1DE16783-7CE4-733E-BDCD-3376BDE0567B}"/>
                </a:ext>
              </a:extLst>
            </p:cNvPr>
            <p:cNvSpPr/>
            <p:nvPr/>
          </p:nvSpPr>
          <p:spPr>
            <a:xfrm>
              <a:off x="8598078" y="2485333"/>
              <a:ext cx="875943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자유형 64">
              <a:extLst>
                <a:ext uri="{FF2B5EF4-FFF2-40B4-BE49-F238E27FC236}">
                  <a16:creationId xmlns:a16="http://schemas.microsoft.com/office/drawing/2014/main" id="{FE443A62-582D-7C1D-E572-E8CF4287810E}"/>
                </a:ext>
              </a:extLst>
            </p:cNvPr>
            <p:cNvSpPr/>
            <p:nvPr/>
          </p:nvSpPr>
          <p:spPr>
            <a:xfrm>
              <a:off x="9551987" y="2772196"/>
              <a:ext cx="235780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 65">
              <a:extLst>
                <a:ext uri="{FF2B5EF4-FFF2-40B4-BE49-F238E27FC236}">
                  <a16:creationId xmlns:a16="http://schemas.microsoft.com/office/drawing/2014/main" id="{AFCE19BA-30A9-984A-AE97-D61C51F0B63C}"/>
                </a:ext>
              </a:extLst>
            </p:cNvPr>
            <p:cNvSpPr/>
            <p:nvPr/>
          </p:nvSpPr>
          <p:spPr>
            <a:xfrm>
              <a:off x="8284334" y="2772197"/>
              <a:ext cx="235779" cy="1088840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D929899-4C11-D34E-DE29-6EAAFDC3CEA4}"/>
              </a:ext>
            </a:extLst>
          </p:cNvPr>
          <p:cNvSpPr/>
          <p:nvPr/>
        </p:nvSpPr>
        <p:spPr>
          <a:xfrm>
            <a:off x="4476049" y="5396327"/>
            <a:ext cx="3009901" cy="619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여기서 사용자는 앞으로 이용할 때 사용될 기본 정보들을 기입</a:t>
            </a:r>
            <a:endParaRPr lang="ko-KR" altLang="en-US" sz="10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29AAD65-609E-652F-0E4A-988C7424ECEF}"/>
              </a:ext>
            </a:extLst>
          </p:cNvPr>
          <p:cNvGrpSpPr/>
          <p:nvPr/>
        </p:nvGrpSpPr>
        <p:grpSpPr>
          <a:xfrm>
            <a:off x="5325515" y="4900012"/>
            <a:ext cx="1310967" cy="450831"/>
            <a:chOff x="2063603" y="2988629"/>
            <a:chExt cx="1310967" cy="450831"/>
          </a:xfrm>
          <a:solidFill>
            <a:schemeClr val="tx2">
              <a:lumMod val="75000"/>
            </a:schemeClr>
          </a:solidFill>
        </p:grpSpPr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A5AB186B-D266-FD4A-9587-C6B6FE0318B6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69">
              <a:extLst>
                <a:ext uri="{FF2B5EF4-FFF2-40B4-BE49-F238E27FC236}">
                  <a16:creationId xmlns:a16="http://schemas.microsoft.com/office/drawing/2014/main" id="{338E1C20-3320-C326-B841-BFDA1B88A4DE}"/>
                </a:ext>
              </a:extLst>
            </p:cNvPr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만날 친구 추가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9A2C675-232E-E4B1-5EB2-EBA8F77F6A4F}"/>
              </a:ext>
            </a:extLst>
          </p:cNvPr>
          <p:cNvGrpSpPr/>
          <p:nvPr/>
        </p:nvGrpSpPr>
        <p:grpSpPr>
          <a:xfrm>
            <a:off x="7651047" y="1136550"/>
            <a:ext cx="2949612" cy="3561908"/>
            <a:chOff x="8284334" y="2233291"/>
            <a:chExt cx="1503433" cy="1835043"/>
          </a:xfrm>
        </p:grpSpPr>
        <p:sp>
          <p:nvSpPr>
            <p:cNvPr id="45" name="자유형 71">
              <a:extLst>
                <a:ext uri="{FF2B5EF4-FFF2-40B4-BE49-F238E27FC236}">
                  <a16:creationId xmlns:a16="http://schemas.microsoft.com/office/drawing/2014/main" id="{E7D76340-EECD-E20E-FE9F-AF85FC0E9239}"/>
                </a:ext>
              </a:extLst>
            </p:cNvPr>
            <p:cNvSpPr/>
            <p:nvPr/>
          </p:nvSpPr>
          <p:spPr>
            <a:xfrm>
              <a:off x="8676669" y="3973014"/>
              <a:ext cx="718762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자유형 72">
              <a:extLst>
                <a:ext uri="{FF2B5EF4-FFF2-40B4-BE49-F238E27FC236}">
                  <a16:creationId xmlns:a16="http://schemas.microsoft.com/office/drawing/2014/main" id="{4D0256B9-5136-8A7E-0829-1991B1065282}"/>
                </a:ext>
              </a:extLst>
            </p:cNvPr>
            <p:cNvSpPr/>
            <p:nvPr/>
          </p:nvSpPr>
          <p:spPr>
            <a:xfrm>
              <a:off x="8520113" y="2233291"/>
              <a:ext cx="1031875" cy="169207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자유형 73">
              <a:extLst>
                <a:ext uri="{FF2B5EF4-FFF2-40B4-BE49-F238E27FC236}">
                  <a16:creationId xmlns:a16="http://schemas.microsoft.com/office/drawing/2014/main" id="{7A326898-E7F0-B6C1-7607-0B2FD74F3D77}"/>
                </a:ext>
              </a:extLst>
            </p:cNvPr>
            <p:cNvSpPr/>
            <p:nvPr/>
          </p:nvSpPr>
          <p:spPr>
            <a:xfrm>
              <a:off x="8598078" y="2485333"/>
              <a:ext cx="875943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자유형 74">
              <a:extLst>
                <a:ext uri="{FF2B5EF4-FFF2-40B4-BE49-F238E27FC236}">
                  <a16:creationId xmlns:a16="http://schemas.microsoft.com/office/drawing/2014/main" id="{DA8A0C6E-D527-0175-7DE5-3A9EC949AA9A}"/>
                </a:ext>
              </a:extLst>
            </p:cNvPr>
            <p:cNvSpPr/>
            <p:nvPr/>
          </p:nvSpPr>
          <p:spPr>
            <a:xfrm>
              <a:off x="9551987" y="2772196"/>
              <a:ext cx="235780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75">
              <a:extLst>
                <a:ext uri="{FF2B5EF4-FFF2-40B4-BE49-F238E27FC236}">
                  <a16:creationId xmlns:a16="http://schemas.microsoft.com/office/drawing/2014/main" id="{1C497E54-25FD-7BCA-45A7-E7AEC28B7B97}"/>
                </a:ext>
              </a:extLst>
            </p:cNvPr>
            <p:cNvSpPr/>
            <p:nvPr/>
          </p:nvSpPr>
          <p:spPr>
            <a:xfrm>
              <a:off x="8284334" y="2772197"/>
              <a:ext cx="235779" cy="1088840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676507-3DD9-0CCB-C4FB-F491CCC289C4}"/>
              </a:ext>
            </a:extLst>
          </p:cNvPr>
          <p:cNvSpPr/>
          <p:nvPr/>
        </p:nvSpPr>
        <p:spPr>
          <a:xfrm>
            <a:off x="7700833" y="5396327"/>
            <a:ext cx="3009901" cy="619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입력된 정보들은 추후에도 변경할 수 있으며 오직 사용자의 편리성을 위해 수집</a:t>
            </a:r>
            <a:endParaRPr lang="ko-KR" altLang="en-US" sz="10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5A3C869-3374-48C9-52E5-B5EDC47C2DF7}"/>
              </a:ext>
            </a:extLst>
          </p:cNvPr>
          <p:cNvGrpSpPr/>
          <p:nvPr/>
        </p:nvGrpSpPr>
        <p:grpSpPr>
          <a:xfrm>
            <a:off x="8550299" y="4900012"/>
            <a:ext cx="1310967" cy="450831"/>
            <a:chOff x="2063603" y="2988629"/>
            <a:chExt cx="1310967" cy="450831"/>
          </a:xfrm>
          <a:solidFill>
            <a:schemeClr val="tx2">
              <a:lumMod val="75000"/>
            </a:schemeClr>
          </a:solidFill>
        </p:grpSpPr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EEF947E6-D09B-F075-0CC6-723CB5E3BC95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53" name="모서리가 둥근 직사각형 79">
              <a:extLst>
                <a:ext uri="{FF2B5EF4-FFF2-40B4-BE49-F238E27FC236}">
                  <a16:creationId xmlns:a16="http://schemas.microsoft.com/office/drawing/2014/main" id="{907C3FC7-79EE-A488-8C6A-666A29698EF6}"/>
                </a:ext>
              </a:extLst>
            </p:cNvPr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이용하는 교통편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FA8EAA-82DE-207F-E14D-AC23BC9635F7}"/>
              </a:ext>
            </a:extLst>
          </p:cNvPr>
          <p:cNvSpPr txBox="1"/>
          <p:nvPr/>
        </p:nvSpPr>
        <p:spPr>
          <a:xfrm>
            <a:off x="1826845" y="1829401"/>
            <a:ext cx="219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내 출발장소 입력하기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CAAAE-5687-4683-1D9F-AE599F5754C1}"/>
              </a:ext>
            </a:extLst>
          </p:cNvPr>
          <p:cNvSpPr txBox="1"/>
          <p:nvPr/>
        </p:nvSpPr>
        <p:spPr>
          <a:xfrm>
            <a:off x="1821639" y="2071996"/>
            <a:ext cx="2659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회원님의 출발장소를 알려주세요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3C0BF89-3C6E-F54F-590A-0A8058E778BE}"/>
              </a:ext>
            </a:extLst>
          </p:cNvPr>
          <p:cNvGrpSpPr/>
          <p:nvPr/>
        </p:nvGrpSpPr>
        <p:grpSpPr>
          <a:xfrm>
            <a:off x="2271634" y="4186888"/>
            <a:ext cx="765544" cy="255361"/>
            <a:chOff x="2307265" y="3848986"/>
            <a:chExt cx="765544" cy="255361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37318BB-D30B-4E84-1FA8-0C0E418CB396}"/>
                </a:ext>
              </a:extLst>
            </p:cNvPr>
            <p:cNvSpPr/>
            <p:nvPr/>
          </p:nvSpPr>
          <p:spPr>
            <a:xfrm>
              <a:off x="2307265" y="3848986"/>
              <a:ext cx="765544" cy="244549"/>
            </a:xfrm>
            <a:prstGeom prst="flowChartTerminator">
              <a:avLst/>
            </a:prstGeom>
            <a:solidFill>
              <a:srgbClr val="A1C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707E47-0F6B-CE4D-78DE-4495CDCC0EA7}"/>
                </a:ext>
              </a:extLst>
            </p:cNvPr>
            <p:cNvSpPr txBox="1"/>
            <p:nvPr/>
          </p:nvSpPr>
          <p:spPr>
            <a:xfrm>
              <a:off x="2341898" y="3850431"/>
              <a:ext cx="6781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다음으로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0F092F-B853-A74C-66F4-FF54CBE478D8}"/>
              </a:ext>
            </a:extLst>
          </p:cNvPr>
          <p:cNvSpPr/>
          <p:nvPr/>
        </p:nvSpPr>
        <p:spPr>
          <a:xfrm>
            <a:off x="1945759" y="2678270"/>
            <a:ext cx="1222744" cy="1701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91071B-F700-7DE5-88F5-54BE11DBCB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26"/>
          <a:stretch/>
        </p:blipFill>
        <p:spPr>
          <a:xfrm>
            <a:off x="3123759" y="2617865"/>
            <a:ext cx="384987" cy="3155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C929DB-8F19-135F-5EF8-9723E485CF41}"/>
              </a:ext>
            </a:extLst>
          </p:cNvPr>
          <p:cNvSpPr txBox="1"/>
          <p:nvPr/>
        </p:nvSpPr>
        <p:spPr>
          <a:xfrm>
            <a:off x="5069777" y="1824914"/>
            <a:ext cx="240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같이 사용할 친구 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AC0D34-BCF0-4C6C-1D07-A9F5AA82556B}"/>
              </a:ext>
            </a:extLst>
          </p:cNvPr>
          <p:cNvSpPr txBox="1"/>
          <p:nvPr/>
        </p:nvSpPr>
        <p:spPr>
          <a:xfrm>
            <a:off x="5085835" y="2040317"/>
            <a:ext cx="155951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/>
              <a:t>친구를 초대하거나 추가해서 </a:t>
            </a:r>
            <a:endParaRPr lang="en-US" altLang="ko-KR" sz="700" dirty="0"/>
          </a:p>
          <a:p>
            <a:pPr>
              <a:lnSpc>
                <a:spcPct val="150000"/>
              </a:lnSpc>
            </a:pPr>
            <a:r>
              <a:rPr lang="ko-KR" altLang="en-US" sz="700" dirty="0"/>
              <a:t>서로 약속을 편하게 잡아보아요</a:t>
            </a:r>
            <a:r>
              <a:rPr lang="en-US" altLang="ko-KR" sz="700" dirty="0"/>
              <a:t>!</a:t>
            </a:r>
            <a:endParaRPr lang="ko-KR" altLang="en-US" sz="7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7B9A455-DC10-D950-E2DC-6D2CBB750E1E}"/>
              </a:ext>
            </a:extLst>
          </p:cNvPr>
          <p:cNvCxnSpPr/>
          <p:nvPr/>
        </p:nvCxnSpPr>
        <p:spPr>
          <a:xfrm>
            <a:off x="5134062" y="2610280"/>
            <a:ext cx="1493241" cy="0"/>
          </a:xfrm>
          <a:prstGeom prst="line">
            <a:avLst/>
          </a:prstGeom>
          <a:ln w="12700">
            <a:solidFill>
              <a:srgbClr val="A1C4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F68646E6-2955-F4F8-972C-1E892F5C84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06" y="3031805"/>
            <a:ext cx="1044429" cy="1044429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1463244B-4F20-AE62-F0F5-7361DD6CE797}"/>
              </a:ext>
            </a:extLst>
          </p:cNvPr>
          <p:cNvSpPr/>
          <p:nvPr/>
        </p:nvSpPr>
        <p:spPr>
          <a:xfrm>
            <a:off x="5207320" y="2769671"/>
            <a:ext cx="304247" cy="29361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6367678-CBC5-E1DF-D6AD-6015C85C2428}"/>
              </a:ext>
            </a:extLst>
          </p:cNvPr>
          <p:cNvSpPr/>
          <p:nvPr/>
        </p:nvSpPr>
        <p:spPr>
          <a:xfrm>
            <a:off x="5208718" y="3215686"/>
            <a:ext cx="304247" cy="29361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03D4BEC-9E82-BBF5-F526-2BC23C9D46C8}"/>
              </a:ext>
            </a:extLst>
          </p:cNvPr>
          <p:cNvSpPr/>
          <p:nvPr/>
        </p:nvSpPr>
        <p:spPr>
          <a:xfrm>
            <a:off x="5210116" y="3670089"/>
            <a:ext cx="304247" cy="293615"/>
          </a:xfrm>
          <a:prstGeom prst="ellipse">
            <a:avLst/>
          </a:prstGeom>
          <a:blipFill dpi="0"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 l="8000" t="-5000" r="3000" b="-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A27F870-A03F-46D1-C383-57850A0DF36B}"/>
              </a:ext>
            </a:extLst>
          </p:cNvPr>
          <p:cNvGrpSpPr/>
          <p:nvPr/>
        </p:nvGrpSpPr>
        <p:grpSpPr>
          <a:xfrm>
            <a:off x="5538424" y="4170470"/>
            <a:ext cx="765544" cy="255361"/>
            <a:chOff x="2307265" y="3848986"/>
            <a:chExt cx="765544" cy="255361"/>
          </a:xfrm>
        </p:grpSpPr>
        <p:sp>
          <p:nvSpPr>
            <p:cNvPr id="23" name="순서도: 수행의 시작/종료 22">
              <a:extLst>
                <a:ext uri="{FF2B5EF4-FFF2-40B4-BE49-F238E27FC236}">
                  <a16:creationId xmlns:a16="http://schemas.microsoft.com/office/drawing/2014/main" id="{0B6D3B77-05A5-921D-7BD4-827F399C6683}"/>
                </a:ext>
              </a:extLst>
            </p:cNvPr>
            <p:cNvSpPr/>
            <p:nvPr/>
          </p:nvSpPr>
          <p:spPr>
            <a:xfrm>
              <a:off x="2307265" y="3848986"/>
              <a:ext cx="765544" cy="244549"/>
            </a:xfrm>
            <a:prstGeom prst="flowChartTerminator">
              <a:avLst/>
            </a:prstGeom>
            <a:solidFill>
              <a:srgbClr val="A1C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29925AF-BDE0-5728-B805-12D3E14CAE69}"/>
                </a:ext>
              </a:extLst>
            </p:cNvPr>
            <p:cNvSpPr txBox="1"/>
            <p:nvPr/>
          </p:nvSpPr>
          <p:spPr>
            <a:xfrm>
              <a:off x="2341898" y="3850431"/>
              <a:ext cx="6781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다음으로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CE3AA46-6FB1-837D-0C16-562A316C8B95}"/>
              </a:ext>
            </a:extLst>
          </p:cNvPr>
          <p:cNvSpPr txBox="1"/>
          <p:nvPr/>
        </p:nvSpPr>
        <p:spPr>
          <a:xfrm>
            <a:off x="5549288" y="2772351"/>
            <a:ext cx="6781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온새미로</a:t>
            </a:r>
            <a:endParaRPr lang="ko-KR" alt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DC4F68-579B-88F7-0C5F-8F17B4AD78EF}"/>
              </a:ext>
            </a:extLst>
          </p:cNvPr>
          <p:cNvSpPr txBox="1"/>
          <p:nvPr/>
        </p:nvSpPr>
        <p:spPr>
          <a:xfrm>
            <a:off x="5550686" y="3201588"/>
            <a:ext cx="6781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거울미로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7BF389-9C5A-9D9D-0129-8958459532B0}"/>
              </a:ext>
            </a:extLst>
          </p:cNvPr>
          <p:cNvSpPr txBox="1"/>
          <p:nvPr/>
        </p:nvSpPr>
        <p:spPr>
          <a:xfrm>
            <a:off x="5552084" y="3672769"/>
            <a:ext cx="6781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매직미로</a:t>
            </a:r>
          </a:p>
        </p:txBody>
      </p:sp>
      <p:pic>
        <p:nvPicPr>
          <p:cNvPr id="61" name="그래픽 60" descr="배지 팔로우 윤곽선">
            <a:extLst>
              <a:ext uri="{FF2B5EF4-FFF2-40B4-BE49-F238E27FC236}">
                <a16:creationId xmlns:a16="http://schemas.microsoft.com/office/drawing/2014/main" id="{D55666DB-E9D0-F832-6032-BA9AD9D336B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84752" y="2769671"/>
            <a:ext cx="245378" cy="245378"/>
          </a:xfrm>
          <a:prstGeom prst="rect">
            <a:avLst/>
          </a:prstGeom>
        </p:spPr>
      </p:pic>
      <p:pic>
        <p:nvPicPr>
          <p:cNvPr id="62" name="그래픽 61" descr="배지 팔로우 윤곽선">
            <a:extLst>
              <a:ext uri="{FF2B5EF4-FFF2-40B4-BE49-F238E27FC236}">
                <a16:creationId xmlns:a16="http://schemas.microsoft.com/office/drawing/2014/main" id="{7CBD4CF2-56EE-D8FC-0417-99C856DA27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86150" y="3224075"/>
            <a:ext cx="245378" cy="245378"/>
          </a:xfrm>
          <a:prstGeom prst="rect">
            <a:avLst/>
          </a:prstGeom>
        </p:spPr>
      </p:pic>
      <p:pic>
        <p:nvPicPr>
          <p:cNvPr id="63" name="그래픽 62" descr="배지 팔로우 윤곽선">
            <a:extLst>
              <a:ext uri="{FF2B5EF4-FFF2-40B4-BE49-F238E27FC236}">
                <a16:creationId xmlns:a16="http://schemas.microsoft.com/office/drawing/2014/main" id="{884C2916-3EF4-5C79-448C-FACEC39B265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87548" y="3661700"/>
            <a:ext cx="245378" cy="245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C289A0-9DA9-58BC-C7AC-AE05B3002B2A}"/>
              </a:ext>
            </a:extLst>
          </p:cNvPr>
          <p:cNvSpPr txBox="1"/>
          <p:nvPr/>
        </p:nvSpPr>
        <p:spPr>
          <a:xfrm>
            <a:off x="8273315" y="1826346"/>
            <a:ext cx="1576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평소 이용하는 교통편은</a:t>
            </a:r>
            <a:r>
              <a:rPr lang="en-US" altLang="ko-KR" sz="1100" b="1" dirty="0"/>
              <a:t>?</a:t>
            </a:r>
            <a:endParaRPr lang="ko-KR" altLang="en-US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4EB6C-726D-3B55-5A54-E5ABD7A67893}"/>
              </a:ext>
            </a:extLst>
          </p:cNvPr>
          <p:cNvSpPr txBox="1"/>
          <p:nvPr/>
        </p:nvSpPr>
        <p:spPr>
          <a:xfrm>
            <a:off x="8299096" y="2058225"/>
            <a:ext cx="146321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/>
              <a:t>자주 이용하는 교통편부터</a:t>
            </a:r>
            <a:endParaRPr lang="en-US" altLang="ko-KR" sz="700" dirty="0"/>
          </a:p>
          <a:p>
            <a:pPr>
              <a:lnSpc>
                <a:spcPct val="150000"/>
              </a:lnSpc>
            </a:pPr>
            <a:r>
              <a:rPr lang="ko-KR" altLang="en-US" sz="700" dirty="0"/>
              <a:t>나열해보아요</a:t>
            </a:r>
            <a:r>
              <a:rPr lang="en-US" altLang="ko-KR" sz="700" dirty="0"/>
              <a:t>!</a:t>
            </a:r>
            <a:endParaRPr lang="ko-KR" altLang="en-US" sz="700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790B7E06-4E9C-5482-D447-D71DA79C12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347" y="3637731"/>
            <a:ext cx="557349" cy="55734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CD1AF0E1-1EF6-0D6F-6330-BB76BAB47E1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66229" y="2766875"/>
            <a:ext cx="712606" cy="80118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7C9E9BBD-C2BD-0DF2-5E6E-80D730C8290D}"/>
              </a:ext>
            </a:extLst>
          </p:cNvPr>
          <p:cNvSpPr txBox="1"/>
          <p:nvPr/>
        </p:nvSpPr>
        <p:spPr>
          <a:xfrm>
            <a:off x="9109165" y="2819127"/>
            <a:ext cx="914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265492"/>
                </a:solidFill>
              </a:rPr>
              <a:t>1</a:t>
            </a:r>
            <a:r>
              <a:rPr lang="ko-KR" altLang="en-US" sz="1000" b="1" dirty="0">
                <a:solidFill>
                  <a:srgbClr val="265492"/>
                </a:solidFill>
              </a:rPr>
              <a:t>위</a:t>
            </a:r>
            <a:r>
              <a:rPr lang="en-US" altLang="ko-KR" sz="1000" b="1" dirty="0">
                <a:solidFill>
                  <a:srgbClr val="265492"/>
                </a:solidFill>
              </a:rPr>
              <a:t>. </a:t>
            </a:r>
            <a:r>
              <a:rPr lang="ko-KR" altLang="en-US" sz="1000" b="1" dirty="0">
                <a:solidFill>
                  <a:srgbClr val="265492"/>
                </a:solidFill>
              </a:rPr>
              <a:t>지하철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73EF76-6227-8844-2B79-95BCF78E891D}"/>
              </a:ext>
            </a:extLst>
          </p:cNvPr>
          <p:cNvSpPr txBox="1"/>
          <p:nvPr/>
        </p:nvSpPr>
        <p:spPr>
          <a:xfrm>
            <a:off x="8416834" y="3973012"/>
            <a:ext cx="770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23AAE6"/>
                </a:solidFill>
              </a:rPr>
              <a:t>2</a:t>
            </a:r>
            <a:r>
              <a:rPr lang="ko-KR" altLang="en-US" sz="900" b="1" dirty="0">
                <a:solidFill>
                  <a:srgbClr val="23AAE6"/>
                </a:solidFill>
              </a:rPr>
              <a:t>위</a:t>
            </a:r>
            <a:r>
              <a:rPr lang="en-US" altLang="ko-KR" sz="900" b="1" dirty="0">
                <a:solidFill>
                  <a:srgbClr val="23AAE6"/>
                </a:solidFill>
              </a:rPr>
              <a:t>. </a:t>
            </a:r>
            <a:r>
              <a:rPr lang="ko-KR" altLang="en-US" sz="900" b="1" dirty="0">
                <a:solidFill>
                  <a:srgbClr val="23AAE6"/>
                </a:solidFill>
              </a:rPr>
              <a:t>버스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AD7903-D6B2-E59F-E704-73FC49D894BD}"/>
              </a:ext>
            </a:extLst>
          </p:cNvPr>
          <p:cNvSpPr/>
          <p:nvPr/>
        </p:nvSpPr>
        <p:spPr>
          <a:xfrm>
            <a:off x="3047001" y="126086"/>
            <a:ext cx="6096000" cy="6481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i="1" kern="0" dirty="0">
                <a:solidFill>
                  <a:srgbClr val="40404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앱 실행 화면 </a:t>
            </a:r>
            <a:endParaRPr lang="en-US" altLang="ko-KR" sz="2400" i="1" kern="0" dirty="0">
              <a:solidFill>
                <a:srgbClr val="40404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700" kern="0" dirty="0">
                <a:solidFill>
                  <a:srgbClr val="404040"/>
                </a:solidFill>
              </a:rPr>
              <a:t>Miro in Your Area</a:t>
            </a:r>
          </a:p>
        </p:txBody>
      </p:sp>
    </p:spTree>
    <p:extLst>
      <p:ext uri="{BB962C8B-B14F-4D97-AF65-F5344CB8AC3E}">
        <p14:creationId xmlns:p14="http://schemas.microsoft.com/office/powerpoint/2010/main" val="22947598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9169C61-8ED9-34BD-899C-C8455E3A84FB}"/>
              </a:ext>
            </a:extLst>
          </p:cNvPr>
          <p:cNvSpPr/>
          <p:nvPr/>
        </p:nvSpPr>
        <p:spPr>
          <a:xfrm>
            <a:off x="3992025" y="3722361"/>
            <a:ext cx="483819" cy="545149"/>
          </a:xfrm>
          <a:custGeom>
            <a:avLst/>
            <a:gdLst>
              <a:gd name="connsiteX0" fmla="*/ 0 w 311286"/>
              <a:gd name="connsiteY0" fmla="*/ 0 h 350745"/>
              <a:gd name="connsiteX1" fmla="*/ 71983 w 311286"/>
              <a:gd name="connsiteY1" fmla="*/ 19522 h 350745"/>
              <a:gd name="connsiteX2" fmla="*/ 144214 w 311286"/>
              <a:gd name="connsiteY2" fmla="*/ 43037 h 350745"/>
              <a:gd name="connsiteX3" fmla="*/ 296614 w 311286"/>
              <a:gd name="connsiteY3" fmla="*/ 150987 h 350745"/>
              <a:gd name="connsiteX4" fmla="*/ 258514 w 311286"/>
              <a:gd name="connsiteY4" fmla="*/ 252587 h 350745"/>
              <a:gd name="connsiteX5" fmla="*/ 73967 w 311286"/>
              <a:gd name="connsiteY5" fmla="*/ 331169 h 350745"/>
              <a:gd name="connsiteX6" fmla="*/ 0 w 311286"/>
              <a:gd name="connsiteY6" fmla="*/ 350745 h 350745"/>
              <a:gd name="connsiteX0" fmla="*/ 0 w 311286"/>
              <a:gd name="connsiteY0" fmla="*/ 0 h 350745"/>
              <a:gd name="connsiteX1" fmla="*/ 71983 w 311286"/>
              <a:gd name="connsiteY1" fmla="*/ 19522 h 350745"/>
              <a:gd name="connsiteX2" fmla="*/ 144214 w 311286"/>
              <a:gd name="connsiteY2" fmla="*/ 43037 h 350745"/>
              <a:gd name="connsiteX3" fmla="*/ 296614 w 311286"/>
              <a:gd name="connsiteY3" fmla="*/ 150987 h 350745"/>
              <a:gd name="connsiteX4" fmla="*/ 258514 w 311286"/>
              <a:gd name="connsiteY4" fmla="*/ 290687 h 350745"/>
              <a:gd name="connsiteX5" fmla="*/ 73967 w 311286"/>
              <a:gd name="connsiteY5" fmla="*/ 331169 h 350745"/>
              <a:gd name="connsiteX6" fmla="*/ 0 w 311286"/>
              <a:gd name="connsiteY6" fmla="*/ 350745 h 350745"/>
              <a:gd name="connsiteX7" fmla="*/ 0 w 311286"/>
              <a:gd name="connsiteY7" fmla="*/ 0 h 350745"/>
              <a:gd name="connsiteX0" fmla="*/ 0 w 311286"/>
              <a:gd name="connsiteY0" fmla="*/ 0 h 350745"/>
              <a:gd name="connsiteX1" fmla="*/ 71983 w 311286"/>
              <a:gd name="connsiteY1" fmla="*/ 19522 h 350745"/>
              <a:gd name="connsiteX2" fmla="*/ 144214 w 311286"/>
              <a:gd name="connsiteY2" fmla="*/ 43037 h 350745"/>
              <a:gd name="connsiteX3" fmla="*/ 296614 w 311286"/>
              <a:gd name="connsiteY3" fmla="*/ 150987 h 350745"/>
              <a:gd name="connsiteX4" fmla="*/ 258514 w 311286"/>
              <a:gd name="connsiteY4" fmla="*/ 290687 h 350745"/>
              <a:gd name="connsiteX5" fmla="*/ 73967 w 311286"/>
              <a:gd name="connsiteY5" fmla="*/ 340694 h 350745"/>
              <a:gd name="connsiteX6" fmla="*/ 0 w 311286"/>
              <a:gd name="connsiteY6" fmla="*/ 350745 h 350745"/>
              <a:gd name="connsiteX7" fmla="*/ 0 w 311286"/>
              <a:gd name="connsiteY7" fmla="*/ 0 h 350745"/>
              <a:gd name="connsiteX0" fmla="*/ 0 w 311286"/>
              <a:gd name="connsiteY0" fmla="*/ 0 h 350745"/>
              <a:gd name="connsiteX1" fmla="*/ 71983 w 311286"/>
              <a:gd name="connsiteY1" fmla="*/ 19522 h 350745"/>
              <a:gd name="connsiteX2" fmla="*/ 144214 w 311286"/>
              <a:gd name="connsiteY2" fmla="*/ 43037 h 350745"/>
              <a:gd name="connsiteX3" fmla="*/ 296614 w 311286"/>
              <a:gd name="connsiteY3" fmla="*/ 150987 h 350745"/>
              <a:gd name="connsiteX4" fmla="*/ 258514 w 311286"/>
              <a:gd name="connsiteY4" fmla="*/ 290687 h 350745"/>
              <a:gd name="connsiteX5" fmla="*/ 73967 w 311286"/>
              <a:gd name="connsiteY5" fmla="*/ 340694 h 350745"/>
              <a:gd name="connsiteX6" fmla="*/ 0 w 311286"/>
              <a:gd name="connsiteY6" fmla="*/ 350745 h 350745"/>
              <a:gd name="connsiteX7" fmla="*/ 0 w 311286"/>
              <a:gd name="connsiteY7" fmla="*/ 0 h 350745"/>
              <a:gd name="connsiteX0" fmla="*/ 0 w 311286"/>
              <a:gd name="connsiteY0" fmla="*/ 0 h 350745"/>
              <a:gd name="connsiteX1" fmla="*/ 71983 w 311286"/>
              <a:gd name="connsiteY1" fmla="*/ 19522 h 350745"/>
              <a:gd name="connsiteX2" fmla="*/ 144214 w 311286"/>
              <a:gd name="connsiteY2" fmla="*/ 43037 h 350745"/>
              <a:gd name="connsiteX3" fmla="*/ 296614 w 311286"/>
              <a:gd name="connsiteY3" fmla="*/ 150987 h 350745"/>
              <a:gd name="connsiteX4" fmla="*/ 258514 w 311286"/>
              <a:gd name="connsiteY4" fmla="*/ 290687 h 350745"/>
              <a:gd name="connsiteX5" fmla="*/ 73967 w 311286"/>
              <a:gd name="connsiteY5" fmla="*/ 340694 h 350745"/>
              <a:gd name="connsiteX6" fmla="*/ 0 w 311286"/>
              <a:gd name="connsiteY6" fmla="*/ 350745 h 350745"/>
              <a:gd name="connsiteX7" fmla="*/ 0 w 311286"/>
              <a:gd name="connsiteY7" fmla="*/ 0 h 35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286" h="350745">
                <a:moveTo>
                  <a:pt x="0" y="0"/>
                </a:moveTo>
                <a:lnTo>
                  <a:pt x="71983" y="19522"/>
                </a:lnTo>
                <a:cubicBezTo>
                  <a:pt x="100095" y="28287"/>
                  <a:pt x="125429" y="36952"/>
                  <a:pt x="144214" y="43037"/>
                </a:cubicBezTo>
                <a:cubicBezTo>
                  <a:pt x="219356" y="67379"/>
                  <a:pt x="277564" y="109712"/>
                  <a:pt x="296614" y="150987"/>
                </a:cubicBezTo>
                <a:cubicBezTo>
                  <a:pt x="315664" y="192262"/>
                  <a:pt x="327306" y="256820"/>
                  <a:pt x="258514" y="290687"/>
                </a:cubicBezTo>
                <a:cubicBezTo>
                  <a:pt x="214593" y="326671"/>
                  <a:pt x="159031" y="333550"/>
                  <a:pt x="73967" y="340694"/>
                </a:cubicBezTo>
                <a:lnTo>
                  <a:pt x="0" y="350745"/>
                </a:lnTo>
                <a:lnTo>
                  <a:pt x="0" y="0"/>
                </a:lnTo>
                <a:close/>
              </a:path>
            </a:pathLst>
          </a:custGeom>
          <a:solidFill>
            <a:srgbClr val="FED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순서도: 저장 데이터 2">
            <a:extLst>
              <a:ext uri="{FF2B5EF4-FFF2-40B4-BE49-F238E27FC236}">
                <a16:creationId xmlns:a16="http://schemas.microsoft.com/office/drawing/2014/main" id="{5182ECAC-3AE6-0BA4-64AA-78BE14B5873D}"/>
              </a:ext>
            </a:extLst>
          </p:cNvPr>
          <p:cNvSpPr/>
          <p:nvPr/>
        </p:nvSpPr>
        <p:spPr>
          <a:xfrm rot="18993854" flipH="1">
            <a:off x="-586668" y="4115761"/>
            <a:ext cx="1468643" cy="1963686"/>
          </a:xfrm>
          <a:prstGeom prst="flowChartOnlineStorage">
            <a:avLst/>
          </a:prstGeom>
          <a:solidFill>
            <a:schemeClr val="tx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순서도: 저장 데이터 3">
            <a:extLst>
              <a:ext uri="{FF2B5EF4-FFF2-40B4-BE49-F238E27FC236}">
                <a16:creationId xmlns:a16="http://schemas.microsoft.com/office/drawing/2014/main" id="{ACCECDEE-6FBA-6B0E-15AD-4CFFA93CAF81}"/>
              </a:ext>
            </a:extLst>
          </p:cNvPr>
          <p:cNvSpPr/>
          <p:nvPr/>
        </p:nvSpPr>
        <p:spPr>
          <a:xfrm rot="18993854" flipH="1">
            <a:off x="-225856" y="3927975"/>
            <a:ext cx="1319355" cy="1764077"/>
          </a:xfrm>
          <a:prstGeom prst="flowChartOnlineStorag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24503154-0D6B-E2EB-940F-FDCBF7F24C47}"/>
              </a:ext>
            </a:extLst>
          </p:cNvPr>
          <p:cNvSpPr/>
          <p:nvPr/>
        </p:nvSpPr>
        <p:spPr>
          <a:xfrm>
            <a:off x="-250805" y="2296800"/>
            <a:ext cx="1384623" cy="3165345"/>
          </a:xfrm>
          <a:custGeom>
            <a:avLst/>
            <a:gdLst>
              <a:gd name="connsiteX0" fmla="*/ 890857 w 890857"/>
              <a:gd name="connsiteY0" fmla="*/ 0 h 2036561"/>
              <a:gd name="connsiteX1" fmla="*/ 890857 w 890857"/>
              <a:gd name="connsiteY1" fmla="*/ 1845596 h 2036561"/>
              <a:gd name="connsiteX2" fmla="*/ 851294 w 890857"/>
              <a:gd name="connsiteY2" fmla="*/ 1880437 h 2036561"/>
              <a:gd name="connsiteX3" fmla="*/ 301225 w 890857"/>
              <a:gd name="connsiteY3" fmla="*/ 2027033 h 2036561"/>
              <a:gd name="connsiteX4" fmla="*/ 2775 w 890857"/>
              <a:gd name="connsiteY4" fmla="*/ 1468233 h 2036561"/>
              <a:gd name="connsiteX5" fmla="*/ 167875 w 890857"/>
              <a:gd name="connsiteY5" fmla="*/ 1207883 h 2036561"/>
              <a:gd name="connsiteX6" fmla="*/ 428225 w 890857"/>
              <a:gd name="connsiteY6" fmla="*/ 858633 h 2036561"/>
              <a:gd name="connsiteX7" fmla="*/ 479025 w 890857"/>
              <a:gd name="connsiteY7" fmla="*/ 566533 h 2036561"/>
              <a:gd name="connsiteX8" fmla="*/ 542525 w 890857"/>
              <a:gd name="connsiteY8" fmla="*/ 217283 h 2036561"/>
              <a:gd name="connsiteX9" fmla="*/ 867268 w 890857"/>
              <a:gd name="connsiteY9" fmla="*/ 4756 h 203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0857" h="2036561">
                <a:moveTo>
                  <a:pt x="890857" y="0"/>
                </a:moveTo>
                <a:lnTo>
                  <a:pt x="890857" y="1845596"/>
                </a:lnTo>
                <a:lnTo>
                  <a:pt x="851294" y="1880437"/>
                </a:lnTo>
                <a:cubicBezTo>
                  <a:pt x="666152" y="2017707"/>
                  <a:pt x="427432" y="2057196"/>
                  <a:pt x="301225" y="2027033"/>
                </a:cubicBezTo>
                <a:cubicBezTo>
                  <a:pt x="132950" y="1986816"/>
                  <a:pt x="25000" y="1604758"/>
                  <a:pt x="2775" y="1468233"/>
                </a:cubicBezTo>
                <a:cubicBezTo>
                  <a:pt x="-19450" y="1331708"/>
                  <a:pt x="96967" y="1309483"/>
                  <a:pt x="167875" y="1207883"/>
                </a:cubicBezTo>
                <a:cubicBezTo>
                  <a:pt x="238783" y="1106283"/>
                  <a:pt x="376367" y="965525"/>
                  <a:pt x="428225" y="858633"/>
                </a:cubicBezTo>
                <a:cubicBezTo>
                  <a:pt x="480083" y="751741"/>
                  <a:pt x="459975" y="673425"/>
                  <a:pt x="479025" y="566533"/>
                </a:cubicBezTo>
                <a:cubicBezTo>
                  <a:pt x="498075" y="459641"/>
                  <a:pt x="458917" y="312533"/>
                  <a:pt x="542525" y="217283"/>
                </a:cubicBezTo>
                <a:cubicBezTo>
                  <a:pt x="605231" y="145846"/>
                  <a:pt x="744733" y="41070"/>
                  <a:pt x="867268" y="4756"/>
                </a:cubicBezTo>
                <a:close/>
              </a:path>
            </a:pathLst>
          </a:custGeom>
          <a:solidFill>
            <a:srgbClr val="FED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순서도: 저장 데이터 5">
            <a:extLst>
              <a:ext uri="{FF2B5EF4-FFF2-40B4-BE49-F238E27FC236}">
                <a16:creationId xmlns:a16="http://schemas.microsoft.com/office/drawing/2014/main" id="{76C3E702-1AF4-61A8-86D0-1F82F30274CD}"/>
              </a:ext>
            </a:extLst>
          </p:cNvPr>
          <p:cNvSpPr/>
          <p:nvPr/>
        </p:nvSpPr>
        <p:spPr>
          <a:xfrm rot="18993854">
            <a:off x="-683098" y="4228510"/>
            <a:ext cx="1607067" cy="1764077"/>
          </a:xfrm>
          <a:prstGeom prst="flowChartOnlineStorag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순서도: 저장 데이터 6">
            <a:extLst>
              <a:ext uri="{FF2B5EF4-FFF2-40B4-BE49-F238E27FC236}">
                <a16:creationId xmlns:a16="http://schemas.microsoft.com/office/drawing/2014/main" id="{BD52F844-681E-08B8-2096-7186110BE708}"/>
              </a:ext>
            </a:extLst>
          </p:cNvPr>
          <p:cNvSpPr/>
          <p:nvPr/>
        </p:nvSpPr>
        <p:spPr>
          <a:xfrm rot="18993854">
            <a:off x="-1063820" y="4401106"/>
            <a:ext cx="1816561" cy="1994039"/>
          </a:xfrm>
          <a:prstGeom prst="flowChartOnlineStorage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B8D06DB-3F7A-7AD4-9A79-0EE59AA68846}"/>
              </a:ext>
            </a:extLst>
          </p:cNvPr>
          <p:cNvSpPr/>
          <p:nvPr/>
        </p:nvSpPr>
        <p:spPr>
          <a:xfrm>
            <a:off x="1133816" y="462854"/>
            <a:ext cx="2816551" cy="5838969"/>
          </a:xfrm>
          <a:prstGeom prst="roundRect">
            <a:avLst>
              <a:gd name="adj" fmla="val 6495"/>
            </a:avLst>
          </a:prstGeom>
          <a:solidFill>
            <a:schemeClr val="tx2">
              <a:lumMod val="50000"/>
            </a:schemeClr>
          </a:solidFill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346F4F-6733-1AA6-0B86-6DFFE5B72F28}"/>
              </a:ext>
            </a:extLst>
          </p:cNvPr>
          <p:cNvSpPr/>
          <p:nvPr/>
        </p:nvSpPr>
        <p:spPr>
          <a:xfrm>
            <a:off x="1230072" y="542612"/>
            <a:ext cx="2658640" cy="5651798"/>
          </a:xfrm>
          <a:prstGeom prst="roundRect">
            <a:avLst>
              <a:gd name="adj" fmla="val 51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15293F-9492-29E0-B996-ED8B813FCFC9}"/>
              </a:ext>
            </a:extLst>
          </p:cNvPr>
          <p:cNvGrpSpPr/>
          <p:nvPr/>
        </p:nvGrpSpPr>
        <p:grpSpPr>
          <a:xfrm rot="1441196">
            <a:off x="3775001" y="2776012"/>
            <a:ext cx="660503" cy="908470"/>
            <a:chOff x="7981395" y="3347423"/>
            <a:chExt cx="424963" cy="584503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277AE23A-723A-2366-1748-B80AB51BCBC8}"/>
                </a:ext>
              </a:extLst>
            </p:cNvPr>
            <p:cNvSpPr/>
            <p:nvPr/>
          </p:nvSpPr>
          <p:spPr>
            <a:xfrm>
              <a:off x="8038508" y="3377934"/>
              <a:ext cx="128062" cy="251872"/>
            </a:xfrm>
            <a:custGeom>
              <a:avLst/>
              <a:gdLst>
                <a:gd name="connsiteX0" fmla="*/ 98764 w 128062"/>
                <a:gd name="connsiteY0" fmla="*/ 0 h 251872"/>
                <a:gd name="connsiteX1" fmla="*/ 113167 w 128062"/>
                <a:gd name="connsiteY1" fmla="*/ 46164 h 251872"/>
                <a:gd name="connsiteX2" fmla="*/ 125073 w 128062"/>
                <a:gd name="connsiteY2" fmla="*/ 158827 h 251872"/>
                <a:gd name="connsiteX3" fmla="*/ 1735 w 128062"/>
                <a:gd name="connsiteY3" fmla="*/ 251742 h 251872"/>
                <a:gd name="connsiteX4" fmla="*/ 0 w 128062"/>
                <a:gd name="connsiteY4" fmla="*/ 251177 h 251872"/>
                <a:gd name="connsiteX5" fmla="*/ 32601 w 128062"/>
                <a:gd name="connsiteY5" fmla="*/ 232646 h 251872"/>
                <a:gd name="connsiteX6" fmla="*/ 94116 w 128062"/>
                <a:gd name="connsiteY6" fmla="*/ 190577 h 251872"/>
                <a:gd name="connsiteX7" fmla="*/ 101508 w 128062"/>
                <a:gd name="connsiteY7" fmla="*/ 168402 h 251872"/>
                <a:gd name="connsiteX8" fmla="*/ 98764 w 128062"/>
                <a:gd name="connsiteY8" fmla="*/ 148565 h 251872"/>
                <a:gd name="connsiteX9" fmla="*/ 98764 w 128062"/>
                <a:gd name="connsiteY9" fmla="*/ 0 h 25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62" h="251872">
                  <a:moveTo>
                    <a:pt x="98764" y="0"/>
                  </a:moveTo>
                  <a:lnTo>
                    <a:pt x="113167" y="46164"/>
                  </a:lnTo>
                  <a:cubicBezTo>
                    <a:pt x="124875" y="89175"/>
                    <a:pt x="132614" y="133229"/>
                    <a:pt x="125073" y="158827"/>
                  </a:cubicBezTo>
                  <a:cubicBezTo>
                    <a:pt x="111877" y="203625"/>
                    <a:pt x="41253" y="254803"/>
                    <a:pt x="1735" y="251742"/>
                  </a:cubicBezTo>
                  <a:lnTo>
                    <a:pt x="0" y="251177"/>
                  </a:lnTo>
                  <a:lnTo>
                    <a:pt x="32601" y="232646"/>
                  </a:lnTo>
                  <a:cubicBezTo>
                    <a:pt x="58927" y="218888"/>
                    <a:pt x="84591" y="205923"/>
                    <a:pt x="94116" y="190577"/>
                  </a:cubicBezTo>
                  <a:cubicBezTo>
                    <a:pt x="98879" y="182904"/>
                    <a:pt x="101062" y="175628"/>
                    <a:pt x="101508" y="168402"/>
                  </a:cubicBezTo>
                  <a:lnTo>
                    <a:pt x="98764" y="148565"/>
                  </a:lnTo>
                  <a:lnTo>
                    <a:pt x="98764" y="0"/>
                  </a:lnTo>
                  <a:close/>
                </a:path>
              </a:pathLst>
            </a:custGeom>
            <a:solidFill>
              <a:srgbClr val="E4B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F1BBF4F7-2256-8E59-92C5-BB4425D24870}"/>
                </a:ext>
              </a:extLst>
            </p:cNvPr>
            <p:cNvSpPr/>
            <p:nvPr/>
          </p:nvSpPr>
          <p:spPr>
            <a:xfrm>
              <a:off x="7981395" y="3347423"/>
              <a:ext cx="424963" cy="584503"/>
            </a:xfrm>
            <a:custGeom>
              <a:avLst/>
              <a:gdLst>
                <a:gd name="connsiteX0" fmla="*/ 155877 w 424963"/>
                <a:gd name="connsiteY0" fmla="*/ 0 h 584503"/>
                <a:gd name="connsiteX1" fmla="*/ 209967 w 424963"/>
                <a:gd name="connsiteY1" fmla="*/ 33366 h 584503"/>
                <a:gd name="connsiteX2" fmla="*/ 348079 w 424963"/>
                <a:gd name="connsiteY2" fmla="*/ 144888 h 584503"/>
                <a:gd name="connsiteX3" fmla="*/ 424279 w 424963"/>
                <a:gd name="connsiteY3" fmla="*/ 348088 h 584503"/>
                <a:gd name="connsiteX4" fmla="*/ 316329 w 424963"/>
                <a:gd name="connsiteY4" fmla="*/ 544938 h 584503"/>
                <a:gd name="connsiteX5" fmla="*/ 87729 w 424963"/>
                <a:gd name="connsiteY5" fmla="*/ 576688 h 584503"/>
                <a:gd name="connsiteX6" fmla="*/ 5179 w 424963"/>
                <a:gd name="connsiteY6" fmla="*/ 443338 h 584503"/>
                <a:gd name="connsiteX7" fmla="*/ 24229 w 424963"/>
                <a:gd name="connsiteY7" fmla="*/ 309988 h 584503"/>
                <a:gd name="connsiteX8" fmla="*/ 51663 w 424963"/>
                <a:gd name="connsiteY8" fmla="*/ 284786 h 584503"/>
                <a:gd name="connsiteX9" fmla="*/ 57113 w 424963"/>
                <a:gd name="connsiteY9" fmla="*/ 281688 h 584503"/>
                <a:gd name="connsiteX10" fmla="*/ 58848 w 424963"/>
                <a:gd name="connsiteY10" fmla="*/ 282253 h 584503"/>
                <a:gd name="connsiteX11" fmla="*/ 182186 w 424963"/>
                <a:gd name="connsiteY11" fmla="*/ 189338 h 584503"/>
                <a:gd name="connsiteX12" fmla="*/ 170280 w 424963"/>
                <a:gd name="connsiteY12" fmla="*/ 76675 h 584503"/>
                <a:gd name="connsiteX13" fmla="*/ 155877 w 424963"/>
                <a:gd name="connsiteY13" fmla="*/ 30511 h 584503"/>
                <a:gd name="connsiteX14" fmla="*/ 155877 w 424963"/>
                <a:gd name="connsiteY14" fmla="*/ 0 h 58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4963" h="584503">
                  <a:moveTo>
                    <a:pt x="155877" y="0"/>
                  </a:moveTo>
                  <a:lnTo>
                    <a:pt x="209967" y="33366"/>
                  </a:lnTo>
                  <a:cubicBezTo>
                    <a:pt x="263677" y="69482"/>
                    <a:pt x="320033" y="113138"/>
                    <a:pt x="348079" y="144888"/>
                  </a:cubicBezTo>
                  <a:cubicBezTo>
                    <a:pt x="404171" y="208388"/>
                    <a:pt x="429571" y="281413"/>
                    <a:pt x="424279" y="348088"/>
                  </a:cubicBezTo>
                  <a:cubicBezTo>
                    <a:pt x="418987" y="414763"/>
                    <a:pt x="372421" y="506838"/>
                    <a:pt x="316329" y="544938"/>
                  </a:cubicBezTo>
                  <a:cubicBezTo>
                    <a:pt x="260237" y="583038"/>
                    <a:pt x="139587" y="593621"/>
                    <a:pt x="87729" y="576688"/>
                  </a:cubicBezTo>
                  <a:cubicBezTo>
                    <a:pt x="35871" y="559755"/>
                    <a:pt x="15762" y="487788"/>
                    <a:pt x="5179" y="443338"/>
                  </a:cubicBezTo>
                  <a:cubicBezTo>
                    <a:pt x="-5404" y="398888"/>
                    <a:pt x="-113" y="347030"/>
                    <a:pt x="24229" y="309988"/>
                  </a:cubicBezTo>
                  <a:cubicBezTo>
                    <a:pt x="30315" y="300728"/>
                    <a:pt x="40104" y="292459"/>
                    <a:pt x="51663" y="284786"/>
                  </a:cubicBezTo>
                  <a:lnTo>
                    <a:pt x="57113" y="281688"/>
                  </a:lnTo>
                  <a:lnTo>
                    <a:pt x="58848" y="282253"/>
                  </a:lnTo>
                  <a:cubicBezTo>
                    <a:pt x="98366" y="285314"/>
                    <a:pt x="168990" y="234136"/>
                    <a:pt x="182186" y="189338"/>
                  </a:cubicBezTo>
                  <a:cubicBezTo>
                    <a:pt x="189727" y="163740"/>
                    <a:pt x="181988" y="119686"/>
                    <a:pt x="170280" y="76675"/>
                  </a:cubicBezTo>
                  <a:lnTo>
                    <a:pt x="155877" y="30511"/>
                  </a:lnTo>
                  <a:lnTo>
                    <a:pt x="155877" y="0"/>
                  </a:ln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  <a:effectLst>
              <a:outerShdw dist="12700" dir="5400000" algn="t" rotWithShape="0">
                <a:srgbClr val="E4B09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657D85-9CBE-37FF-9BE5-38FAB2A86078}"/>
              </a:ext>
            </a:extLst>
          </p:cNvPr>
          <p:cNvGrpSpPr/>
          <p:nvPr/>
        </p:nvGrpSpPr>
        <p:grpSpPr>
          <a:xfrm>
            <a:off x="3772138" y="2157944"/>
            <a:ext cx="660503" cy="908470"/>
            <a:chOff x="7981395" y="3347423"/>
            <a:chExt cx="424963" cy="584503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BC91C19-2E89-AB8F-0750-AC6A1F4FE652}"/>
                </a:ext>
              </a:extLst>
            </p:cNvPr>
            <p:cNvSpPr/>
            <p:nvPr/>
          </p:nvSpPr>
          <p:spPr>
            <a:xfrm>
              <a:off x="8038508" y="3377934"/>
              <a:ext cx="128062" cy="251872"/>
            </a:xfrm>
            <a:custGeom>
              <a:avLst/>
              <a:gdLst>
                <a:gd name="connsiteX0" fmla="*/ 98764 w 128062"/>
                <a:gd name="connsiteY0" fmla="*/ 0 h 251872"/>
                <a:gd name="connsiteX1" fmla="*/ 113167 w 128062"/>
                <a:gd name="connsiteY1" fmla="*/ 46164 h 251872"/>
                <a:gd name="connsiteX2" fmla="*/ 125073 w 128062"/>
                <a:gd name="connsiteY2" fmla="*/ 158827 h 251872"/>
                <a:gd name="connsiteX3" fmla="*/ 1735 w 128062"/>
                <a:gd name="connsiteY3" fmla="*/ 251742 h 251872"/>
                <a:gd name="connsiteX4" fmla="*/ 0 w 128062"/>
                <a:gd name="connsiteY4" fmla="*/ 251177 h 251872"/>
                <a:gd name="connsiteX5" fmla="*/ 32601 w 128062"/>
                <a:gd name="connsiteY5" fmla="*/ 232646 h 251872"/>
                <a:gd name="connsiteX6" fmla="*/ 94116 w 128062"/>
                <a:gd name="connsiteY6" fmla="*/ 190577 h 251872"/>
                <a:gd name="connsiteX7" fmla="*/ 101508 w 128062"/>
                <a:gd name="connsiteY7" fmla="*/ 168402 h 251872"/>
                <a:gd name="connsiteX8" fmla="*/ 98764 w 128062"/>
                <a:gd name="connsiteY8" fmla="*/ 148565 h 251872"/>
                <a:gd name="connsiteX9" fmla="*/ 98764 w 128062"/>
                <a:gd name="connsiteY9" fmla="*/ 0 h 25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62" h="251872">
                  <a:moveTo>
                    <a:pt x="98764" y="0"/>
                  </a:moveTo>
                  <a:lnTo>
                    <a:pt x="113167" y="46164"/>
                  </a:lnTo>
                  <a:cubicBezTo>
                    <a:pt x="124875" y="89175"/>
                    <a:pt x="132614" y="133229"/>
                    <a:pt x="125073" y="158827"/>
                  </a:cubicBezTo>
                  <a:cubicBezTo>
                    <a:pt x="111877" y="203625"/>
                    <a:pt x="41253" y="254803"/>
                    <a:pt x="1735" y="251742"/>
                  </a:cubicBezTo>
                  <a:lnTo>
                    <a:pt x="0" y="251177"/>
                  </a:lnTo>
                  <a:lnTo>
                    <a:pt x="32601" y="232646"/>
                  </a:lnTo>
                  <a:cubicBezTo>
                    <a:pt x="58927" y="218888"/>
                    <a:pt x="84591" y="205923"/>
                    <a:pt x="94116" y="190577"/>
                  </a:cubicBezTo>
                  <a:cubicBezTo>
                    <a:pt x="98879" y="182904"/>
                    <a:pt x="101062" y="175628"/>
                    <a:pt x="101508" y="168402"/>
                  </a:cubicBezTo>
                  <a:lnTo>
                    <a:pt x="98764" y="148565"/>
                  </a:lnTo>
                  <a:lnTo>
                    <a:pt x="98764" y="0"/>
                  </a:lnTo>
                  <a:close/>
                </a:path>
              </a:pathLst>
            </a:custGeom>
            <a:solidFill>
              <a:srgbClr val="E4B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01B6BE4-0CB0-0915-16AB-A5F949AD7975}"/>
                </a:ext>
              </a:extLst>
            </p:cNvPr>
            <p:cNvSpPr/>
            <p:nvPr/>
          </p:nvSpPr>
          <p:spPr>
            <a:xfrm>
              <a:off x="7981395" y="3347423"/>
              <a:ext cx="424963" cy="584503"/>
            </a:xfrm>
            <a:custGeom>
              <a:avLst/>
              <a:gdLst>
                <a:gd name="connsiteX0" fmla="*/ 155877 w 424963"/>
                <a:gd name="connsiteY0" fmla="*/ 0 h 584503"/>
                <a:gd name="connsiteX1" fmla="*/ 209967 w 424963"/>
                <a:gd name="connsiteY1" fmla="*/ 33366 h 584503"/>
                <a:gd name="connsiteX2" fmla="*/ 348079 w 424963"/>
                <a:gd name="connsiteY2" fmla="*/ 144888 h 584503"/>
                <a:gd name="connsiteX3" fmla="*/ 424279 w 424963"/>
                <a:gd name="connsiteY3" fmla="*/ 348088 h 584503"/>
                <a:gd name="connsiteX4" fmla="*/ 316329 w 424963"/>
                <a:gd name="connsiteY4" fmla="*/ 544938 h 584503"/>
                <a:gd name="connsiteX5" fmla="*/ 87729 w 424963"/>
                <a:gd name="connsiteY5" fmla="*/ 576688 h 584503"/>
                <a:gd name="connsiteX6" fmla="*/ 5179 w 424963"/>
                <a:gd name="connsiteY6" fmla="*/ 443338 h 584503"/>
                <a:gd name="connsiteX7" fmla="*/ 24229 w 424963"/>
                <a:gd name="connsiteY7" fmla="*/ 309988 h 584503"/>
                <a:gd name="connsiteX8" fmla="*/ 51663 w 424963"/>
                <a:gd name="connsiteY8" fmla="*/ 284786 h 584503"/>
                <a:gd name="connsiteX9" fmla="*/ 57113 w 424963"/>
                <a:gd name="connsiteY9" fmla="*/ 281688 h 584503"/>
                <a:gd name="connsiteX10" fmla="*/ 58848 w 424963"/>
                <a:gd name="connsiteY10" fmla="*/ 282253 h 584503"/>
                <a:gd name="connsiteX11" fmla="*/ 182186 w 424963"/>
                <a:gd name="connsiteY11" fmla="*/ 189338 h 584503"/>
                <a:gd name="connsiteX12" fmla="*/ 170280 w 424963"/>
                <a:gd name="connsiteY12" fmla="*/ 76675 h 584503"/>
                <a:gd name="connsiteX13" fmla="*/ 155877 w 424963"/>
                <a:gd name="connsiteY13" fmla="*/ 30511 h 584503"/>
                <a:gd name="connsiteX14" fmla="*/ 155877 w 424963"/>
                <a:gd name="connsiteY14" fmla="*/ 0 h 58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4963" h="584503">
                  <a:moveTo>
                    <a:pt x="155877" y="0"/>
                  </a:moveTo>
                  <a:lnTo>
                    <a:pt x="209967" y="33366"/>
                  </a:lnTo>
                  <a:cubicBezTo>
                    <a:pt x="263677" y="69482"/>
                    <a:pt x="320033" y="113138"/>
                    <a:pt x="348079" y="144888"/>
                  </a:cubicBezTo>
                  <a:cubicBezTo>
                    <a:pt x="404171" y="208388"/>
                    <a:pt x="429571" y="281413"/>
                    <a:pt x="424279" y="348088"/>
                  </a:cubicBezTo>
                  <a:cubicBezTo>
                    <a:pt x="418987" y="414763"/>
                    <a:pt x="372421" y="506838"/>
                    <a:pt x="316329" y="544938"/>
                  </a:cubicBezTo>
                  <a:cubicBezTo>
                    <a:pt x="260237" y="583038"/>
                    <a:pt x="139587" y="593621"/>
                    <a:pt x="87729" y="576688"/>
                  </a:cubicBezTo>
                  <a:cubicBezTo>
                    <a:pt x="35871" y="559755"/>
                    <a:pt x="15762" y="487788"/>
                    <a:pt x="5179" y="443338"/>
                  </a:cubicBezTo>
                  <a:cubicBezTo>
                    <a:pt x="-5404" y="398888"/>
                    <a:pt x="-113" y="347030"/>
                    <a:pt x="24229" y="309988"/>
                  </a:cubicBezTo>
                  <a:cubicBezTo>
                    <a:pt x="30315" y="300728"/>
                    <a:pt x="40104" y="292459"/>
                    <a:pt x="51663" y="284786"/>
                  </a:cubicBezTo>
                  <a:lnTo>
                    <a:pt x="57113" y="281688"/>
                  </a:lnTo>
                  <a:lnTo>
                    <a:pt x="58848" y="282253"/>
                  </a:lnTo>
                  <a:cubicBezTo>
                    <a:pt x="98366" y="285314"/>
                    <a:pt x="168990" y="234136"/>
                    <a:pt x="182186" y="189338"/>
                  </a:cubicBezTo>
                  <a:cubicBezTo>
                    <a:pt x="189727" y="163740"/>
                    <a:pt x="181988" y="119686"/>
                    <a:pt x="170280" y="76675"/>
                  </a:cubicBezTo>
                  <a:lnTo>
                    <a:pt x="155877" y="30511"/>
                  </a:lnTo>
                  <a:lnTo>
                    <a:pt x="155877" y="0"/>
                  </a:ln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  <a:effectLst>
              <a:outerShdw dist="12700" dir="5400000" algn="t" rotWithShape="0">
                <a:srgbClr val="E4B09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E369AF-7CF5-5FF7-76E2-C4EFEACBB062}"/>
              </a:ext>
            </a:extLst>
          </p:cNvPr>
          <p:cNvGrpSpPr/>
          <p:nvPr/>
        </p:nvGrpSpPr>
        <p:grpSpPr>
          <a:xfrm>
            <a:off x="3758889" y="1490248"/>
            <a:ext cx="660503" cy="908470"/>
            <a:chOff x="7313310" y="2699138"/>
            <a:chExt cx="424963" cy="584503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FAC3D0A-6A69-F7A6-488B-E7508F16804D}"/>
                </a:ext>
              </a:extLst>
            </p:cNvPr>
            <p:cNvSpPr/>
            <p:nvPr/>
          </p:nvSpPr>
          <p:spPr>
            <a:xfrm>
              <a:off x="7370423" y="2729649"/>
              <a:ext cx="128062" cy="251872"/>
            </a:xfrm>
            <a:custGeom>
              <a:avLst/>
              <a:gdLst>
                <a:gd name="connsiteX0" fmla="*/ 98764 w 128062"/>
                <a:gd name="connsiteY0" fmla="*/ 0 h 251872"/>
                <a:gd name="connsiteX1" fmla="*/ 113167 w 128062"/>
                <a:gd name="connsiteY1" fmla="*/ 46164 h 251872"/>
                <a:gd name="connsiteX2" fmla="*/ 125073 w 128062"/>
                <a:gd name="connsiteY2" fmla="*/ 158827 h 251872"/>
                <a:gd name="connsiteX3" fmla="*/ 1735 w 128062"/>
                <a:gd name="connsiteY3" fmla="*/ 251742 h 251872"/>
                <a:gd name="connsiteX4" fmla="*/ 0 w 128062"/>
                <a:gd name="connsiteY4" fmla="*/ 251177 h 251872"/>
                <a:gd name="connsiteX5" fmla="*/ 32601 w 128062"/>
                <a:gd name="connsiteY5" fmla="*/ 232646 h 251872"/>
                <a:gd name="connsiteX6" fmla="*/ 94116 w 128062"/>
                <a:gd name="connsiteY6" fmla="*/ 190577 h 251872"/>
                <a:gd name="connsiteX7" fmla="*/ 101508 w 128062"/>
                <a:gd name="connsiteY7" fmla="*/ 168402 h 251872"/>
                <a:gd name="connsiteX8" fmla="*/ 98764 w 128062"/>
                <a:gd name="connsiteY8" fmla="*/ 148565 h 251872"/>
                <a:gd name="connsiteX9" fmla="*/ 98764 w 128062"/>
                <a:gd name="connsiteY9" fmla="*/ 0 h 25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62" h="251872">
                  <a:moveTo>
                    <a:pt x="98764" y="0"/>
                  </a:moveTo>
                  <a:lnTo>
                    <a:pt x="113167" y="46164"/>
                  </a:lnTo>
                  <a:cubicBezTo>
                    <a:pt x="124875" y="89175"/>
                    <a:pt x="132614" y="133229"/>
                    <a:pt x="125073" y="158827"/>
                  </a:cubicBezTo>
                  <a:cubicBezTo>
                    <a:pt x="111877" y="203625"/>
                    <a:pt x="41253" y="254803"/>
                    <a:pt x="1735" y="251742"/>
                  </a:cubicBezTo>
                  <a:lnTo>
                    <a:pt x="0" y="251177"/>
                  </a:lnTo>
                  <a:lnTo>
                    <a:pt x="32601" y="232646"/>
                  </a:lnTo>
                  <a:cubicBezTo>
                    <a:pt x="58927" y="218888"/>
                    <a:pt x="84591" y="205923"/>
                    <a:pt x="94116" y="190577"/>
                  </a:cubicBezTo>
                  <a:cubicBezTo>
                    <a:pt x="98879" y="182904"/>
                    <a:pt x="101062" y="175628"/>
                    <a:pt x="101508" y="168402"/>
                  </a:cubicBezTo>
                  <a:lnTo>
                    <a:pt x="98764" y="148565"/>
                  </a:lnTo>
                  <a:lnTo>
                    <a:pt x="98764" y="0"/>
                  </a:lnTo>
                  <a:close/>
                </a:path>
              </a:pathLst>
            </a:custGeom>
            <a:solidFill>
              <a:srgbClr val="E4B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B368F8C-6737-EBDC-C0C3-8056B06EF22C}"/>
                </a:ext>
              </a:extLst>
            </p:cNvPr>
            <p:cNvSpPr/>
            <p:nvPr/>
          </p:nvSpPr>
          <p:spPr>
            <a:xfrm>
              <a:off x="7313310" y="2699138"/>
              <a:ext cx="424963" cy="584503"/>
            </a:xfrm>
            <a:custGeom>
              <a:avLst/>
              <a:gdLst>
                <a:gd name="connsiteX0" fmla="*/ 155877 w 424963"/>
                <a:gd name="connsiteY0" fmla="*/ 0 h 584503"/>
                <a:gd name="connsiteX1" fmla="*/ 209967 w 424963"/>
                <a:gd name="connsiteY1" fmla="*/ 33366 h 584503"/>
                <a:gd name="connsiteX2" fmla="*/ 348079 w 424963"/>
                <a:gd name="connsiteY2" fmla="*/ 144888 h 584503"/>
                <a:gd name="connsiteX3" fmla="*/ 424279 w 424963"/>
                <a:gd name="connsiteY3" fmla="*/ 348088 h 584503"/>
                <a:gd name="connsiteX4" fmla="*/ 316329 w 424963"/>
                <a:gd name="connsiteY4" fmla="*/ 544938 h 584503"/>
                <a:gd name="connsiteX5" fmla="*/ 87729 w 424963"/>
                <a:gd name="connsiteY5" fmla="*/ 576688 h 584503"/>
                <a:gd name="connsiteX6" fmla="*/ 5179 w 424963"/>
                <a:gd name="connsiteY6" fmla="*/ 443338 h 584503"/>
                <a:gd name="connsiteX7" fmla="*/ 24229 w 424963"/>
                <a:gd name="connsiteY7" fmla="*/ 309988 h 584503"/>
                <a:gd name="connsiteX8" fmla="*/ 51663 w 424963"/>
                <a:gd name="connsiteY8" fmla="*/ 284786 h 584503"/>
                <a:gd name="connsiteX9" fmla="*/ 57113 w 424963"/>
                <a:gd name="connsiteY9" fmla="*/ 281688 h 584503"/>
                <a:gd name="connsiteX10" fmla="*/ 58848 w 424963"/>
                <a:gd name="connsiteY10" fmla="*/ 282253 h 584503"/>
                <a:gd name="connsiteX11" fmla="*/ 182186 w 424963"/>
                <a:gd name="connsiteY11" fmla="*/ 189338 h 584503"/>
                <a:gd name="connsiteX12" fmla="*/ 170280 w 424963"/>
                <a:gd name="connsiteY12" fmla="*/ 76675 h 584503"/>
                <a:gd name="connsiteX13" fmla="*/ 155877 w 424963"/>
                <a:gd name="connsiteY13" fmla="*/ 30511 h 584503"/>
                <a:gd name="connsiteX14" fmla="*/ 155877 w 424963"/>
                <a:gd name="connsiteY14" fmla="*/ 0 h 58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4963" h="584503">
                  <a:moveTo>
                    <a:pt x="155877" y="0"/>
                  </a:moveTo>
                  <a:lnTo>
                    <a:pt x="209967" y="33366"/>
                  </a:lnTo>
                  <a:cubicBezTo>
                    <a:pt x="263677" y="69482"/>
                    <a:pt x="320033" y="113138"/>
                    <a:pt x="348079" y="144888"/>
                  </a:cubicBezTo>
                  <a:cubicBezTo>
                    <a:pt x="404171" y="208388"/>
                    <a:pt x="429571" y="281413"/>
                    <a:pt x="424279" y="348088"/>
                  </a:cubicBezTo>
                  <a:cubicBezTo>
                    <a:pt x="418987" y="414763"/>
                    <a:pt x="372421" y="506838"/>
                    <a:pt x="316329" y="544938"/>
                  </a:cubicBezTo>
                  <a:cubicBezTo>
                    <a:pt x="260237" y="583038"/>
                    <a:pt x="139587" y="593621"/>
                    <a:pt x="87729" y="576688"/>
                  </a:cubicBezTo>
                  <a:cubicBezTo>
                    <a:pt x="35871" y="559755"/>
                    <a:pt x="15762" y="487788"/>
                    <a:pt x="5179" y="443338"/>
                  </a:cubicBezTo>
                  <a:cubicBezTo>
                    <a:pt x="-5404" y="398888"/>
                    <a:pt x="-113" y="347030"/>
                    <a:pt x="24229" y="309988"/>
                  </a:cubicBezTo>
                  <a:cubicBezTo>
                    <a:pt x="30315" y="300728"/>
                    <a:pt x="40104" y="292459"/>
                    <a:pt x="51663" y="284786"/>
                  </a:cubicBezTo>
                  <a:lnTo>
                    <a:pt x="57113" y="281688"/>
                  </a:lnTo>
                  <a:lnTo>
                    <a:pt x="58848" y="282253"/>
                  </a:lnTo>
                  <a:cubicBezTo>
                    <a:pt x="98366" y="285314"/>
                    <a:pt x="168990" y="234136"/>
                    <a:pt x="182186" y="189338"/>
                  </a:cubicBezTo>
                  <a:cubicBezTo>
                    <a:pt x="189727" y="163740"/>
                    <a:pt x="181988" y="119686"/>
                    <a:pt x="170280" y="76675"/>
                  </a:cubicBezTo>
                  <a:lnTo>
                    <a:pt x="155877" y="30511"/>
                  </a:lnTo>
                  <a:lnTo>
                    <a:pt x="155877" y="0"/>
                  </a:ln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  <a:effectLst>
              <a:outerShdw dist="12700" dir="5400000" algn="t" rotWithShape="0">
                <a:srgbClr val="E4B09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05D26FAA-A22A-8D58-BA2B-FF24A69140B9}"/>
              </a:ext>
            </a:extLst>
          </p:cNvPr>
          <p:cNvSpPr/>
          <p:nvPr/>
        </p:nvSpPr>
        <p:spPr>
          <a:xfrm>
            <a:off x="3842491" y="1951107"/>
            <a:ext cx="257580" cy="398607"/>
          </a:xfrm>
          <a:custGeom>
            <a:avLst/>
            <a:gdLst>
              <a:gd name="connsiteX0" fmla="*/ 52875 w 208701"/>
              <a:gd name="connsiteY0" fmla="*/ 25978 h 247063"/>
              <a:gd name="connsiteX1" fmla="*/ 2869 w 208701"/>
              <a:gd name="connsiteY1" fmla="*/ 80747 h 247063"/>
              <a:gd name="connsiteX2" fmla="*/ 12394 w 208701"/>
              <a:gd name="connsiteY2" fmla="*/ 183141 h 247063"/>
              <a:gd name="connsiteX3" fmla="*/ 64781 w 208701"/>
              <a:gd name="connsiteY3" fmla="*/ 245053 h 247063"/>
              <a:gd name="connsiteX4" fmla="*/ 160031 w 208701"/>
              <a:gd name="connsiteY4" fmla="*/ 228385 h 247063"/>
              <a:gd name="connsiteX5" fmla="*/ 207656 w 208701"/>
              <a:gd name="connsiteY5" fmla="*/ 192666 h 247063"/>
              <a:gd name="connsiteX6" fmla="*/ 117169 w 208701"/>
              <a:gd name="connsiteY6" fmla="*/ 11691 h 247063"/>
              <a:gd name="connsiteX7" fmla="*/ 52875 w 208701"/>
              <a:gd name="connsiteY7" fmla="*/ 25978 h 247063"/>
              <a:gd name="connsiteX0" fmla="*/ 52875 w 208246"/>
              <a:gd name="connsiteY0" fmla="*/ 25978 h 248511"/>
              <a:gd name="connsiteX1" fmla="*/ 2869 w 208246"/>
              <a:gd name="connsiteY1" fmla="*/ 80747 h 248511"/>
              <a:gd name="connsiteX2" fmla="*/ 12394 w 208246"/>
              <a:gd name="connsiteY2" fmla="*/ 183141 h 248511"/>
              <a:gd name="connsiteX3" fmla="*/ 64781 w 208246"/>
              <a:gd name="connsiteY3" fmla="*/ 245053 h 248511"/>
              <a:gd name="connsiteX4" fmla="*/ 131456 w 208246"/>
              <a:gd name="connsiteY4" fmla="*/ 235528 h 248511"/>
              <a:gd name="connsiteX5" fmla="*/ 207656 w 208246"/>
              <a:gd name="connsiteY5" fmla="*/ 192666 h 248511"/>
              <a:gd name="connsiteX6" fmla="*/ 117169 w 208246"/>
              <a:gd name="connsiteY6" fmla="*/ 11691 h 248511"/>
              <a:gd name="connsiteX7" fmla="*/ 52875 w 208246"/>
              <a:gd name="connsiteY7" fmla="*/ 25978 h 248511"/>
              <a:gd name="connsiteX0" fmla="*/ 52875 w 168395"/>
              <a:gd name="connsiteY0" fmla="*/ 28078 h 249838"/>
              <a:gd name="connsiteX1" fmla="*/ 2869 w 168395"/>
              <a:gd name="connsiteY1" fmla="*/ 82847 h 249838"/>
              <a:gd name="connsiteX2" fmla="*/ 12394 w 168395"/>
              <a:gd name="connsiteY2" fmla="*/ 185241 h 249838"/>
              <a:gd name="connsiteX3" fmla="*/ 64781 w 168395"/>
              <a:gd name="connsiteY3" fmla="*/ 247153 h 249838"/>
              <a:gd name="connsiteX4" fmla="*/ 131456 w 168395"/>
              <a:gd name="connsiteY4" fmla="*/ 237628 h 249838"/>
              <a:gd name="connsiteX5" fmla="*/ 167174 w 168395"/>
              <a:gd name="connsiteY5" fmla="*/ 228104 h 249838"/>
              <a:gd name="connsiteX6" fmla="*/ 117169 w 168395"/>
              <a:gd name="connsiteY6" fmla="*/ 13791 h 249838"/>
              <a:gd name="connsiteX7" fmla="*/ 52875 w 168395"/>
              <a:gd name="connsiteY7" fmla="*/ 28078 h 249838"/>
              <a:gd name="connsiteX0" fmla="*/ 52875 w 168063"/>
              <a:gd name="connsiteY0" fmla="*/ 28078 h 250929"/>
              <a:gd name="connsiteX1" fmla="*/ 2869 w 168063"/>
              <a:gd name="connsiteY1" fmla="*/ 82847 h 250929"/>
              <a:gd name="connsiteX2" fmla="*/ 12394 w 168063"/>
              <a:gd name="connsiteY2" fmla="*/ 185241 h 250929"/>
              <a:gd name="connsiteX3" fmla="*/ 64781 w 168063"/>
              <a:gd name="connsiteY3" fmla="*/ 247153 h 250929"/>
              <a:gd name="connsiteX4" fmla="*/ 119550 w 168063"/>
              <a:gd name="connsiteY4" fmla="*/ 242390 h 250929"/>
              <a:gd name="connsiteX5" fmla="*/ 167174 w 168063"/>
              <a:gd name="connsiteY5" fmla="*/ 228104 h 250929"/>
              <a:gd name="connsiteX6" fmla="*/ 117169 w 168063"/>
              <a:gd name="connsiteY6" fmla="*/ 13791 h 250929"/>
              <a:gd name="connsiteX7" fmla="*/ 52875 w 168063"/>
              <a:gd name="connsiteY7" fmla="*/ 28078 h 250929"/>
              <a:gd name="connsiteX0" fmla="*/ 52875 w 168063"/>
              <a:gd name="connsiteY0" fmla="*/ 28078 h 256469"/>
              <a:gd name="connsiteX1" fmla="*/ 2869 w 168063"/>
              <a:gd name="connsiteY1" fmla="*/ 82847 h 256469"/>
              <a:gd name="connsiteX2" fmla="*/ 12394 w 168063"/>
              <a:gd name="connsiteY2" fmla="*/ 185241 h 256469"/>
              <a:gd name="connsiteX3" fmla="*/ 64781 w 168063"/>
              <a:gd name="connsiteY3" fmla="*/ 247153 h 256469"/>
              <a:gd name="connsiteX4" fmla="*/ 119550 w 168063"/>
              <a:gd name="connsiteY4" fmla="*/ 254296 h 256469"/>
              <a:gd name="connsiteX5" fmla="*/ 167174 w 168063"/>
              <a:gd name="connsiteY5" fmla="*/ 228104 h 256469"/>
              <a:gd name="connsiteX6" fmla="*/ 117169 w 168063"/>
              <a:gd name="connsiteY6" fmla="*/ 13791 h 256469"/>
              <a:gd name="connsiteX7" fmla="*/ 52875 w 168063"/>
              <a:gd name="connsiteY7" fmla="*/ 28078 h 256469"/>
              <a:gd name="connsiteX0" fmla="*/ 52875 w 165725"/>
              <a:gd name="connsiteY0" fmla="*/ 26154 h 256461"/>
              <a:gd name="connsiteX1" fmla="*/ 2869 w 165725"/>
              <a:gd name="connsiteY1" fmla="*/ 80923 h 256461"/>
              <a:gd name="connsiteX2" fmla="*/ 12394 w 165725"/>
              <a:gd name="connsiteY2" fmla="*/ 183317 h 256461"/>
              <a:gd name="connsiteX3" fmla="*/ 64781 w 165725"/>
              <a:gd name="connsiteY3" fmla="*/ 245229 h 256461"/>
              <a:gd name="connsiteX4" fmla="*/ 119550 w 165725"/>
              <a:gd name="connsiteY4" fmla="*/ 252372 h 256461"/>
              <a:gd name="connsiteX5" fmla="*/ 164793 w 165725"/>
              <a:gd name="connsiteY5" fmla="*/ 199986 h 256461"/>
              <a:gd name="connsiteX6" fmla="*/ 117169 w 165725"/>
              <a:gd name="connsiteY6" fmla="*/ 11867 h 256461"/>
              <a:gd name="connsiteX7" fmla="*/ 52875 w 165725"/>
              <a:gd name="connsiteY7" fmla="*/ 26154 h 25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725" h="256461">
                <a:moveTo>
                  <a:pt x="52875" y="26154"/>
                </a:moveTo>
                <a:cubicBezTo>
                  <a:pt x="33825" y="37663"/>
                  <a:pt x="9616" y="54729"/>
                  <a:pt x="2869" y="80923"/>
                </a:cubicBezTo>
                <a:cubicBezTo>
                  <a:pt x="-3878" y="107117"/>
                  <a:pt x="2075" y="155933"/>
                  <a:pt x="12394" y="183317"/>
                </a:cubicBezTo>
                <a:cubicBezTo>
                  <a:pt x="22713" y="210701"/>
                  <a:pt x="46922" y="233720"/>
                  <a:pt x="64781" y="245229"/>
                </a:cubicBezTo>
                <a:cubicBezTo>
                  <a:pt x="82640" y="256738"/>
                  <a:pt x="102881" y="259912"/>
                  <a:pt x="119550" y="252372"/>
                </a:cubicBezTo>
                <a:cubicBezTo>
                  <a:pt x="136219" y="244832"/>
                  <a:pt x="171937" y="236102"/>
                  <a:pt x="164793" y="199986"/>
                </a:cubicBezTo>
                <a:cubicBezTo>
                  <a:pt x="157649" y="163870"/>
                  <a:pt x="135822" y="40839"/>
                  <a:pt x="117169" y="11867"/>
                </a:cubicBezTo>
                <a:cubicBezTo>
                  <a:pt x="98516" y="-17105"/>
                  <a:pt x="71925" y="14645"/>
                  <a:pt x="52875" y="261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3CAF3832-359D-0C9F-3899-20ED6297A14E}"/>
              </a:ext>
            </a:extLst>
          </p:cNvPr>
          <p:cNvSpPr/>
          <p:nvPr/>
        </p:nvSpPr>
        <p:spPr>
          <a:xfrm rot="354946">
            <a:off x="3822636" y="2619470"/>
            <a:ext cx="257580" cy="398607"/>
          </a:xfrm>
          <a:custGeom>
            <a:avLst/>
            <a:gdLst>
              <a:gd name="connsiteX0" fmla="*/ 52875 w 208701"/>
              <a:gd name="connsiteY0" fmla="*/ 25978 h 247063"/>
              <a:gd name="connsiteX1" fmla="*/ 2869 w 208701"/>
              <a:gd name="connsiteY1" fmla="*/ 80747 h 247063"/>
              <a:gd name="connsiteX2" fmla="*/ 12394 w 208701"/>
              <a:gd name="connsiteY2" fmla="*/ 183141 h 247063"/>
              <a:gd name="connsiteX3" fmla="*/ 64781 w 208701"/>
              <a:gd name="connsiteY3" fmla="*/ 245053 h 247063"/>
              <a:gd name="connsiteX4" fmla="*/ 160031 w 208701"/>
              <a:gd name="connsiteY4" fmla="*/ 228385 h 247063"/>
              <a:gd name="connsiteX5" fmla="*/ 207656 w 208701"/>
              <a:gd name="connsiteY5" fmla="*/ 192666 h 247063"/>
              <a:gd name="connsiteX6" fmla="*/ 117169 w 208701"/>
              <a:gd name="connsiteY6" fmla="*/ 11691 h 247063"/>
              <a:gd name="connsiteX7" fmla="*/ 52875 w 208701"/>
              <a:gd name="connsiteY7" fmla="*/ 25978 h 247063"/>
              <a:gd name="connsiteX0" fmla="*/ 52875 w 208246"/>
              <a:gd name="connsiteY0" fmla="*/ 25978 h 248511"/>
              <a:gd name="connsiteX1" fmla="*/ 2869 w 208246"/>
              <a:gd name="connsiteY1" fmla="*/ 80747 h 248511"/>
              <a:gd name="connsiteX2" fmla="*/ 12394 w 208246"/>
              <a:gd name="connsiteY2" fmla="*/ 183141 h 248511"/>
              <a:gd name="connsiteX3" fmla="*/ 64781 w 208246"/>
              <a:gd name="connsiteY3" fmla="*/ 245053 h 248511"/>
              <a:gd name="connsiteX4" fmla="*/ 131456 w 208246"/>
              <a:gd name="connsiteY4" fmla="*/ 235528 h 248511"/>
              <a:gd name="connsiteX5" fmla="*/ 207656 w 208246"/>
              <a:gd name="connsiteY5" fmla="*/ 192666 h 248511"/>
              <a:gd name="connsiteX6" fmla="*/ 117169 w 208246"/>
              <a:gd name="connsiteY6" fmla="*/ 11691 h 248511"/>
              <a:gd name="connsiteX7" fmla="*/ 52875 w 208246"/>
              <a:gd name="connsiteY7" fmla="*/ 25978 h 248511"/>
              <a:gd name="connsiteX0" fmla="*/ 52875 w 168395"/>
              <a:gd name="connsiteY0" fmla="*/ 28078 h 249838"/>
              <a:gd name="connsiteX1" fmla="*/ 2869 w 168395"/>
              <a:gd name="connsiteY1" fmla="*/ 82847 h 249838"/>
              <a:gd name="connsiteX2" fmla="*/ 12394 w 168395"/>
              <a:gd name="connsiteY2" fmla="*/ 185241 h 249838"/>
              <a:gd name="connsiteX3" fmla="*/ 64781 w 168395"/>
              <a:gd name="connsiteY3" fmla="*/ 247153 h 249838"/>
              <a:gd name="connsiteX4" fmla="*/ 131456 w 168395"/>
              <a:gd name="connsiteY4" fmla="*/ 237628 h 249838"/>
              <a:gd name="connsiteX5" fmla="*/ 167174 w 168395"/>
              <a:gd name="connsiteY5" fmla="*/ 228104 h 249838"/>
              <a:gd name="connsiteX6" fmla="*/ 117169 w 168395"/>
              <a:gd name="connsiteY6" fmla="*/ 13791 h 249838"/>
              <a:gd name="connsiteX7" fmla="*/ 52875 w 168395"/>
              <a:gd name="connsiteY7" fmla="*/ 28078 h 249838"/>
              <a:gd name="connsiteX0" fmla="*/ 52875 w 168063"/>
              <a:gd name="connsiteY0" fmla="*/ 28078 h 250929"/>
              <a:gd name="connsiteX1" fmla="*/ 2869 w 168063"/>
              <a:gd name="connsiteY1" fmla="*/ 82847 h 250929"/>
              <a:gd name="connsiteX2" fmla="*/ 12394 w 168063"/>
              <a:gd name="connsiteY2" fmla="*/ 185241 h 250929"/>
              <a:gd name="connsiteX3" fmla="*/ 64781 w 168063"/>
              <a:gd name="connsiteY3" fmla="*/ 247153 h 250929"/>
              <a:gd name="connsiteX4" fmla="*/ 119550 w 168063"/>
              <a:gd name="connsiteY4" fmla="*/ 242390 h 250929"/>
              <a:gd name="connsiteX5" fmla="*/ 167174 w 168063"/>
              <a:gd name="connsiteY5" fmla="*/ 228104 h 250929"/>
              <a:gd name="connsiteX6" fmla="*/ 117169 w 168063"/>
              <a:gd name="connsiteY6" fmla="*/ 13791 h 250929"/>
              <a:gd name="connsiteX7" fmla="*/ 52875 w 168063"/>
              <a:gd name="connsiteY7" fmla="*/ 28078 h 250929"/>
              <a:gd name="connsiteX0" fmla="*/ 52875 w 168063"/>
              <a:gd name="connsiteY0" fmla="*/ 28078 h 256469"/>
              <a:gd name="connsiteX1" fmla="*/ 2869 w 168063"/>
              <a:gd name="connsiteY1" fmla="*/ 82847 h 256469"/>
              <a:gd name="connsiteX2" fmla="*/ 12394 w 168063"/>
              <a:gd name="connsiteY2" fmla="*/ 185241 h 256469"/>
              <a:gd name="connsiteX3" fmla="*/ 64781 w 168063"/>
              <a:gd name="connsiteY3" fmla="*/ 247153 h 256469"/>
              <a:gd name="connsiteX4" fmla="*/ 119550 w 168063"/>
              <a:gd name="connsiteY4" fmla="*/ 254296 h 256469"/>
              <a:gd name="connsiteX5" fmla="*/ 167174 w 168063"/>
              <a:gd name="connsiteY5" fmla="*/ 228104 h 256469"/>
              <a:gd name="connsiteX6" fmla="*/ 117169 w 168063"/>
              <a:gd name="connsiteY6" fmla="*/ 13791 h 256469"/>
              <a:gd name="connsiteX7" fmla="*/ 52875 w 168063"/>
              <a:gd name="connsiteY7" fmla="*/ 28078 h 256469"/>
              <a:gd name="connsiteX0" fmla="*/ 52875 w 165725"/>
              <a:gd name="connsiteY0" fmla="*/ 26154 h 256461"/>
              <a:gd name="connsiteX1" fmla="*/ 2869 w 165725"/>
              <a:gd name="connsiteY1" fmla="*/ 80923 h 256461"/>
              <a:gd name="connsiteX2" fmla="*/ 12394 w 165725"/>
              <a:gd name="connsiteY2" fmla="*/ 183317 h 256461"/>
              <a:gd name="connsiteX3" fmla="*/ 64781 w 165725"/>
              <a:gd name="connsiteY3" fmla="*/ 245229 h 256461"/>
              <a:gd name="connsiteX4" fmla="*/ 119550 w 165725"/>
              <a:gd name="connsiteY4" fmla="*/ 252372 h 256461"/>
              <a:gd name="connsiteX5" fmla="*/ 164793 w 165725"/>
              <a:gd name="connsiteY5" fmla="*/ 199986 h 256461"/>
              <a:gd name="connsiteX6" fmla="*/ 117169 w 165725"/>
              <a:gd name="connsiteY6" fmla="*/ 11867 h 256461"/>
              <a:gd name="connsiteX7" fmla="*/ 52875 w 165725"/>
              <a:gd name="connsiteY7" fmla="*/ 26154 h 25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725" h="256461">
                <a:moveTo>
                  <a:pt x="52875" y="26154"/>
                </a:moveTo>
                <a:cubicBezTo>
                  <a:pt x="33825" y="37663"/>
                  <a:pt x="9616" y="54729"/>
                  <a:pt x="2869" y="80923"/>
                </a:cubicBezTo>
                <a:cubicBezTo>
                  <a:pt x="-3878" y="107117"/>
                  <a:pt x="2075" y="155933"/>
                  <a:pt x="12394" y="183317"/>
                </a:cubicBezTo>
                <a:cubicBezTo>
                  <a:pt x="22713" y="210701"/>
                  <a:pt x="46922" y="233720"/>
                  <a:pt x="64781" y="245229"/>
                </a:cubicBezTo>
                <a:cubicBezTo>
                  <a:pt x="82640" y="256738"/>
                  <a:pt x="102881" y="259912"/>
                  <a:pt x="119550" y="252372"/>
                </a:cubicBezTo>
                <a:cubicBezTo>
                  <a:pt x="136219" y="244832"/>
                  <a:pt x="171937" y="236102"/>
                  <a:pt x="164793" y="199986"/>
                </a:cubicBezTo>
                <a:cubicBezTo>
                  <a:pt x="157649" y="163870"/>
                  <a:pt x="135822" y="40839"/>
                  <a:pt x="117169" y="11867"/>
                </a:cubicBezTo>
                <a:cubicBezTo>
                  <a:pt x="98516" y="-17105"/>
                  <a:pt x="71925" y="14645"/>
                  <a:pt x="52875" y="261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9C20737-CC8F-A711-AB67-A96B76C4DA86}"/>
              </a:ext>
            </a:extLst>
          </p:cNvPr>
          <p:cNvSpPr/>
          <p:nvPr/>
        </p:nvSpPr>
        <p:spPr>
          <a:xfrm rot="1728965">
            <a:off x="3796131" y="3161068"/>
            <a:ext cx="257580" cy="398607"/>
          </a:xfrm>
          <a:custGeom>
            <a:avLst/>
            <a:gdLst>
              <a:gd name="connsiteX0" fmla="*/ 52875 w 208701"/>
              <a:gd name="connsiteY0" fmla="*/ 25978 h 247063"/>
              <a:gd name="connsiteX1" fmla="*/ 2869 w 208701"/>
              <a:gd name="connsiteY1" fmla="*/ 80747 h 247063"/>
              <a:gd name="connsiteX2" fmla="*/ 12394 w 208701"/>
              <a:gd name="connsiteY2" fmla="*/ 183141 h 247063"/>
              <a:gd name="connsiteX3" fmla="*/ 64781 w 208701"/>
              <a:gd name="connsiteY3" fmla="*/ 245053 h 247063"/>
              <a:gd name="connsiteX4" fmla="*/ 160031 w 208701"/>
              <a:gd name="connsiteY4" fmla="*/ 228385 h 247063"/>
              <a:gd name="connsiteX5" fmla="*/ 207656 w 208701"/>
              <a:gd name="connsiteY5" fmla="*/ 192666 h 247063"/>
              <a:gd name="connsiteX6" fmla="*/ 117169 w 208701"/>
              <a:gd name="connsiteY6" fmla="*/ 11691 h 247063"/>
              <a:gd name="connsiteX7" fmla="*/ 52875 w 208701"/>
              <a:gd name="connsiteY7" fmla="*/ 25978 h 247063"/>
              <a:gd name="connsiteX0" fmla="*/ 52875 w 208246"/>
              <a:gd name="connsiteY0" fmla="*/ 25978 h 248511"/>
              <a:gd name="connsiteX1" fmla="*/ 2869 w 208246"/>
              <a:gd name="connsiteY1" fmla="*/ 80747 h 248511"/>
              <a:gd name="connsiteX2" fmla="*/ 12394 w 208246"/>
              <a:gd name="connsiteY2" fmla="*/ 183141 h 248511"/>
              <a:gd name="connsiteX3" fmla="*/ 64781 w 208246"/>
              <a:gd name="connsiteY3" fmla="*/ 245053 h 248511"/>
              <a:gd name="connsiteX4" fmla="*/ 131456 w 208246"/>
              <a:gd name="connsiteY4" fmla="*/ 235528 h 248511"/>
              <a:gd name="connsiteX5" fmla="*/ 207656 w 208246"/>
              <a:gd name="connsiteY5" fmla="*/ 192666 h 248511"/>
              <a:gd name="connsiteX6" fmla="*/ 117169 w 208246"/>
              <a:gd name="connsiteY6" fmla="*/ 11691 h 248511"/>
              <a:gd name="connsiteX7" fmla="*/ 52875 w 208246"/>
              <a:gd name="connsiteY7" fmla="*/ 25978 h 248511"/>
              <a:gd name="connsiteX0" fmla="*/ 52875 w 168395"/>
              <a:gd name="connsiteY0" fmla="*/ 28078 h 249838"/>
              <a:gd name="connsiteX1" fmla="*/ 2869 w 168395"/>
              <a:gd name="connsiteY1" fmla="*/ 82847 h 249838"/>
              <a:gd name="connsiteX2" fmla="*/ 12394 w 168395"/>
              <a:gd name="connsiteY2" fmla="*/ 185241 h 249838"/>
              <a:gd name="connsiteX3" fmla="*/ 64781 w 168395"/>
              <a:gd name="connsiteY3" fmla="*/ 247153 h 249838"/>
              <a:gd name="connsiteX4" fmla="*/ 131456 w 168395"/>
              <a:gd name="connsiteY4" fmla="*/ 237628 h 249838"/>
              <a:gd name="connsiteX5" fmla="*/ 167174 w 168395"/>
              <a:gd name="connsiteY5" fmla="*/ 228104 h 249838"/>
              <a:gd name="connsiteX6" fmla="*/ 117169 w 168395"/>
              <a:gd name="connsiteY6" fmla="*/ 13791 h 249838"/>
              <a:gd name="connsiteX7" fmla="*/ 52875 w 168395"/>
              <a:gd name="connsiteY7" fmla="*/ 28078 h 249838"/>
              <a:gd name="connsiteX0" fmla="*/ 52875 w 168063"/>
              <a:gd name="connsiteY0" fmla="*/ 28078 h 250929"/>
              <a:gd name="connsiteX1" fmla="*/ 2869 w 168063"/>
              <a:gd name="connsiteY1" fmla="*/ 82847 h 250929"/>
              <a:gd name="connsiteX2" fmla="*/ 12394 w 168063"/>
              <a:gd name="connsiteY2" fmla="*/ 185241 h 250929"/>
              <a:gd name="connsiteX3" fmla="*/ 64781 w 168063"/>
              <a:gd name="connsiteY3" fmla="*/ 247153 h 250929"/>
              <a:gd name="connsiteX4" fmla="*/ 119550 w 168063"/>
              <a:gd name="connsiteY4" fmla="*/ 242390 h 250929"/>
              <a:gd name="connsiteX5" fmla="*/ 167174 w 168063"/>
              <a:gd name="connsiteY5" fmla="*/ 228104 h 250929"/>
              <a:gd name="connsiteX6" fmla="*/ 117169 w 168063"/>
              <a:gd name="connsiteY6" fmla="*/ 13791 h 250929"/>
              <a:gd name="connsiteX7" fmla="*/ 52875 w 168063"/>
              <a:gd name="connsiteY7" fmla="*/ 28078 h 250929"/>
              <a:gd name="connsiteX0" fmla="*/ 52875 w 168063"/>
              <a:gd name="connsiteY0" fmla="*/ 28078 h 256469"/>
              <a:gd name="connsiteX1" fmla="*/ 2869 w 168063"/>
              <a:gd name="connsiteY1" fmla="*/ 82847 h 256469"/>
              <a:gd name="connsiteX2" fmla="*/ 12394 w 168063"/>
              <a:gd name="connsiteY2" fmla="*/ 185241 h 256469"/>
              <a:gd name="connsiteX3" fmla="*/ 64781 w 168063"/>
              <a:gd name="connsiteY3" fmla="*/ 247153 h 256469"/>
              <a:gd name="connsiteX4" fmla="*/ 119550 w 168063"/>
              <a:gd name="connsiteY4" fmla="*/ 254296 h 256469"/>
              <a:gd name="connsiteX5" fmla="*/ 167174 w 168063"/>
              <a:gd name="connsiteY5" fmla="*/ 228104 h 256469"/>
              <a:gd name="connsiteX6" fmla="*/ 117169 w 168063"/>
              <a:gd name="connsiteY6" fmla="*/ 13791 h 256469"/>
              <a:gd name="connsiteX7" fmla="*/ 52875 w 168063"/>
              <a:gd name="connsiteY7" fmla="*/ 28078 h 256469"/>
              <a:gd name="connsiteX0" fmla="*/ 52875 w 165725"/>
              <a:gd name="connsiteY0" fmla="*/ 26154 h 256461"/>
              <a:gd name="connsiteX1" fmla="*/ 2869 w 165725"/>
              <a:gd name="connsiteY1" fmla="*/ 80923 h 256461"/>
              <a:gd name="connsiteX2" fmla="*/ 12394 w 165725"/>
              <a:gd name="connsiteY2" fmla="*/ 183317 h 256461"/>
              <a:gd name="connsiteX3" fmla="*/ 64781 w 165725"/>
              <a:gd name="connsiteY3" fmla="*/ 245229 h 256461"/>
              <a:gd name="connsiteX4" fmla="*/ 119550 w 165725"/>
              <a:gd name="connsiteY4" fmla="*/ 252372 h 256461"/>
              <a:gd name="connsiteX5" fmla="*/ 164793 w 165725"/>
              <a:gd name="connsiteY5" fmla="*/ 199986 h 256461"/>
              <a:gd name="connsiteX6" fmla="*/ 117169 w 165725"/>
              <a:gd name="connsiteY6" fmla="*/ 11867 h 256461"/>
              <a:gd name="connsiteX7" fmla="*/ 52875 w 165725"/>
              <a:gd name="connsiteY7" fmla="*/ 26154 h 25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725" h="256461">
                <a:moveTo>
                  <a:pt x="52875" y="26154"/>
                </a:moveTo>
                <a:cubicBezTo>
                  <a:pt x="33825" y="37663"/>
                  <a:pt x="9616" y="54729"/>
                  <a:pt x="2869" y="80923"/>
                </a:cubicBezTo>
                <a:cubicBezTo>
                  <a:pt x="-3878" y="107117"/>
                  <a:pt x="2075" y="155933"/>
                  <a:pt x="12394" y="183317"/>
                </a:cubicBezTo>
                <a:cubicBezTo>
                  <a:pt x="22713" y="210701"/>
                  <a:pt x="46922" y="233720"/>
                  <a:pt x="64781" y="245229"/>
                </a:cubicBezTo>
                <a:cubicBezTo>
                  <a:pt x="82640" y="256738"/>
                  <a:pt x="102881" y="259912"/>
                  <a:pt x="119550" y="252372"/>
                </a:cubicBezTo>
                <a:cubicBezTo>
                  <a:pt x="136219" y="244832"/>
                  <a:pt x="171937" y="236102"/>
                  <a:pt x="164793" y="199986"/>
                </a:cubicBezTo>
                <a:cubicBezTo>
                  <a:pt x="157649" y="163870"/>
                  <a:pt x="135822" y="40839"/>
                  <a:pt x="117169" y="11867"/>
                </a:cubicBezTo>
                <a:cubicBezTo>
                  <a:pt x="98516" y="-17105"/>
                  <a:pt x="71925" y="14645"/>
                  <a:pt x="52875" y="261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BF53289-867E-A13A-907D-745003F5BB18}"/>
              </a:ext>
            </a:extLst>
          </p:cNvPr>
          <p:cNvSpPr/>
          <p:nvPr/>
        </p:nvSpPr>
        <p:spPr>
          <a:xfrm>
            <a:off x="1533569" y="2662407"/>
            <a:ext cx="1999622" cy="316800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346CE52-F065-C19E-8E78-5BA912273BD7}"/>
              </a:ext>
            </a:extLst>
          </p:cNvPr>
          <p:cNvCxnSpPr>
            <a:cxnSpLocks/>
          </p:cNvCxnSpPr>
          <p:nvPr/>
        </p:nvCxnSpPr>
        <p:spPr>
          <a:xfrm>
            <a:off x="1458446" y="3378608"/>
            <a:ext cx="2205417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B4C2900-2759-C662-23AE-1EC02A80B8B3}"/>
              </a:ext>
            </a:extLst>
          </p:cNvPr>
          <p:cNvGrpSpPr/>
          <p:nvPr/>
        </p:nvGrpSpPr>
        <p:grpSpPr>
          <a:xfrm>
            <a:off x="505593" y="2508901"/>
            <a:ext cx="1079642" cy="721346"/>
            <a:chOff x="521527" y="2445200"/>
            <a:chExt cx="1079642" cy="72134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8277DA2-83B7-0978-65D0-E4125C124163}"/>
                </a:ext>
              </a:extLst>
            </p:cNvPr>
            <p:cNvSpPr/>
            <p:nvPr/>
          </p:nvSpPr>
          <p:spPr>
            <a:xfrm rot="1785736">
              <a:off x="521527" y="2445200"/>
              <a:ext cx="1079642" cy="692901"/>
            </a:xfrm>
            <a:prstGeom prst="roundRect">
              <a:avLst>
                <a:gd name="adj" fmla="val 50000"/>
              </a:avLst>
            </a:prstGeom>
            <a:solidFill>
              <a:srgbClr val="FED3C2"/>
            </a:solidFill>
            <a:ln>
              <a:noFill/>
            </a:ln>
            <a:effectLst>
              <a:outerShdw dist="25400" dir="3000000" algn="t" rotWithShape="0">
                <a:srgbClr val="E4B09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6512C1FE-2255-F2DA-259A-6AEEC17821C0}"/>
                </a:ext>
              </a:extLst>
            </p:cNvPr>
            <p:cNvSpPr/>
            <p:nvPr/>
          </p:nvSpPr>
          <p:spPr>
            <a:xfrm>
              <a:off x="1032642" y="2642675"/>
              <a:ext cx="443387" cy="523871"/>
            </a:xfrm>
            <a:custGeom>
              <a:avLst/>
              <a:gdLst>
                <a:gd name="connsiteX0" fmla="*/ 77919 w 285272"/>
                <a:gd name="connsiteY0" fmla="*/ 90792 h 337055"/>
                <a:gd name="connsiteX1" fmla="*/ 125544 w 285272"/>
                <a:gd name="connsiteY1" fmla="*/ 7448 h 337055"/>
                <a:gd name="connsiteX2" fmla="*/ 201744 w 285272"/>
                <a:gd name="connsiteY2" fmla="*/ 16973 h 337055"/>
                <a:gd name="connsiteX3" fmla="*/ 280326 w 285272"/>
                <a:gd name="connsiteY3" fmla="*/ 121748 h 337055"/>
                <a:gd name="connsiteX4" fmla="*/ 263657 w 285272"/>
                <a:gd name="connsiteY4" fmla="*/ 259861 h 337055"/>
                <a:gd name="connsiteX5" fmla="*/ 154119 w 285272"/>
                <a:gd name="connsiteY5" fmla="*/ 336061 h 337055"/>
                <a:gd name="connsiteX6" fmla="*/ 11244 w 285272"/>
                <a:gd name="connsiteY6" fmla="*/ 297961 h 337055"/>
                <a:gd name="connsiteX7" fmla="*/ 16007 w 285272"/>
                <a:gd name="connsiteY7" fmla="*/ 221761 h 337055"/>
                <a:gd name="connsiteX8" fmla="*/ 77919 w 285272"/>
                <a:gd name="connsiteY8" fmla="*/ 90792 h 33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272" h="337055">
                  <a:moveTo>
                    <a:pt x="77919" y="90792"/>
                  </a:moveTo>
                  <a:cubicBezTo>
                    <a:pt x="96175" y="55073"/>
                    <a:pt x="104906" y="19751"/>
                    <a:pt x="125544" y="7448"/>
                  </a:cubicBezTo>
                  <a:cubicBezTo>
                    <a:pt x="146182" y="-4855"/>
                    <a:pt x="175947" y="-2077"/>
                    <a:pt x="201744" y="16973"/>
                  </a:cubicBezTo>
                  <a:cubicBezTo>
                    <a:pt x="227541" y="36023"/>
                    <a:pt x="270007" y="81267"/>
                    <a:pt x="280326" y="121748"/>
                  </a:cubicBezTo>
                  <a:cubicBezTo>
                    <a:pt x="290645" y="162229"/>
                    <a:pt x="284692" y="224142"/>
                    <a:pt x="263657" y="259861"/>
                  </a:cubicBezTo>
                  <a:cubicBezTo>
                    <a:pt x="242623" y="295580"/>
                    <a:pt x="196188" y="329711"/>
                    <a:pt x="154119" y="336061"/>
                  </a:cubicBezTo>
                  <a:cubicBezTo>
                    <a:pt x="112050" y="342411"/>
                    <a:pt x="34263" y="317011"/>
                    <a:pt x="11244" y="297961"/>
                  </a:cubicBezTo>
                  <a:cubicBezTo>
                    <a:pt x="-11775" y="278911"/>
                    <a:pt x="6085" y="253511"/>
                    <a:pt x="16007" y="221761"/>
                  </a:cubicBezTo>
                  <a:cubicBezTo>
                    <a:pt x="25929" y="190011"/>
                    <a:pt x="59663" y="126511"/>
                    <a:pt x="77919" y="907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0E85589-2EA1-C7F3-CAE8-488CD7C3FE02}"/>
              </a:ext>
            </a:extLst>
          </p:cNvPr>
          <p:cNvSpPr txBox="1"/>
          <p:nvPr/>
        </p:nvSpPr>
        <p:spPr>
          <a:xfrm>
            <a:off x="1906633" y="680866"/>
            <a:ext cx="1227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미로 찾기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8FABC9-D90A-A5BD-BEF4-ED070D999F18}"/>
              </a:ext>
            </a:extLst>
          </p:cNvPr>
          <p:cNvSpPr txBox="1"/>
          <p:nvPr/>
        </p:nvSpPr>
        <p:spPr>
          <a:xfrm>
            <a:off x="1846377" y="1507085"/>
            <a:ext cx="100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나미로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BA9143-7EE7-DD41-C927-61B5BCD1113C}"/>
              </a:ext>
            </a:extLst>
          </p:cNvPr>
          <p:cNvSpPr txBox="1"/>
          <p:nvPr/>
        </p:nvSpPr>
        <p:spPr>
          <a:xfrm>
            <a:off x="1404978" y="3577138"/>
            <a:ext cx="1400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/>
              <a:t>가고 싶은 장소</a:t>
            </a:r>
            <a:r>
              <a:rPr lang="en-US" altLang="ko-KR" sz="1000" dirty="0"/>
              <a:t>(</a:t>
            </a:r>
            <a:r>
              <a:rPr lang="ko-KR" altLang="en-US" sz="1000" dirty="0"/>
              <a:t>선택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0BA5A5-C609-49B9-D73A-7373A3910F16}"/>
              </a:ext>
            </a:extLst>
          </p:cNvPr>
          <p:cNvSpPr txBox="1"/>
          <p:nvPr/>
        </p:nvSpPr>
        <p:spPr>
          <a:xfrm>
            <a:off x="1419155" y="4831537"/>
            <a:ext cx="1167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만날 시간대</a:t>
            </a:r>
            <a:r>
              <a:rPr lang="en-US" altLang="ko-KR" sz="1000" dirty="0"/>
              <a:t>(</a:t>
            </a:r>
            <a:r>
              <a:rPr lang="ko-KR" altLang="en-US" sz="1000" dirty="0"/>
              <a:t>선택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537F14E-F89D-B31F-C16A-1CE2069254BF}"/>
              </a:ext>
            </a:extLst>
          </p:cNvPr>
          <p:cNvSpPr/>
          <p:nvPr/>
        </p:nvSpPr>
        <p:spPr>
          <a:xfrm>
            <a:off x="1538115" y="1451101"/>
            <a:ext cx="1999622" cy="320112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D01F66B-352D-41F2-2A10-8A73302A331E}"/>
              </a:ext>
            </a:extLst>
          </p:cNvPr>
          <p:cNvSpPr/>
          <p:nvPr/>
        </p:nvSpPr>
        <p:spPr>
          <a:xfrm>
            <a:off x="1549121" y="2038931"/>
            <a:ext cx="1999622" cy="316800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래픽 72" descr="표식 윤곽선">
            <a:extLst>
              <a:ext uri="{FF2B5EF4-FFF2-40B4-BE49-F238E27FC236}">
                <a16:creationId xmlns:a16="http://schemas.microsoft.com/office/drawing/2014/main" id="{156AE961-6142-E14E-1024-FBAE3AB0D3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17" y="2066922"/>
            <a:ext cx="274783" cy="274783"/>
          </a:xfrm>
          <a:prstGeom prst="rect">
            <a:avLst/>
          </a:prstGeom>
        </p:spPr>
      </p:pic>
      <p:pic>
        <p:nvPicPr>
          <p:cNvPr id="35" name="그래픽 34" descr="오른쪽 화살표 윤곽선">
            <a:extLst>
              <a:ext uri="{FF2B5EF4-FFF2-40B4-BE49-F238E27FC236}">
                <a16:creationId xmlns:a16="http://schemas.microsoft.com/office/drawing/2014/main" id="{0AC1D65A-43D3-D5C2-0A98-428892F315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2776"/>
          <a:stretch/>
        </p:blipFill>
        <p:spPr>
          <a:xfrm flipH="1">
            <a:off x="1334278" y="689135"/>
            <a:ext cx="261257" cy="304658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0E489E-5653-D90A-8B2E-2632A92DF0E1}"/>
              </a:ext>
            </a:extLst>
          </p:cNvPr>
          <p:cNvCxnSpPr>
            <a:cxnSpLocks/>
          </p:cNvCxnSpPr>
          <p:nvPr/>
        </p:nvCxnSpPr>
        <p:spPr>
          <a:xfrm>
            <a:off x="1250302" y="1041395"/>
            <a:ext cx="2621902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래픽 47" descr="자동차 윤곽선">
            <a:extLst>
              <a:ext uri="{FF2B5EF4-FFF2-40B4-BE49-F238E27FC236}">
                <a16:creationId xmlns:a16="http://schemas.microsoft.com/office/drawing/2014/main" id="{E6625879-CEB4-4699-DFDC-A5C4C9D6CB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9311" y="2709178"/>
            <a:ext cx="244154" cy="244154"/>
          </a:xfrm>
          <a:prstGeom prst="rect">
            <a:avLst/>
          </a:prstGeom>
        </p:spPr>
      </p:pic>
      <p:pic>
        <p:nvPicPr>
          <p:cNvPr id="64" name="그래픽 63" descr="사용자 윤곽선">
            <a:extLst>
              <a:ext uri="{FF2B5EF4-FFF2-40B4-BE49-F238E27FC236}">
                <a16:creationId xmlns:a16="http://schemas.microsoft.com/office/drawing/2014/main" id="{A7488F13-EB4C-9A31-693F-2BE9C4A5B2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9316" y="1505530"/>
            <a:ext cx="220824" cy="22082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CC760C7-58E6-90E6-5475-1931C742570E}"/>
              </a:ext>
            </a:extLst>
          </p:cNvPr>
          <p:cNvSpPr txBox="1"/>
          <p:nvPr/>
        </p:nvSpPr>
        <p:spPr>
          <a:xfrm>
            <a:off x="1802830" y="2079362"/>
            <a:ext cx="1612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미로구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미로동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8CD7F8-A703-EDB4-9F64-FE1B5C56FD47}"/>
              </a:ext>
            </a:extLst>
          </p:cNvPr>
          <p:cNvSpPr txBox="1"/>
          <p:nvPr/>
        </p:nvSpPr>
        <p:spPr>
          <a:xfrm>
            <a:off x="1840155" y="2713844"/>
            <a:ext cx="100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지하철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순위</a:t>
            </a:r>
          </a:p>
        </p:txBody>
      </p:sp>
      <p:pic>
        <p:nvPicPr>
          <p:cNvPr id="69" name="그래픽 68" descr="배지 팔로우 윤곽선">
            <a:extLst>
              <a:ext uri="{FF2B5EF4-FFF2-40B4-BE49-F238E27FC236}">
                <a16:creationId xmlns:a16="http://schemas.microsoft.com/office/drawing/2014/main" id="{66226B48-B103-87F8-385B-31B8FFB8C87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84558" y="3254366"/>
            <a:ext cx="245378" cy="245378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02ECC4C4-5822-3108-0119-8B7DB6D5AE61}"/>
              </a:ext>
            </a:extLst>
          </p:cNvPr>
          <p:cNvGrpSpPr/>
          <p:nvPr/>
        </p:nvGrpSpPr>
        <p:grpSpPr>
          <a:xfrm>
            <a:off x="1448929" y="4008328"/>
            <a:ext cx="681135" cy="641585"/>
            <a:chOff x="1517822" y="4083484"/>
            <a:chExt cx="681135" cy="641585"/>
          </a:xfrm>
        </p:grpSpPr>
        <p:pic>
          <p:nvPicPr>
            <p:cNvPr id="39" name="그래픽 38" descr="3D 안경 윤곽선">
              <a:extLst>
                <a:ext uri="{FF2B5EF4-FFF2-40B4-BE49-F238E27FC236}">
                  <a16:creationId xmlns:a16="http://schemas.microsoft.com/office/drawing/2014/main" id="{74FE1A03-0420-B9FF-99C0-46986304B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80008" y="4083484"/>
              <a:ext cx="415281" cy="415281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CB481B1-27E9-CA2C-84EC-CBA7CB268610}"/>
                </a:ext>
              </a:extLst>
            </p:cNvPr>
            <p:cNvSpPr txBox="1"/>
            <p:nvPr/>
          </p:nvSpPr>
          <p:spPr>
            <a:xfrm>
              <a:off x="1517822" y="4509625"/>
              <a:ext cx="6811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문화시설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6E051FD-A56C-8A7C-7ABB-7FCF800B8254}"/>
              </a:ext>
            </a:extLst>
          </p:cNvPr>
          <p:cNvGrpSpPr/>
          <p:nvPr/>
        </p:nvGrpSpPr>
        <p:grpSpPr>
          <a:xfrm>
            <a:off x="2217107" y="3986600"/>
            <a:ext cx="637847" cy="660160"/>
            <a:chOff x="2192055" y="4055493"/>
            <a:chExt cx="637847" cy="660160"/>
          </a:xfrm>
        </p:grpSpPr>
        <p:pic>
          <p:nvPicPr>
            <p:cNvPr id="91" name="그래픽 90" descr="테이블 차림 윤곽선">
              <a:extLst>
                <a:ext uri="{FF2B5EF4-FFF2-40B4-BE49-F238E27FC236}">
                  <a16:creationId xmlns:a16="http://schemas.microsoft.com/office/drawing/2014/main" id="{A785E80F-6579-415B-F4F6-5A07868B6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99482" y="4055493"/>
              <a:ext cx="462386" cy="462386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BB3EDC-9F83-24E7-87F4-DAC70790B9FB}"/>
                </a:ext>
              </a:extLst>
            </p:cNvPr>
            <p:cNvSpPr txBox="1"/>
            <p:nvPr/>
          </p:nvSpPr>
          <p:spPr>
            <a:xfrm>
              <a:off x="2192055" y="4500209"/>
              <a:ext cx="6378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식당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F5924622-A196-8055-92AD-72EB3701264F}"/>
              </a:ext>
            </a:extLst>
          </p:cNvPr>
          <p:cNvGrpSpPr/>
          <p:nvPr/>
        </p:nvGrpSpPr>
        <p:grpSpPr>
          <a:xfrm>
            <a:off x="3042759" y="3949406"/>
            <a:ext cx="445962" cy="700465"/>
            <a:chOff x="3042759" y="4024562"/>
            <a:chExt cx="445962" cy="700465"/>
          </a:xfrm>
        </p:grpSpPr>
        <p:pic>
          <p:nvPicPr>
            <p:cNvPr id="93" name="그래픽 92" descr="차 윤곽선">
              <a:extLst>
                <a:ext uri="{FF2B5EF4-FFF2-40B4-BE49-F238E27FC236}">
                  <a16:creationId xmlns:a16="http://schemas.microsoft.com/office/drawing/2014/main" id="{37C7568A-EA02-4489-6193-79247708B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050027" y="4024562"/>
              <a:ext cx="438694" cy="438694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CBAAF89-A543-3CEF-411D-1DF7EA4A8609}"/>
                </a:ext>
              </a:extLst>
            </p:cNvPr>
            <p:cNvSpPr txBox="1"/>
            <p:nvPr/>
          </p:nvSpPr>
          <p:spPr>
            <a:xfrm>
              <a:off x="3042759" y="4509583"/>
              <a:ext cx="4323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카페</a:t>
              </a:r>
            </a:p>
          </p:txBody>
        </p:sp>
      </p:grp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19FD1D97-845E-6336-F319-824A35F728A8}"/>
              </a:ext>
            </a:extLst>
          </p:cNvPr>
          <p:cNvSpPr/>
          <p:nvPr/>
        </p:nvSpPr>
        <p:spPr>
          <a:xfrm>
            <a:off x="1486319" y="5238337"/>
            <a:ext cx="962519" cy="216000"/>
          </a:xfrm>
          <a:prstGeom prst="round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A50D853-21D8-36C3-52C7-4AC2272B4994}"/>
              </a:ext>
            </a:extLst>
          </p:cNvPr>
          <p:cNvCxnSpPr/>
          <p:nvPr/>
        </p:nvCxnSpPr>
        <p:spPr>
          <a:xfrm>
            <a:off x="1459282" y="3989541"/>
            <a:ext cx="0" cy="651353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B987341-A1D1-3356-F66E-AB7767EF3D2B}"/>
              </a:ext>
            </a:extLst>
          </p:cNvPr>
          <p:cNvCxnSpPr/>
          <p:nvPr/>
        </p:nvCxnSpPr>
        <p:spPr>
          <a:xfrm>
            <a:off x="2156564" y="3991628"/>
            <a:ext cx="0" cy="651353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64B17A5-2854-7BB7-A8A2-AA6DD38896F0}"/>
              </a:ext>
            </a:extLst>
          </p:cNvPr>
          <p:cNvCxnSpPr/>
          <p:nvPr/>
        </p:nvCxnSpPr>
        <p:spPr>
          <a:xfrm>
            <a:off x="2922739" y="3981188"/>
            <a:ext cx="0" cy="651353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F032EC9-82B1-9E40-73D8-B10E32F9B588}"/>
              </a:ext>
            </a:extLst>
          </p:cNvPr>
          <p:cNvCxnSpPr/>
          <p:nvPr/>
        </p:nvCxnSpPr>
        <p:spPr>
          <a:xfrm>
            <a:off x="3620021" y="3989538"/>
            <a:ext cx="0" cy="651353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D493809-2AD1-289A-12B6-586438A97A64}"/>
              </a:ext>
            </a:extLst>
          </p:cNvPr>
          <p:cNvSpPr txBox="1"/>
          <p:nvPr/>
        </p:nvSpPr>
        <p:spPr>
          <a:xfrm>
            <a:off x="1407065" y="3742064"/>
            <a:ext cx="17369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600" dirty="0"/>
              <a:t>중간장소에서 가고 싶은 곳을 선택해주세요</a:t>
            </a:r>
            <a:r>
              <a:rPr lang="en-US" altLang="ko-KR" sz="600" dirty="0"/>
              <a:t>!</a:t>
            </a:r>
            <a:endParaRPr lang="ko-KR" altLang="en-US" sz="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ACEB46A-DA65-AECA-4407-A545EAE9836E}"/>
              </a:ext>
            </a:extLst>
          </p:cNvPr>
          <p:cNvSpPr txBox="1"/>
          <p:nvPr/>
        </p:nvSpPr>
        <p:spPr>
          <a:xfrm>
            <a:off x="1421678" y="5021807"/>
            <a:ext cx="17369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600" dirty="0"/>
              <a:t>시간대에 따라 추천 장소도 달라져요</a:t>
            </a:r>
            <a:r>
              <a:rPr lang="en-US" altLang="ko-KR" sz="600" dirty="0"/>
              <a:t>!</a:t>
            </a:r>
            <a:endParaRPr lang="ko-KR" altLang="en-US" sz="600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D6EE1D0-0BCC-EF71-51D5-9D44920A8E8E}"/>
              </a:ext>
            </a:extLst>
          </p:cNvPr>
          <p:cNvCxnSpPr>
            <a:cxnSpLocks/>
          </p:cNvCxnSpPr>
          <p:nvPr/>
        </p:nvCxnSpPr>
        <p:spPr>
          <a:xfrm>
            <a:off x="1296444" y="5660432"/>
            <a:ext cx="255530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그래픽 103" descr="시계 윤곽선">
            <a:extLst>
              <a:ext uri="{FF2B5EF4-FFF2-40B4-BE49-F238E27FC236}">
                <a16:creationId xmlns:a16="http://schemas.microsoft.com/office/drawing/2014/main" id="{370450E6-2D18-3FC3-16F1-E91633D06F1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11474" y="5254668"/>
            <a:ext cx="179540" cy="17954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65C0A8A6-0A64-F5B3-FDCD-D38EB8CA8891}"/>
              </a:ext>
            </a:extLst>
          </p:cNvPr>
          <p:cNvSpPr txBox="1"/>
          <p:nvPr/>
        </p:nvSpPr>
        <p:spPr>
          <a:xfrm>
            <a:off x="1654352" y="5227400"/>
            <a:ext cx="100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11:00 PM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6A6092C-D0EB-8BB8-35D9-B7ADD8B6F281}"/>
              </a:ext>
            </a:extLst>
          </p:cNvPr>
          <p:cNvGrpSpPr/>
          <p:nvPr/>
        </p:nvGrpSpPr>
        <p:grpSpPr>
          <a:xfrm>
            <a:off x="1297702" y="5698587"/>
            <a:ext cx="2522136" cy="454333"/>
            <a:chOff x="1814581" y="3639202"/>
            <a:chExt cx="2522136" cy="454333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305A31C-7104-8B5E-0018-618924964E06}"/>
                </a:ext>
              </a:extLst>
            </p:cNvPr>
            <p:cNvSpPr/>
            <p:nvPr/>
          </p:nvSpPr>
          <p:spPr>
            <a:xfrm>
              <a:off x="1814581" y="3639202"/>
              <a:ext cx="2522136" cy="454333"/>
            </a:xfrm>
            <a:prstGeom prst="roundRect">
              <a:avLst/>
            </a:prstGeom>
            <a:solidFill>
              <a:srgbClr val="A1C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70E8841-2BEA-A908-5D8E-D9586A8EAFBF}"/>
                </a:ext>
              </a:extLst>
            </p:cNvPr>
            <p:cNvSpPr txBox="1"/>
            <p:nvPr/>
          </p:nvSpPr>
          <p:spPr>
            <a:xfrm>
              <a:off x="2698762" y="3732192"/>
              <a:ext cx="6781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다음으로</a:t>
              </a:r>
            </a:p>
          </p:txBody>
        </p:sp>
      </p:grp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C95E072-51E2-2BF6-63E4-C271EEBE4A6F}"/>
              </a:ext>
            </a:extLst>
          </p:cNvPr>
          <p:cNvSpPr/>
          <p:nvPr/>
        </p:nvSpPr>
        <p:spPr>
          <a:xfrm>
            <a:off x="5606517" y="41814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5725" lvl="2" latinLnBrk="0"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# </a:t>
            </a: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앱 실행 화면</a:t>
            </a:r>
            <a:endParaRPr lang="ko-KR" altLang="en-US" sz="5400" i="1" kern="0" dirty="0">
              <a:solidFill>
                <a:prstClr val="white">
                  <a:lumMod val="65000"/>
                </a:prstClr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D6BA383-C643-E750-3F37-00AADA49F133}"/>
              </a:ext>
            </a:extLst>
          </p:cNvPr>
          <p:cNvSpPr/>
          <p:nvPr/>
        </p:nvSpPr>
        <p:spPr>
          <a:xfrm>
            <a:off x="5751298" y="2046440"/>
            <a:ext cx="1296000" cy="1296000"/>
          </a:xfrm>
          <a:prstGeom prst="rect">
            <a:avLst/>
          </a:prstGeom>
          <a:noFill/>
          <a:ln w="15875"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194" name="그림 193">
            <a:extLst>
              <a:ext uri="{FF2B5EF4-FFF2-40B4-BE49-F238E27FC236}">
                <a16:creationId xmlns:a16="http://schemas.microsoft.com/office/drawing/2014/main" id="{0A11C34D-1DF5-3D21-5120-BC6DF2A75262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5995" y="2292895"/>
            <a:ext cx="1045196" cy="1045196"/>
          </a:xfrm>
          <a:prstGeom prst="rect">
            <a:avLst/>
          </a:prstGeom>
        </p:spPr>
      </p:pic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DC4AE198-EDA4-E93E-8A1A-8DB2D94A5489}"/>
              </a:ext>
            </a:extLst>
          </p:cNvPr>
          <p:cNvGrpSpPr/>
          <p:nvPr/>
        </p:nvGrpSpPr>
        <p:grpSpPr>
          <a:xfrm>
            <a:off x="5722299" y="3819413"/>
            <a:ext cx="1296000" cy="1296000"/>
            <a:chOff x="10667724" y="2019434"/>
            <a:chExt cx="1296000" cy="1296000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BB38A3D2-2D50-2A49-2297-22007A1DDCFE}"/>
                </a:ext>
              </a:extLst>
            </p:cNvPr>
            <p:cNvSpPr/>
            <p:nvPr/>
          </p:nvSpPr>
          <p:spPr>
            <a:xfrm>
              <a:off x="10667724" y="2019434"/>
              <a:ext cx="1296000" cy="1296000"/>
            </a:xfrm>
            <a:prstGeom prst="rect">
              <a:avLst/>
            </a:prstGeom>
            <a:noFill/>
            <a:ln w="15875">
              <a:solidFill>
                <a:srgbClr val="40404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71C8F79D-649B-FB82-51B5-5B0F0FEBD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851931" y="2169731"/>
              <a:ext cx="992908" cy="992908"/>
            </a:xfrm>
            <a:prstGeom prst="rect">
              <a:avLst/>
            </a:prstGeom>
          </p:spPr>
        </p:pic>
      </p:grpSp>
      <p:sp>
        <p:nvSpPr>
          <p:cNvPr id="203" name="모서리가 둥근 직사각형 10">
            <a:extLst>
              <a:ext uri="{FF2B5EF4-FFF2-40B4-BE49-F238E27FC236}">
                <a16:creationId xmlns:a16="http://schemas.microsoft.com/office/drawing/2014/main" id="{ED9637E5-7413-8108-EB9B-5D72CF1FC8AD}"/>
              </a:ext>
            </a:extLst>
          </p:cNvPr>
          <p:cNvSpPr/>
          <p:nvPr/>
        </p:nvSpPr>
        <p:spPr>
          <a:xfrm>
            <a:off x="7492743" y="2088847"/>
            <a:ext cx="1014823" cy="3015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일단 나부터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EA3B9812-5AED-28D2-012C-137CB31C4755}"/>
              </a:ext>
            </a:extLst>
          </p:cNvPr>
          <p:cNvSpPr/>
          <p:nvPr/>
        </p:nvSpPr>
        <p:spPr>
          <a:xfrm>
            <a:off x="7424578" y="2540602"/>
            <a:ext cx="2575990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나에 대한 기본 정보부터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미리 등록했을 경우에는 자동으로 표시가 되어 번거롭게 매번 새로 설정할 필요가 없다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</a:rPr>
              <a:t>.</a:t>
            </a: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sp>
        <p:nvSpPr>
          <p:cNvPr id="205" name="모서리가 둥근 직사각형 10">
            <a:extLst>
              <a:ext uri="{FF2B5EF4-FFF2-40B4-BE49-F238E27FC236}">
                <a16:creationId xmlns:a16="http://schemas.microsoft.com/office/drawing/2014/main" id="{B1983A98-1BF0-01BF-FAE9-3FE527541D46}"/>
              </a:ext>
            </a:extLst>
          </p:cNvPr>
          <p:cNvSpPr/>
          <p:nvPr/>
        </p:nvSpPr>
        <p:spPr>
          <a:xfrm>
            <a:off x="8712573" y="2079996"/>
            <a:ext cx="672059" cy="3015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정보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206" name="모서리가 둥근 직사각형 10">
            <a:extLst>
              <a:ext uri="{FF2B5EF4-FFF2-40B4-BE49-F238E27FC236}">
                <a16:creationId xmlns:a16="http://schemas.microsoft.com/office/drawing/2014/main" id="{F530260B-9A7E-EC55-EB95-2941F111A1E0}"/>
              </a:ext>
            </a:extLst>
          </p:cNvPr>
          <p:cNvSpPr/>
          <p:nvPr/>
        </p:nvSpPr>
        <p:spPr>
          <a:xfrm>
            <a:off x="9503615" y="2088846"/>
            <a:ext cx="672059" cy="3015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적기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207" name="모서리가 둥근 직사각형 10">
            <a:extLst>
              <a:ext uri="{FF2B5EF4-FFF2-40B4-BE49-F238E27FC236}">
                <a16:creationId xmlns:a16="http://schemas.microsoft.com/office/drawing/2014/main" id="{12E4C943-B9E3-3A03-2814-B7608984DC23}"/>
              </a:ext>
            </a:extLst>
          </p:cNvPr>
          <p:cNvSpPr/>
          <p:nvPr/>
        </p:nvSpPr>
        <p:spPr>
          <a:xfrm>
            <a:off x="7492743" y="3946314"/>
            <a:ext cx="1014823" cy="3015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취향대로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F0D39CC8-3A1F-EB5D-8F0B-54136CA4B922}"/>
              </a:ext>
            </a:extLst>
          </p:cNvPr>
          <p:cNvSpPr/>
          <p:nvPr/>
        </p:nvSpPr>
        <p:spPr>
          <a:xfrm>
            <a:off x="7424577" y="4398064"/>
            <a:ext cx="2829131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만나고자 하는 장소와 시간대도 맘대로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개인 맞춤화로 추천하기에 가고자 하는 장소의 오픈시간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마감시간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정기휴일로 인해 피해 받지 않도록 한다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</a:rPr>
              <a:t>.</a:t>
            </a: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sp>
        <p:nvSpPr>
          <p:cNvPr id="209" name="모서리가 둥근 직사각형 10">
            <a:extLst>
              <a:ext uri="{FF2B5EF4-FFF2-40B4-BE49-F238E27FC236}">
                <a16:creationId xmlns:a16="http://schemas.microsoft.com/office/drawing/2014/main" id="{C0B6F68A-F1D1-7E96-B208-0299E140CE8F}"/>
              </a:ext>
            </a:extLst>
          </p:cNvPr>
          <p:cNvSpPr/>
          <p:nvPr/>
        </p:nvSpPr>
        <p:spPr>
          <a:xfrm>
            <a:off x="8582440" y="3946794"/>
            <a:ext cx="804156" cy="3015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여기서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0" name="모서리가 둥근 직사각형 10">
            <a:extLst>
              <a:ext uri="{FF2B5EF4-FFF2-40B4-BE49-F238E27FC236}">
                <a16:creationId xmlns:a16="http://schemas.microsoft.com/office/drawing/2014/main" id="{757AD021-0075-C74C-2E1C-E0E43E425FC2}"/>
              </a:ext>
            </a:extLst>
          </p:cNvPr>
          <p:cNvSpPr/>
          <p:nvPr/>
        </p:nvSpPr>
        <p:spPr>
          <a:xfrm>
            <a:off x="9445841" y="3946313"/>
            <a:ext cx="817832" cy="3015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이때쯤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6D314879-3D91-BEC3-40F6-AAC3B59BD3C2}"/>
              </a:ext>
            </a:extLst>
          </p:cNvPr>
          <p:cNvSpPr/>
          <p:nvPr/>
        </p:nvSpPr>
        <p:spPr>
          <a:xfrm>
            <a:off x="1788702" y="1720921"/>
            <a:ext cx="1043874" cy="1043874"/>
          </a:xfrm>
          <a:prstGeom prst="ellipse">
            <a:avLst/>
          </a:prstGeom>
          <a:noFill/>
          <a:ln w="22225">
            <a:solidFill>
              <a:srgbClr val="404040"/>
            </a:solidFill>
            <a:prstDash val="sysDash"/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CBC1C7A5-CE7B-FD6C-4771-5C329730FA42}"/>
              </a:ext>
            </a:extLst>
          </p:cNvPr>
          <p:cNvSpPr/>
          <p:nvPr/>
        </p:nvSpPr>
        <p:spPr>
          <a:xfrm>
            <a:off x="1420426" y="3790764"/>
            <a:ext cx="1704513" cy="1704513"/>
          </a:xfrm>
          <a:prstGeom prst="ellipse">
            <a:avLst/>
          </a:prstGeom>
          <a:noFill/>
          <a:ln w="22225">
            <a:solidFill>
              <a:srgbClr val="404040"/>
            </a:solidFill>
            <a:prstDash val="sysDash"/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8D3FFB44-CBC7-029C-EEB2-25DE4D7B0225}"/>
              </a:ext>
            </a:extLst>
          </p:cNvPr>
          <p:cNvCxnSpPr>
            <a:stCxn id="211" idx="6"/>
            <a:endCxn id="192" idx="1"/>
          </p:cNvCxnSpPr>
          <p:nvPr/>
        </p:nvCxnSpPr>
        <p:spPr>
          <a:xfrm>
            <a:off x="2832576" y="2242858"/>
            <a:ext cx="2918722" cy="451582"/>
          </a:xfrm>
          <a:prstGeom prst="straightConnector1">
            <a:avLst/>
          </a:prstGeom>
          <a:ln w="19050">
            <a:solidFill>
              <a:srgbClr val="40404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A837274D-1BA1-E92A-0287-C9F1132CE1FC}"/>
              </a:ext>
            </a:extLst>
          </p:cNvPr>
          <p:cNvCxnSpPr>
            <a:cxnSpLocks/>
            <a:stCxn id="213" idx="6"/>
            <a:endCxn id="199" idx="1"/>
          </p:cNvCxnSpPr>
          <p:nvPr/>
        </p:nvCxnSpPr>
        <p:spPr>
          <a:xfrm flipV="1">
            <a:off x="3124939" y="4467413"/>
            <a:ext cx="2597360" cy="175608"/>
          </a:xfrm>
          <a:prstGeom prst="straightConnector1">
            <a:avLst/>
          </a:prstGeom>
          <a:ln w="19050">
            <a:solidFill>
              <a:srgbClr val="40404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8877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9169C61-8ED9-34BD-899C-C8455E3A84FB}"/>
              </a:ext>
            </a:extLst>
          </p:cNvPr>
          <p:cNvSpPr/>
          <p:nvPr/>
        </p:nvSpPr>
        <p:spPr>
          <a:xfrm>
            <a:off x="3992025" y="3722361"/>
            <a:ext cx="483819" cy="545149"/>
          </a:xfrm>
          <a:custGeom>
            <a:avLst/>
            <a:gdLst>
              <a:gd name="connsiteX0" fmla="*/ 0 w 311286"/>
              <a:gd name="connsiteY0" fmla="*/ 0 h 350745"/>
              <a:gd name="connsiteX1" fmla="*/ 71983 w 311286"/>
              <a:gd name="connsiteY1" fmla="*/ 19522 h 350745"/>
              <a:gd name="connsiteX2" fmla="*/ 144214 w 311286"/>
              <a:gd name="connsiteY2" fmla="*/ 43037 h 350745"/>
              <a:gd name="connsiteX3" fmla="*/ 296614 w 311286"/>
              <a:gd name="connsiteY3" fmla="*/ 150987 h 350745"/>
              <a:gd name="connsiteX4" fmla="*/ 258514 w 311286"/>
              <a:gd name="connsiteY4" fmla="*/ 252587 h 350745"/>
              <a:gd name="connsiteX5" fmla="*/ 73967 w 311286"/>
              <a:gd name="connsiteY5" fmla="*/ 331169 h 350745"/>
              <a:gd name="connsiteX6" fmla="*/ 0 w 311286"/>
              <a:gd name="connsiteY6" fmla="*/ 350745 h 350745"/>
              <a:gd name="connsiteX0" fmla="*/ 0 w 311286"/>
              <a:gd name="connsiteY0" fmla="*/ 0 h 350745"/>
              <a:gd name="connsiteX1" fmla="*/ 71983 w 311286"/>
              <a:gd name="connsiteY1" fmla="*/ 19522 h 350745"/>
              <a:gd name="connsiteX2" fmla="*/ 144214 w 311286"/>
              <a:gd name="connsiteY2" fmla="*/ 43037 h 350745"/>
              <a:gd name="connsiteX3" fmla="*/ 296614 w 311286"/>
              <a:gd name="connsiteY3" fmla="*/ 150987 h 350745"/>
              <a:gd name="connsiteX4" fmla="*/ 258514 w 311286"/>
              <a:gd name="connsiteY4" fmla="*/ 290687 h 350745"/>
              <a:gd name="connsiteX5" fmla="*/ 73967 w 311286"/>
              <a:gd name="connsiteY5" fmla="*/ 331169 h 350745"/>
              <a:gd name="connsiteX6" fmla="*/ 0 w 311286"/>
              <a:gd name="connsiteY6" fmla="*/ 350745 h 350745"/>
              <a:gd name="connsiteX7" fmla="*/ 0 w 311286"/>
              <a:gd name="connsiteY7" fmla="*/ 0 h 350745"/>
              <a:gd name="connsiteX0" fmla="*/ 0 w 311286"/>
              <a:gd name="connsiteY0" fmla="*/ 0 h 350745"/>
              <a:gd name="connsiteX1" fmla="*/ 71983 w 311286"/>
              <a:gd name="connsiteY1" fmla="*/ 19522 h 350745"/>
              <a:gd name="connsiteX2" fmla="*/ 144214 w 311286"/>
              <a:gd name="connsiteY2" fmla="*/ 43037 h 350745"/>
              <a:gd name="connsiteX3" fmla="*/ 296614 w 311286"/>
              <a:gd name="connsiteY3" fmla="*/ 150987 h 350745"/>
              <a:gd name="connsiteX4" fmla="*/ 258514 w 311286"/>
              <a:gd name="connsiteY4" fmla="*/ 290687 h 350745"/>
              <a:gd name="connsiteX5" fmla="*/ 73967 w 311286"/>
              <a:gd name="connsiteY5" fmla="*/ 340694 h 350745"/>
              <a:gd name="connsiteX6" fmla="*/ 0 w 311286"/>
              <a:gd name="connsiteY6" fmla="*/ 350745 h 350745"/>
              <a:gd name="connsiteX7" fmla="*/ 0 w 311286"/>
              <a:gd name="connsiteY7" fmla="*/ 0 h 350745"/>
              <a:gd name="connsiteX0" fmla="*/ 0 w 311286"/>
              <a:gd name="connsiteY0" fmla="*/ 0 h 350745"/>
              <a:gd name="connsiteX1" fmla="*/ 71983 w 311286"/>
              <a:gd name="connsiteY1" fmla="*/ 19522 h 350745"/>
              <a:gd name="connsiteX2" fmla="*/ 144214 w 311286"/>
              <a:gd name="connsiteY2" fmla="*/ 43037 h 350745"/>
              <a:gd name="connsiteX3" fmla="*/ 296614 w 311286"/>
              <a:gd name="connsiteY3" fmla="*/ 150987 h 350745"/>
              <a:gd name="connsiteX4" fmla="*/ 258514 w 311286"/>
              <a:gd name="connsiteY4" fmla="*/ 290687 h 350745"/>
              <a:gd name="connsiteX5" fmla="*/ 73967 w 311286"/>
              <a:gd name="connsiteY5" fmla="*/ 340694 h 350745"/>
              <a:gd name="connsiteX6" fmla="*/ 0 w 311286"/>
              <a:gd name="connsiteY6" fmla="*/ 350745 h 350745"/>
              <a:gd name="connsiteX7" fmla="*/ 0 w 311286"/>
              <a:gd name="connsiteY7" fmla="*/ 0 h 350745"/>
              <a:gd name="connsiteX0" fmla="*/ 0 w 311286"/>
              <a:gd name="connsiteY0" fmla="*/ 0 h 350745"/>
              <a:gd name="connsiteX1" fmla="*/ 71983 w 311286"/>
              <a:gd name="connsiteY1" fmla="*/ 19522 h 350745"/>
              <a:gd name="connsiteX2" fmla="*/ 144214 w 311286"/>
              <a:gd name="connsiteY2" fmla="*/ 43037 h 350745"/>
              <a:gd name="connsiteX3" fmla="*/ 296614 w 311286"/>
              <a:gd name="connsiteY3" fmla="*/ 150987 h 350745"/>
              <a:gd name="connsiteX4" fmla="*/ 258514 w 311286"/>
              <a:gd name="connsiteY4" fmla="*/ 290687 h 350745"/>
              <a:gd name="connsiteX5" fmla="*/ 73967 w 311286"/>
              <a:gd name="connsiteY5" fmla="*/ 340694 h 350745"/>
              <a:gd name="connsiteX6" fmla="*/ 0 w 311286"/>
              <a:gd name="connsiteY6" fmla="*/ 350745 h 350745"/>
              <a:gd name="connsiteX7" fmla="*/ 0 w 311286"/>
              <a:gd name="connsiteY7" fmla="*/ 0 h 35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286" h="350745">
                <a:moveTo>
                  <a:pt x="0" y="0"/>
                </a:moveTo>
                <a:lnTo>
                  <a:pt x="71983" y="19522"/>
                </a:lnTo>
                <a:cubicBezTo>
                  <a:pt x="100095" y="28287"/>
                  <a:pt x="125429" y="36952"/>
                  <a:pt x="144214" y="43037"/>
                </a:cubicBezTo>
                <a:cubicBezTo>
                  <a:pt x="219356" y="67379"/>
                  <a:pt x="277564" y="109712"/>
                  <a:pt x="296614" y="150987"/>
                </a:cubicBezTo>
                <a:cubicBezTo>
                  <a:pt x="315664" y="192262"/>
                  <a:pt x="327306" y="256820"/>
                  <a:pt x="258514" y="290687"/>
                </a:cubicBezTo>
                <a:cubicBezTo>
                  <a:pt x="214593" y="326671"/>
                  <a:pt x="159031" y="333550"/>
                  <a:pt x="73967" y="340694"/>
                </a:cubicBezTo>
                <a:lnTo>
                  <a:pt x="0" y="350745"/>
                </a:lnTo>
                <a:lnTo>
                  <a:pt x="0" y="0"/>
                </a:lnTo>
                <a:close/>
              </a:path>
            </a:pathLst>
          </a:custGeom>
          <a:solidFill>
            <a:srgbClr val="FED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순서도: 저장 데이터 2">
            <a:extLst>
              <a:ext uri="{FF2B5EF4-FFF2-40B4-BE49-F238E27FC236}">
                <a16:creationId xmlns:a16="http://schemas.microsoft.com/office/drawing/2014/main" id="{5182ECAC-3AE6-0BA4-64AA-78BE14B5873D}"/>
              </a:ext>
            </a:extLst>
          </p:cNvPr>
          <p:cNvSpPr/>
          <p:nvPr/>
        </p:nvSpPr>
        <p:spPr>
          <a:xfrm rot="18993854" flipH="1">
            <a:off x="-586668" y="4115761"/>
            <a:ext cx="1468643" cy="1963686"/>
          </a:xfrm>
          <a:prstGeom prst="flowChartOnlineStorage">
            <a:avLst/>
          </a:prstGeom>
          <a:solidFill>
            <a:schemeClr val="tx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순서도: 저장 데이터 3">
            <a:extLst>
              <a:ext uri="{FF2B5EF4-FFF2-40B4-BE49-F238E27FC236}">
                <a16:creationId xmlns:a16="http://schemas.microsoft.com/office/drawing/2014/main" id="{ACCECDEE-6FBA-6B0E-15AD-4CFFA93CAF81}"/>
              </a:ext>
            </a:extLst>
          </p:cNvPr>
          <p:cNvSpPr/>
          <p:nvPr/>
        </p:nvSpPr>
        <p:spPr>
          <a:xfrm rot="18993854" flipH="1">
            <a:off x="-225856" y="3927975"/>
            <a:ext cx="1319355" cy="1764077"/>
          </a:xfrm>
          <a:prstGeom prst="flowChartOnlineStorag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24503154-0D6B-E2EB-940F-FDCBF7F24C47}"/>
              </a:ext>
            </a:extLst>
          </p:cNvPr>
          <p:cNvSpPr/>
          <p:nvPr/>
        </p:nvSpPr>
        <p:spPr>
          <a:xfrm>
            <a:off x="-250805" y="2296800"/>
            <a:ext cx="1384623" cy="3165345"/>
          </a:xfrm>
          <a:custGeom>
            <a:avLst/>
            <a:gdLst>
              <a:gd name="connsiteX0" fmla="*/ 890857 w 890857"/>
              <a:gd name="connsiteY0" fmla="*/ 0 h 2036561"/>
              <a:gd name="connsiteX1" fmla="*/ 890857 w 890857"/>
              <a:gd name="connsiteY1" fmla="*/ 1845596 h 2036561"/>
              <a:gd name="connsiteX2" fmla="*/ 851294 w 890857"/>
              <a:gd name="connsiteY2" fmla="*/ 1880437 h 2036561"/>
              <a:gd name="connsiteX3" fmla="*/ 301225 w 890857"/>
              <a:gd name="connsiteY3" fmla="*/ 2027033 h 2036561"/>
              <a:gd name="connsiteX4" fmla="*/ 2775 w 890857"/>
              <a:gd name="connsiteY4" fmla="*/ 1468233 h 2036561"/>
              <a:gd name="connsiteX5" fmla="*/ 167875 w 890857"/>
              <a:gd name="connsiteY5" fmla="*/ 1207883 h 2036561"/>
              <a:gd name="connsiteX6" fmla="*/ 428225 w 890857"/>
              <a:gd name="connsiteY6" fmla="*/ 858633 h 2036561"/>
              <a:gd name="connsiteX7" fmla="*/ 479025 w 890857"/>
              <a:gd name="connsiteY7" fmla="*/ 566533 h 2036561"/>
              <a:gd name="connsiteX8" fmla="*/ 542525 w 890857"/>
              <a:gd name="connsiteY8" fmla="*/ 217283 h 2036561"/>
              <a:gd name="connsiteX9" fmla="*/ 867268 w 890857"/>
              <a:gd name="connsiteY9" fmla="*/ 4756 h 203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0857" h="2036561">
                <a:moveTo>
                  <a:pt x="890857" y="0"/>
                </a:moveTo>
                <a:lnTo>
                  <a:pt x="890857" y="1845596"/>
                </a:lnTo>
                <a:lnTo>
                  <a:pt x="851294" y="1880437"/>
                </a:lnTo>
                <a:cubicBezTo>
                  <a:pt x="666152" y="2017707"/>
                  <a:pt x="427432" y="2057196"/>
                  <a:pt x="301225" y="2027033"/>
                </a:cubicBezTo>
                <a:cubicBezTo>
                  <a:pt x="132950" y="1986816"/>
                  <a:pt x="25000" y="1604758"/>
                  <a:pt x="2775" y="1468233"/>
                </a:cubicBezTo>
                <a:cubicBezTo>
                  <a:pt x="-19450" y="1331708"/>
                  <a:pt x="96967" y="1309483"/>
                  <a:pt x="167875" y="1207883"/>
                </a:cubicBezTo>
                <a:cubicBezTo>
                  <a:pt x="238783" y="1106283"/>
                  <a:pt x="376367" y="965525"/>
                  <a:pt x="428225" y="858633"/>
                </a:cubicBezTo>
                <a:cubicBezTo>
                  <a:pt x="480083" y="751741"/>
                  <a:pt x="459975" y="673425"/>
                  <a:pt x="479025" y="566533"/>
                </a:cubicBezTo>
                <a:cubicBezTo>
                  <a:pt x="498075" y="459641"/>
                  <a:pt x="458917" y="312533"/>
                  <a:pt x="542525" y="217283"/>
                </a:cubicBezTo>
                <a:cubicBezTo>
                  <a:pt x="605231" y="145846"/>
                  <a:pt x="744733" y="41070"/>
                  <a:pt x="867268" y="4756"/>
                </a:cubicBezTo>
                <a:close/>
              </a:path>
            </a:pathLst>
          </a:custGeom>
          <a:solidFill>
            <a:srgbClr val="FED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순서도: 저장 데이터 5">
            <a:extLst>
              <a:ext uri="{FF2B5EF4-FFF2-40B4-BE49-F238E27FC236}">
                <a16:creationId xmlns:a16="http://schemas.microsoft.com/office/drawing/2014/main" id="{76C3E702-1AF4-61A8-86D0-1F82F30274CD}"/>
              </a:ext>
            </a:extLst>
          </p:cNvPr>
          <p:cNvSpPr/>
          <p:nvPr/>
        </p:nvSpPr>
        <p:spPr>
          <a:xfrm rot="18993854">
            <a:off x="-683098" y="4228510"/>
            <a:ext cx="1607067" cy="1764077"/>
          </a:xfrm>
          <a:prstGeom prst="flowChartOnlineStorag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순서도: 저장 데이터 6">
            <a:extLst>
              <a:ext uri="{FF2B5EF4-FFF2-40B4-BE49-F238E27FC236}">
                <a16:creationId xmlns:a16="http://schemas.microsoft.com/office/drawing/2014/main" id="{BD52F844-681E-08B8-2096-7186110BE708}"/>
              </a:ext>
            </a:extLst>
          </p:cNvPr>
          <p:cNvSpPr/>
          <p:nvPr/>
        </p:nvSpPr>
        <p:spPr>
          <a:xfrm rot="18993854">
            <a:off x="-1063820" y="4401106"/>
            <a:ext cx="1816561" cy="1994039"/>
          </a:xfrm>
          <a:prstGeom prst="flowChartOnlineStorage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B8D06DB-3F7A-7AD4-9A79-0EE59AA68846}"/>
              </a:ext>
            </a:extLst>
          </p:cNvPr>
          <p:cNvSpPr/>
          <p:nvPr/>
        </p:nvSpPr>
        <p:spPr>
          <a:xfrm>
            <a:off x="1133816" y="462854"/>
            <a:ext cx="2816551" cy="5838969"/>
          </a:xfrm>
          <a:prstGeom prst="roundRect">
            <a:avLst>
              <a:gd name="adj" fmla="val 6495"/>
            </a:avLst>
          </a:prstGeom>
          <a:solidFill>
            <a:schemeClr val="tx2">
              <a:lumMod val="50000"/>
            </a:schemeClr>
          </a:solidFill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346F4F-6733-1AA6-0B86-6DFFE5B72F28}"/>
              </a:ext>
            </a:extLst>
          </p:cNvPr>
          <p:cNvSpPr/>
          <p:nvPr/>
        </p:nvSpPr>
        <p:spPr>
          <a:xfrm>
            <a:off x="1230072" y="542612"/>
            <a:ext cx="2658640" cy="5651798"/>
          </a:xfrm>
          <a:prstGeom prst="roundRect">
            <a:avLst>
              <a:gd name="adj" fmla="val 51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15293F-9492-29E0-B996-ED8B813FCFC9}"/>
              </a:ext>
            </a:extLst>
          </p:cNvPr>
          <p:cNvGrpSpPr/>
          <p:nvPr/>
        </p:nvGrpSpPr>
        <p:grpSpPr>
          <a:xfrm rot="1441196">
            <a:off x="3775001" y="2776012"/>
            <a:ext cx="660503" cy="908470"/>
            <a:chOff x="7981395" y="3347423"/>
            <a:chExt cx="424963" cy="584503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277AE23A-723A-2366-1748-B80AB51BCBC8}"/>
                </a:ext>
              </a:extLst>
            </p:cNvPr>
            <p:cNvSpPr/>
            <p:nvPr/>
          </p:nvSpPr>
          <p:spPr>
            <a:xfrm>
              <a:off x="8038508" y="3377934"/>
              <a:ext cx="128062" cy="251872"/>
            </a:xfrm>
            <a:custGeom>
              <a:avLst/>
              <a:gdLst>
                <a:gd name="connsiteX0" fmla="*/ 98764 w 128062"/>
                <a:gd name="connsiteY0" fmla="*/ 0 h 251872"/>
                <a:gd name="connsiteX1" fmla="*/ 113167 w 128062"/>
                <a:gd name="connsiteY1" fmla="*/ 46164 h 251872"/>
                <a:gd name="connsiteX2" fmla="*/ 125073 w 128062"/>
                <a:gd name="connsiteY2" fmla="*/ 158827 h 251872"/>
                <a:gd name="connsiteX3" fmla="*/ 1735 w 128062"/>
                <a:gd name="connsiteY3" fmla="*/ 251742 h 251872"/>
                <a:gd name="connsiteX4" fmla="*/ 0 w 128062"/>
                <a:gd name="connsiteY4" fmla="*/ 251177 h 251872"/>
                <a:gd name="connsiteX5" fmla="*/ 32601 w 128062"/>
                <a:gd name="connsiteY5" fmla="*/ 232646 h 251872"/>
                <a:gd name="connsiteX6" fmla="*/ 94116 w 128062"/>
                <a:gd name="connsiteY6" fmla="*/ 190577 h 251872"/>
                <a:gd name="connsiteX7" fmla="*/ 101508 w 128062"/>
                <a:gd name="connsiteY7" fmla="*/ 168402 h 251872"/>
                <a:gd name="connsiteX8" fmla="*/ 98764 w 128062"/>
                <a:gd name="connsiteY8" fmla="*/ 148565 h 251872"/>
                <a:gd name="connsiteX9" fmla="*/ 98764 w 128062"/>
                <a:gd name="connsiteY9" fmla="*/ 0 h 25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62" h="251872">
                  <a:moveTo>
                    <a:pt x="98764" y="0"/>
                  </a:moveTo>
                  <a:lnTo>
                    <a:pt x="113167" y="46164"/>
                  </a:lnTo>
                  <a:cubicBezTo>
                    <a:pt x="124875" y="89175"/>
                    <a:pt x="132614" y="133229"/>
                    <a:pt x="125073" y="158827"/>
                  </a:cubicBezTo>
                  <a:cubicBezTo>
                    <a:pt x="111877" y="203625"/>
                    <a:pt x="41253" y="254803"/>
                    <a:pt x="1735" y="251742"/>
                  </a:cubicBezTo>
                  <a:lnTo>
                    <a:pt x="0" y="251177"/>
                  </a:lnTo>
                  <a:lnTo>
                    <a:pt x="32601" y="232646"/>
                  </a:lnTo>
                  <a:cubicBezTo>
                    <a:pt x="58927" y="218888"/>
                    <a:pt x="84591" y="205923"/>
                    <a:pt x="94116" y="190577"/>
                  </a:cubicBezTo>
                  <a:cubicBezTo>
                    <a:pt x="98879" y="182904"/>
                    <a:pt x="101062" y="175628"/>
                    <a:pt x="101508" y="168402"/>
                  </a:cubicBezTo>
                  <a:lnTo>
                    <a:pt x="98764" y="148565"/>
                  </a:lnTo>
                  <a:lnTo>
                    <a:pt x="98764" y="0"/>
                  </a:lnTo>
                  <a:close/>
                </a:path>
              </a:pathLst>
            </a:custGeom>
            <a:solidFill>
              <a:srgbClr val="E4B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F1BBF4F7-2256-8E59-92C5-BB4425D24870}"/>
                </a:ext>
              </a:extLst>
            </p:cNvPr>
            <p:cNvSpPr/>
            <p:nvPr/>
          </p:nvSpPr>
          <p:spPr>
            <a:xfrm>
              <a:off x="7981395" y="3347423"/>
              <a:ext cx="424963" cy="584503"/>
            </a:xfrm>
            <a:custGeom>
              <a:avLst/>
              <a:gdLst>
                <a:gd name="connsiteX0" fmla="*/ 155877 w 424963"/>
                <a:gd name="connsiteY0" fmla="*/ 0 h 584503"/>
                <a:gd name="connsiteX1" fmla="*/ 209967 w 424963"/>
                <a:gd name="connsiteY1" fmla="*/ 33366 h 584503"/>
                <a:gd name="connsiteX2" fmla="*/ 348079 w 424963"/>
                <a:gd name="connsiteY2" fmla="*/ 144888 h 584503"/>
                <a:gd name="connsiteX3" fmla="*/ 424279 w 424963"/>
                <a:gd name="connsiteY3" fmla="*/ 348088 h 584503"/>
                <a:gd name="connsiteX4" fmla="*/ 316329 w 424963"/>
                <a:gd name="connsiteY4" fmla="*/ 544938 h 584503"/>
                <a:gd name="connsiteX5" fmla="*/ 87729 w 424963"/>
                <a:gd name="connsiteY5" fmla="*/ 576688 h 584503"/>
                <a:gd name="connsiteX6" fmla="*/ 5179 w 424963"/>
                <a:gd name="connsiteY6" fmla="*/ 443338 h 584503"/>
                <a:gd name="connsiteX7" fmla="*/ 24229 w 424963"/>
                <a:gd name="connsiteY7" fmla="*/ 309988 h 584503"/>
                <a:gd name="connsiteX8" fmla="*/ 51663 w 424963"/>
                <a:gd name="connsiteY8" fmla="*/ 284786 h 584503"/>
                <a:gd name="connsiteX9" fmla="*/ 57113 w 424963"/>
                <a:gd name="connsiteY9" fmla="*/ 281688 h 584503"/>
                <a:gd name="connsiteX10" fmla="*/ 58848 w 424963"/>
                <a:gd name="connsiteY10" fmla="*/ 282253 h 584503"/>
                <a:gd name="connsiteX11" fmla="*/ 182186 w 424963"/>
                <a:gd name="connsiteY11" fmla="*/ 189338 h 584503"/>
                <a:gd name="connsiteX12" fmla="*/ 170280 w 424963"/>
                <a:gd name="connsiteY12" fmla="*/ 76675 h 584503"/>
                <a:gd name="connsiteX13" fmla="*/ 155877 w 424963"/>
                <a:gd name="connsiteY13" fmla="*/ 30511 h 584503"/>
                <a:gd name="connsiteX14" fmla="*/ 155877 w 424963"/>
                <a:gd name="connsiteY14" fmla="*/ 0 h 58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4963" h="584503">
                  <a:moveTo>
                    <a:pt x="155877" y="0"/>
                  </a:moveTo>
                  <a:lnTo>
                    <a:pt x="209967" y="33366"/>
                  </a:lnTo>
                  <a:cubicBezTo>
                    <a:pt x="263677" y="69482"/>
                    <a:pt x="320033" y="113138"/>
                    <a:pt x="348079" y="144888"/>
                  </a:cubicBezTo>
                  <a:cubicBezTo>
                    <a:pt x="404171" y="208388"/>
                    <a:pt x="429571" y="281413"/>
                    <a:pt x="424279" y="348088"/>
                  </a:cubicBezTo>
                  <a:cubicBezTo>
                    <a:pt x="418987" y="414763"/>
                    <a:pt x="372421" y="506838"/>
                    <a:pt x="316329" y="544938"/>
                  </a:cubicBezTo>
                  <a:cubicBezTo>
                    <a:pt x="260237" y="583038"/>
                    <a:pt x="139587" y="593621"/>
                    <a:pt x="87729" y="576688"/>
                  </a:cubicBezTo>
                  <a:cubicBezTo>
                    <a:pt x="35871" y="559755"/>
                    <a:pt x="15762" y="487788"/>
                    <a:pt x="5179" y="443338"/>
                  </a:cubicBezTo>
                  <a:cubicBezTo>
                    <a:pt x="-5404" y="398888"/>
                    <a:pt x="-113" y="347030"/>
                    <a:pt x="24229" y="309988"/>
                  </a:cubicBezTo>
                  <a:cubicBezTo>
                    <a:pt x="30315" y="300728"/>
                    <a:pt x="40104" y="292459"/>
                    <a:pt x="51663" y="284786"/>
                  </a:cubicBezTo>
                  <a:lnTo>
                    <a:pt x="57113" y="281688"/>
                  </a:lnTo>
                  <a:lnTo>
                    <a:pt x="58848" y="282253"/>
                  </a:lnTo>
                  <a:cubicBezTo>
                    <a:pt x="98366" y="285314"/>
                    <a:pt x="168990" y="234136"/>
                    <a:pt x="182186" y="189338"/>
                  </a:cubicBezTo>
                  <a:cubicBezTo>
                    <a:pt x="189727" y="163740"/>
                    <a:pt x="181988" y="119686"/>
                    <a:pt x="170280" y="76675"/>
                  </a:cubicBezTo>
                  <a:lnTo>
                    <a:pt x="155877" y="30511"/>
                  </a:lnTo>
                  <a:lnTo>
                    <a:pt x="155877" y="0"/>
                  </a:ln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  <a:effectLst>
              <a:outerShdw dist="12700" dir="5400000" algn="t" rotWithShape="0">
                <a:srgbClr val="E4B09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657D85-9CBE-37FF-9BE5-38FAB2A86078}"/>
              </a:ext>
            </a:extLst>
          </p:cNvPr>
          <p:cNvGrpSpPr/>
          <p:nvPr/>
        </p:nvGrpSpPr>
        <p:grpSpPr>
          <a:xfrm>
            <a:off x="3772138" y="2157944"/>
            <a:ext cx="660503" cy="908470"/>
            <a:chOff x="7981395" y="3347423"/>
            <a:chExt cx="424963" cy="584503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BC91C19-2E89-AB8F-0750-AC6A1F4FE652}"/>
                </a:ext>
              </a:extLst>
            </p:cNvPr>
            <p:cNvSpPr/>
            <p:nvPr/>
          </p:nvSpPr>
          <p:spPr>
            <a:xfrm>
              <a:off x="8038508" y="3377934"/>
              <a:ext cx="128062" cy="251872"/>
            </a:xfrm>
            <a:custGeom>
              <a:avLst/>
              <a:gdLst>
                <a:gd name="connsiteX0" fmla="*/ 98764 w 128062"/>
                <a:gd name="connsiteY0" fmla="*/ 0 h 251872"/>
                <a:gd name="connsiteX1" fmla="*/ 113167 w 128062"/>
                <a:gd name="connsiteY1" fmla="*/ 46164 h 251872"/>
                <a:gd name="connsiteX2" fmla="*/ 125073 w 128062"/>
                <a:gd name="connsiteY2" fmla="*/ 158827 h 251872"/>
                <a:gd name="connsiteX3" fmla="*/ 1735 w 128062"/>
                <a:gd name="connsiteY3" fmla="*/ 251742 h 251872"/>
                <a:gd name="connsiteX4" fmla="*/ 0 w 128062"/>
                <a:gd name="connsiteY4" fmla="*/ 251177 h 251872"/>
                <a:gd name="connsiteX5" fmla="*/ 32601 w 128062"/>
                <a:gd name="connsiteY5" fmla="*/ 232646 h 251872"/>
                <a:gd name="connsiteX6" fmla="*/ 94116 w 128062"/>
                <a:gd name="connsiteY6" fmla="*/ 190577 h 251872"/>
                <a:gd name="connsiteX7" fmla="*/ 101508 w 128062"/>
                <a:gd name="connsiteY7" fmla="*/ 168402 h 251872"/>
                <a:gd name="connsiteX8" fmla="*/ 98764 w 128062"/>
                <a:gd name="connsiteY8" fmla="*/ 148565 h 251872"/>
                <a:gd name="connsiteX9" fmla="*/ 98764 w 128062"/>
                <a:gd name="connsiteY9" fmla="*/ 0 h 25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62" h="251872">
                  <a:moveTo>
                    <a:pt x="98764" y="0"/>
                  </a:moveTo>
                  <a:lnTo>
                    <a:pt x="113167" y="46164"/>
                  </a:lnTo>
                  <a:cubicBezTo>
                    <a:pt x="124875" y="89175"/>
                    <a:pt x="132614" y="133229"/>
                    <a:pt x="125073" y="158827"/>
                  </a:cubicBezTo>
                  <a:cubicBezTo>
                    <a:pt x="111877" y="203625"/>
                    <a:pt x="41253" y="254803"/>
                    <a:pt x="1735" y="251742"/>
                  </a:cubicBezTo>
                  <a:lnTo>
                    <a:pt x="0" y="251177"/>
                  </a:lnTo>
                  <a:lnTo>
                    <a:pt x="32601" y="232646"/>
                  </a:lnTo>
                  <a:cubicBezTo>
                    <a:pt x="58927" y="218888"/>
                    <a:pt x="84591" y="205923"/>
                    <a:pt x="94116" y="190577"/>
                  </a:cubicBezTo>
                  <a:cubicBezTo>
                    <a:pt x="98879" y="182904"/>
                    <a:pt x="101062" y="175628"/>
                    <a:pt x="101508" y="168402"/>
                  </a:cubicBezTo>
                  <a:lnTo>
                    <a:pt x="98764" y="148565"/>
                  </a:lnTo>
                  <a:lnTo>
                    <a:pt x="98764" y="0"/>
                  </a:lnTo>
                  <a:close/>
                </a:path>
              </a:pathLst>
            </a:custGeom>
            <a:solidFill>
              <a:srgbClr val="E4B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01B6BE4-0CB0-0915-16AB-A5F949AD7975}"/>
                </a:ext>
              </a:extLst>
            </p:cNvPr>
            <p:cNvSpPr/>
            <p:nvPr/>
          </p:nvSpPr>
          <p:spPr>
            <a:xfrm>
              <a:off x="7981395" y="3347423"/>
              <a:ext cx="424963" cy="584503"/>
            </a:xfrm>
            <a:custGeom>
              <a:avLst/>
              <a:gdLst>
                <a:gd name="connsiteX0" fmla="*/ 155877 w 424963"/>
                <a:gd name="connsiteY0" fmla="*/ 0 h 584503"/>
                <a:gd name="connsiteX1" fmla="*/ 209967 w 424963"/>
                <a:gd name="connsiteY1" fmla="*/ 33366 h 584503"/>
                <a:gd name="connsiteX2" fmla="*/ 348079 w 424963"/>
                <a:gd name="connsiteY2" fmla="*/ 144888 h 584503"/>
                <a:gd name="connsiteX3" fmla="*/ 424279 w 424963"/>
                <a:gd name="connsiteY3" fmla="*/ 348088 h 584503"/>
                <a:gd name="connsiteX4" fmla="*/ 316329 w 424963"/>
                <a:gd name="connsiteY4" fmla="*/ 544938 h 584503"/>
                <a:gd name="connsiteX5" fmla="*/ 87729 w 424963"/>
                <a:gd name="connsiteY5" fmla="*/ 576688 h 584503"/>
                <a:gd name="connsiteX6" fmla="*/ 5179 w 424963"/>
                <a:gd name="connsiteY6" fmla="*/ 443338 h 584503"/>
                <a:gd name="connsiteX7" fmla="*/ 24229 w 424963"/>
                <a:gd name="connsiteY7" fmla="*/ 309988 h 584503"/>
                <a:gd name="connsiteX8" fmla="*/ 51663 w 424963"/>
                <a:gd name="connsiteY8" fmla="*/ 284786 h 584503"/>
                <a:gd name="connsiteX9" fmla="*/ 57113 w 424963"/>
                <a:gd name="connsiteY9" fmla="*/ 281688 h 584503"/>
                <a:gd name="connsiteX10" fmla="*/ 58848 w 424963"/>
                <a:gd name="connsiteY10" fmla="*/ 282253 h 584503"/>
                <a:gd name="connsiteX11" fmla="*/ 182186 w 424963"/>
                <a:gd name="connsiteY11" fmla="*/ 189338 h 584503"/>
                <a:gd name="connsiteX12" fmla="*/ 170280 w 424963"/>
                <a:gd name="connsiteY12" fmla="*/ 76675 h 584503"/>
                <a:gd name="connsiteX13" fmla="*/ 155877 w 424963"/>
                <a:gd name="connsiteY13" fmla="*/ 30511 h 584503"/>
                <a:gd name="connsiteX14" fmla="*/ 155877 w 424963"/>
                <a:gd name="connsiteY14" fmla="*/ 0 h 58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4963" h="584503">
                  <a:moveTo>
                    <a:pt x="155877" y="0"/>
                  </a:moveTo>
                  <a:lnTo>
                    <a:pt x="209967" y="33366"/>
                  </a:lnTo>
                  <a:cubicBezTo>
                    <a:pt x="263677" y="69482"/>
                    <a:pt x="320033" y="113138"/>
                    <a:pt x="348079" y="144888"/>
                  </a:cubicBezTo>
                  <a:cubicBezTo>
                    <a:pt x="404171" y="208388"/>
                    <a:pt x="429571" y="281413"/>
                    <a:pt x="424279" y="348088"/>
                  </a:cubicBezTo>
                  <a:cubicBezTo>
                    <a:pt x="418987" y="414763"/>
                    <a:pt x="372421" y="506838"/>
                    <a:pt x="316329" y="544938"/>
                  </a:cubicBezTo>
                  <a:cubicBezTo>
                    <a:pt x="260237" y="583038"/>
                    <a:pt x="139587" y="593621"/>
                    <a:pt x="87729" y="576688"/>
                  </a:cubicBezTo>
                  <a:cubicBezTo>
                    <a:pt x="35871" y="559755"/>
                    <a:pt x="15762" y="487788"/>
                    <a:pt x="5179" y="443338"/>
                  </a:cubicBezTo>
                  <a:cubicBezTo>
                    <a:pt x="-5404" y="398888"/>
                    <a:pt x="-113" y="347030"/>
                    <a:pt x="24229" y="309988"/>
                  </a:cubicBezTo>
                  <a:cubicBezTo>
                    <a:pt x="30315" y="300728"/>
                    <a:pt x="40104" y="292459"/>
                    <a:pt x="51663" y="284786"/>
                  </a:cubicBezTo>
                  <a:lnTo>
                    <a:pt x="57113" y="281688"/>
                  </a:lnTo>
                  <a:lnTo>
                    <a:pt x="58848" y="282253"/>
                  </a:lnTo>
                  <a:cubicBezTo>
                    <a:pt x="98366" y="285314"/>
                    <a:pt x="168990" y="234136"/>
                    <a:pt x="182186" y="189338"/>
                  </a:cubicBezTo>
                  <a:cubicBezTo>
                    <a:pt x="189727" y="163740"/>
                    <a:pt x="181988" y="119686"/>
                    <a:pt x="170280" y="76675"/>
                  </a:cubicBezTo>
                  <a:lnTo>
                    <a:pt x="155877" y="30511"/>
                  </a:lnTo>
                  <a:lnTo>
                    <a:pt x="155877" y="0"/>
                  </a:ln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  <a:effectLst>
              <a:outerShdw dist="12700" dir="5400000" algn="t" rotWithShape="0">
                <a:srgbClr val="E4B09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E369AF-7CF5-5FF7-76E2-C4EFEACBB062}"/>
              </a:ext>
            </a:extLst>
          </p:cNvPr>
          <p:cNvGrpSpPr/>
          <p:nvPr/>
        </p:nvGrpSpPr>
        <p:grpSpPr>
          <a:xfrm>
            <a:off x="3758889" y="1490248"/>
            <a:ext cx="660503" cy="908470"/>
            <a:chOff x="7313310" y="2699138"/>
            <a:chExt cx="424963" cy="584503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FAC3D0A-6A69-F7A6-488B-E7508F16804D}"/>
                </a:ext>
              </a:extLst>
            </p:cNvPr>
            <p:cNvSpPr/>
            <p:nvPr/>
          </p:nvSpPr>
          <p:spPr>
            <a:xfrm>
              <a:off x="7370423" y="2729649"/>
              <a:ext cx="128062" cy="251872"/>
            </a:xfrm>
            <a:custGeom>
              <a:avLst/>
              <a:gdLst>
                <a:gd name="connsiteX0" fmla="*/ 98764 w 128062"/>
                <a:gd name="connsiteY0" fmla="*/ 0 h 251872"/>
                <a:gd name="connsiteX1" fmla="*/ 113167 w 128062"/>
                <a:gd name="connsiteY1" fmla="*/ 46164 h 251872"/>
                <a:gd name="connsiteX2" fmla="*/ 125073 w 128062"/>
                <a:gd name="connsiteY2" fmla="*/ 158827 h 251872"/>
                <a:gd name="connsiteX3" fmla="*/ 1735 w 128062"/>
                <a:gd name="connsiteY3" fmla="*/ 251742 h 251872"/>
                <a:gd name="connsiteX4" fmla="*/ 0 w 128062"/>
                <a:gd name="connsiteY4" fmla="*/ 251177 h 251872"/>
                <a:gd name="connsiteX5" fmla="*/ 32601 w 128062"/>
                <a:gd name="connsiteY5" fmla="*/ 232646 h 251872"/>
                <a:gd name="connsiteX6" fmla="*/ 94116 w 128062"/>
                <a:gd name="connsiteY6" fmla="*/ 190577 h 251872"/>
                <a:gd name="connsiteX7" fmla="*/ 101508 w 128062"/>
                <a:gd name="connsiteY7" fmla="*/ 168402 h 251872"/>
                <a:gd name="connsiteX8" fmla="*/ 98764 w 128062"/>
                <a:gd name="connsiteY8" fmla="*/ 148565 h 251872"/>
                <a:gd name="connsiteX9" fmla="*/ 98764 w 128062"/>
                <a:gd name="connsiteY9" fmla="*/ 0 h 25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62" h="251872">
                  <a:moveTo>
                    <a:pt x="98764" y="0"/>
                  </a:moveTo>
                  <a:lnTo>
                    <a:pt x="113167" y="46164"/>
                  </a:lnTo>
                  <a:cubicBezTo>
                    <a:pt x="124875" y="89175"/>
                    <a:pt x="132614" y="133229"/>
                    <a:pt x="125073" y="158827"/>
                  </a:cubicBezTo>
                  <a:cubicBezTo>
                    <a:pt x="111877" y="203625"/>
                    <a:pt x="41253" y="254803"/>
                    <a:pt x="1735" y="251742"/>
                  </a:cubicBezTo>
                  <a:lnTo>
                    <a:pt x="0" y="251177"/>
                  </a:lnTo>
                  <a:lnTo>
                    <a:pt x="32601" y="232646"/>
                  </a:lnTo>
                  <a:cubicBezTo>
                    <a:pt x="58927" y="218888"/>
                    <a:pt x="84591" y="205923"/>
                    <a:pt x="94116" y="190577"/>
                  </a:cubicBezTo>
                  <a:cubicBezTo>
                    <a:pt x="98879" y="182904"/>
                    <a:pt x="101062" y="175628"/>
                    <a:pt x="101508" y="168402"/>
                  </a:cubicBezTo>
                  <a:lnTo>
                    <a:pt x="98764" y="148565"/>
                  </a:lnTo>
                  <a:lnTo>
                    <a:pt x="98764" y="0"/>
                  </a:lnTo>
                  <a:close/>
                </a:path>
              </a:pathLst>
            </a:custGeom>
            <a:solidFill>
              <a:srgbClr val="E4B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B368F8C-6737-EBDC-C0C3-8056B06EF22C}"/>
                </a:ext>
              </a:extLst>
            </p:cNvPr>
            <p:cNvSpPr/>
            <p:nvPr/>
          </p:nvSpPr>
          <p:spPr>
            <a:xfrm>
              <a:off x="7313310" y="2699138"/>
              <a:ext cx="424963" cy="584503"/>
            </a:xfrm>
            <a:custGeom>
              <a:avLst/>
              <a:gdLst>
                <a:gd name="connsiteX0" fmla="*/ 155877 w 424963"/>
                <a:gd name="connsiteY0" fmla="*/ 0 h 584503"/>
                <a:gd name="connsiteX1" fmla="*/ 209967 w 424963"/>
                <a:gd name="connsiteY1" fmla="*/ 33366 h 584503"/>
                <a:gd name="connsiteX2" fmla="*/ 348079 w 424963"/>
                <a:gd name="connsiteY2" fmla="*/ 144888 h 584503"/>
                <a:gd name="connsiteX3" fmla="*/ 424279 w 424963"/>
                <a:gd name="connsiteY3" fmla="*/ 348088 h 584503"/>
                <a:gd name="connsiteX4" fmla="*/ 316329 w 424963"/>
                <a:gd name="connsiteY4" fmla="*/ 544938 h 584503"/>
                <a:gd name="connsiteX5" fmla="*/ 87729 w 424963"/>
                <a:gd name="connsiteY5" fmla="*/ 576688 h 584503"/>
                <a:gd name="connsiteX6" fmla="*/ 5179 w 424963"/>
                <a:gd name="connsiteY6" fmla="*/ 443338 h 584503"/>
                <a:gd name="connsiteX7" fmla="*/ 24229 w 424963"/>
                <a:gd name="connsiteY7" fmla="*/ 309988 h 584503"/>
                <a:gd name="connsiteX8" fmla="*/ 51663 w 424963"/>
                <a:gd name="connsiteY8" fmla="*/ 284786 h 584503"/>
                <a:gd name="connsiteX9" fmla="*/ 57113 w 424963"/>
                <a:gd name="connsiteY9" fmla="*/ 281688 h 584503"/>
                <a:gd name="connsiteX10" fmla="*/ 58848 w 424963"/>
                <a:gd name="connsiteY10" fmla="*/ 282253 h 584503"/>
                <a:gd name="connsiteX11" fmla="*/ 182186 w 424963"/>
                <a:gd name="connsiteY11" fmla="*/ 189338 h 584503"/>
                <a:gd name="connsiteX12" fmla="*/ 170280 w 424963"/>
                <a:gd name="connsiteY12" fmla="*/ 76675 h 584503"/>
                <a:gd name="connsiteX13" fmla="*/ 155877 w 424963"/>
                <a:gd name="connsiteY13" fmla="*/ 30511 h 584503"/>
                <a:gd name="connsiteX14" fmla="*/ 155877 w 424963"/>
                <a:gd name="connsiteY14" fmla="*/ 0 h 58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4963" h="584503">
                  <a:moveTo>
                    <a:pt x="155877" y="0"/>
                  </a:moveTo>
                  <a:lnTo>
                    <a:pt x="209967" y="33366"/>
                  </a:lnTo>
                  <a:cubicBezTo>
                    <a:pt x="263677" y="69482"/>
                    <a:pt x="320033" y="113138"/>
                    <a:pt x="348079" y="144888"/>
                  </a:cubicBezTo>
                  <a:cubicBezTo>
                    <a:pt x="404171" y="208388"/>
                    <a:pt x="429571" y="281413"/>
                    <a:pt x="424279" y="348088"/>
                  </a:cubicBezTo>
                  <a:cubicBezTo>
                    <a:pt x="418987" y="414763"/>
                    <a:pt x="372421" y="506838"/>
                    <a:pt x="316329" y="544938"/>
                  </a:cubicBezTo>
                  <a:cubicBezTo>
                    <a:pt x="260237" y="583038"/>
                    <a:pt x="139587" y="593621"/>
                    <a:pt x="87729" y="576688"/>
                  </a:cubicBezTo>
                  <a:cubicBezTo>
                    <a:pt x="35871" y="559755"/>
                    <a:pt x="15762" y="487788"/>
                    <a:pt x="5179" y="443338"/>
                  </a:cubicBezTo>
                  <a:cubicBezTo>
                    <a:pt x="-5404" y="398888"/>
                    <a:pt x="-113" y="347030"/>
                    <a:pt x="24229" y="309988"/>
                  </a:cubicBezTo>
                  <a:cubicBezTo>
                    <a:pt x="30315" y="300728"/>
                    <a:pt x="40104" y="292459"/>
                    <a:pt x="51663" y="284786"/>
                  </a:cubicBezTo>
                  <a:lnTo>
                    <a:pt x="57113" y="281688"/>
                  </a:lnTo>
                  <a:lnTo>
                    <a:pt x="58848" y="282253"/>
                  </a:lnTo>
                  <a:cubicBezTo>
                    <a:pt x="98366" y="285314"/>
                    <a:pt x="168990" y="234136"/>
                    <a:pt x="182186" y="189338"/>
                  </a:cubicBezTo>
                  <a:cubicBezTo>
                    <a:pt x="189727" y="163740"/>
                    <a:pt x="181988" y="119686"/>
                    <a:pt x="170280" y="76675"/>
                  </a:cubicBezTo>
                  <a:lnTo>
                    <a:pt x="155877" y="30511"/>
                  </a:lnTo>
                  <a:lnTo>
                    <a:pt x="155877" y="0"/>
                  </a:ln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  <a:effectLst>
              <a:outerShdw dist="12700" dir="5400000" algn="t" rotWithShape="0">
                <a:srgbClr val="E4B09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05D26FAA-A22A-8D58-BA2B-FF24A69140B9}"/>
              </a:ext>
            </a:extLst>
          </p:cNvPr>
          <p:cNvSpPr/>
          <p:nvPr/>
        </p:nvSpPr>
        <p:spPr>
          <a:xfrm>
            <a:off x="3842491" y="1951107"/>
            <a:ext cx="257580" cy="398607"/>
          </a:xfrm>
          <a:custGeom>
            <a:avLst/>
            <a:gdLst>
              <a:gd name="connsiteX0" fmla="*/ 52875 w 208701"/>
              <a:gd name="connsiteY0" fmla="*/ 25978 h 247063"/>
              <a:gd name="connsiteX1" fmla="*/ 2869 w 208701"/>
              <a:gd name="connsiteY1" fmla="*/ 80747 h 247063"/>
              <a:gd name="connsiteX2" fmla="*/ 12394 w 208701"/>
              <a:gd name="connsiteY2" fmla="*/ 183141 h 247063"/>
              <a:gd name="connsiteX3" fmla="*/ 64781 w 208701"/>
              <a:gd name="connsiteY3" fmla="*/ 245053 h 247063"/>
              <a:gd name="connsiteX4" fmla="*/ 160031 w 208701"/>
              <a:gd name="connsiteY4" fmla="*/ 228385 h 247063"/>
              <a:gd name="connsiteX5" fmla="*/ 207656 w 208701"/>
              <a:gd name="connsiteY5" fmla="*/ 192666 h 247063"/>
              <a:gd name="connsiteX6" fmla="*/ 117169 w 208701"/>
              <a:gd name="connsiteY6" fmla="*/ 11691 h 247063"/>
              <a:gd name="connsiteX7" fmla="*/ 52875 w 208701"/>
              <a:gd name="connsiteY7" fmla="*/ 25978 h 247063"/>
              <a:gd name="connsiteX0" fmla="*/ 52875 w 208246"/>
              <a:gd name="connsiteY0" fmla="*/ 25978 h 248511"/>
              <a:gd name="connsiteX1" fmla="*/ 2869 w 208246"/>
              <a:gd name="connsiteY1" fmla="*/ 80747 h 248511"/>
              <a:gd name="connsiteX2" fmla="*/ 12394 w 208246"/>
              <a:gd name="connsiteY2" fmla="*/ 183141 h 248511"/>
              <a:gd name="connsiteX3" fmla="*/ 64781 w 208246"/>
              <a:gd name="connsiteY3" fmla="*/ 245053 h 248511"/>
              <a:gd name="connsiteX4" fmla="*/ 131456 w 208246"/>
              <a:gd name="connsiteY4" fmla="*/ 235528 h 248511"/>
              <a:gd name="connsiteX5" fmla="*/ 207656 w 208246"/>
              <a:gd name="connsiteY5" fmla="*/ 192666 h 248511"/>
              <a:gd name="connsiteX6" fmla="*/ 117169 w 208246"/>
              <a:gd name="connsiteY6" fmla="*/ 11691 h 248511"/>
              <a:gd name="connsiteX7" fmla="*/ 52875 w 208246"/>
              <a:gd name="connsiteY7" fmla="*/ 25978 h 248511"/>
              <a:gd name="connsiteX0" fmla="*/ 52875 w 168395"/>
              <a:gd name="connsiteY0" fmla="*/ 28078 h 249838"/>
              <a:gd name="connsiteX1" fmla="*/ 2869 w 168395"/>
              <a:gd name="connsiteY1" fmla="*/ 82847 h 249838"/>
              <a:gd name="connsiteX2" fmla="*/ 12394 w 168395"/>
              <a:gd name="connsiteY2" fmla="*/ 185241 h 249838"/>
              <a:gd name="connsiteX3" fmla="*/ 64781 w 168395"/>
              <a:gd name="connsiteY3" fmla="*/ 247153 h 249838"/>
              <a:gd name="connsiteX4" fmla="*/ 131456 w 168395"/>
              <a:gd name="connsiteY4" fmla="*/ 237628 h 249838"/>
              <a:gd name="connsiteX5" fmla="*/ 167174 w 168395"/>
              <a:gd name="connsiteY5" fmla="*/ 228104 h 249838"/>
              <a:gd name="connsiteX6" fmla="*/ 117169 w 168395"/>
              <a:gd name="connsiteY6" fmla="*/ 13791 h 249838"/>
              <a:gd name="connsiteX7" fmla="*/ 52875 w 168395"/>
              <a:gd name="connsiteY7" fmla="*/ 28078 h 249838"/>
              <a:gd name="connsiteX0" fmla="*/ 52875 w 168063"/>
              <a:gd name="connsiteY0" fmla="*/ 28078 h 250929"/>
              <a:gd name="connsiteX1" fmla="*/ 2869 w 168063"/>
              <a:gd name="connsiteY1" fmla="*/ 82847 h 250929"/>
              <a:gd name="connsiteX2" fmla="*/ 12394 w 168063"/>
              <a:gd name="connsiteY2" fmla="*/ 185241 h 250929"/>
              <a:gd name="connsiteX3" fmla="*/ 64781 w 168063"/>
              <a:gd name="connsiteY3" fmla="*/ 247153 h 250929"/>
              <a:gd name="connsiteX4" fmla="*/ 119550 w 168063"/>
              <a:gd name="connsiteY4" fmla="*/ 242390 h 250929"/>
              <a:gd name="connsiteX5" fmla="*/ 167174 w 168063"/>
              <a:gd name="connsiteY5" fmla="*/ 228104 h 250929"/>
              <a:gd name="connsiteX6" fmla="*/ 117169 w 168063"/>
              <a:gd name="connsiteY6" fmla="*/ 13791 h 250929"/>
              <a:gd name="connsiteX7" fmla="*/ 52875 w 168063"/>
              <a:gd name="connsiteY7" fmla="*/ 28078 h 250929"/>
              <a:gd name="connsiteX0" fmla="*/ 52875 w 168063"/>
              <a:gd name="connsiteY0" fmla="*/ 28078 h 256469"/>
              <a:gd name="connsiteX1" fmla="*/ 2869 w 168063"/>
              <a:gd name="connsiteY1" fmla="*/ 82847 h 256469"/>
              <a:gd name="connsiteX2" fmla="*/ 12394 w 168063"/>
              <a:gd name="connsiteY2" fmla="*/ 185241 h 256469"/>
              <a:gd name="connsiteX3" fmla="*/ 64781 w 168063"/>
              <a:gd name="connsiteY3" fmla="*/ 247153 h 256469"/>
              <a:gd name="connsiteX4" fmla="*/ 119550 w 168063"/>
              <a:gd name="connsiteY4" fmla="*/ 254296 h 256469"/>
              <a:gd name="connsiteX5" fmla="*/ 167174 w 168063"/>
              <a:gd name="connsiteY5" fmla="*/ 228104 h 256469"/>
              <a:gd name="connsiteX6" fmla="*/ 117169 w 168063"/>
              <a:gd name="connsiteY6" fmla="*/ 13791 h 256469"/>
              <a:gd name="connsiteX7" fmla="*/ 52875 w 168063"/>
              <a:gd name="connsiteY7" fmla="*/ 28078 h 256469"/>
              <a:gd name="connsiteX0" fmla="*/ 52875 w 165725"/>
              <a:gd name="connsiteY0" fmla="*/ 26154 h 256461"/>
              <a:gd name="connsiteX1" fmla="*/ 2869 w 165725"/>
              <a:gd name="connsiteY1" fmla="*/ 80923 h 256461"/>
              <a:gd name="connsiteX2" fmla="*/ 12394 w 165725"/>
              <a:gd name="connsiteY2" fmla="*/ 183317 h 256461"/>
              <a:gd name="connsiteX3" fmla="*/ 64781 w 165725"/>
              <a:gd name="connsiteY3" fmla="*/ 245229 h 256461"/>
              <a:gd name="connsiteX4" fmla="*/ 119550 w 165725"/>
              <a:gd name="connsiteY4" fmla="*/ 252372 h 256461"/>
              <a:gd name="connsiteX5" fmla="*/ 164793 w 165725"/>
              <a:gd name="connsiteY5" fmla="*/ 199986 h 256461"/>
              <a:gd name="connsiteX6" fmla="*/ 117169 w 165725"/>
              <a:gd name="connsiteY6" fmla="*/ 11867 h 256461"/>
              <a:gd name="connsiteX7" fmla="*/ 52875 w 165725"/>
              <a:gd name="connsiteY7" fmla="*/ 26154 h 25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725" h="256461">
                <a:moveTo>
                  <a:pt x="52875" y="26154"/>
                </a:moveTo>
                <a:cubicBezTo>
                  <a:pt x="33825" y="37663"/>
                  <a:pt x="9616" y="54729"/>
                  <a:pt x="2869" y="80923"/>
                </a:cubicBezTo>
                <a:cubicBezTo>
                  <a:pt x="-3878" y="107117"/>
                  <a:pt x="2075" y="155933"/>
                  <a:pt x="12394" y="183317"/>
                </a:cubicBezTo>
                <a:cubicBezTo>
                  <a:pt x="22713" y="210701"/>
                  <a:pt x="46922" y="233720"/>
                  <a:pt x="64781" y="245229"/>
                </a:cubicBezTo>
                <a:cubicBezTo>
                  <a:pt x="82640" y="256738"/>
                  <a:pt x="102881" y="259912"/>
                  <a:pt x="119550" y="252372"/>
                </a:cubicBezTo>
                <a:cubicBezTo>
                  <a:pt x="136219" y="244832"/>
                  <a:pt x="171937" y="236102"/>
                  <a:pt x="164793" y="199986"/>
                </a:cubicBezTo>
                <a:cubicBezTo>
                  <a:pt x="157649" y="163870"/>
                  <a:pt x="135822" y="40839"/>
                  <a:pt x="117169" y="11867"/>
                </a:cubicBezTo>
                <a:cubicBezTo>
                  <a:pt x="98516" y="-17105"/>
                  <a:pt x="71925" y="14645"/>
                  <a:pt x="52875" y="261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3CAF3832-359D-0C9F-3899-20ED6297A14E}"/>
              </a:ext>
            </a:extLst>
          </p:cNvPr>
          <p:cNvSpPr/>
          <p:nvPr/>
        </p:nvSpPr>
        <p:spPr>
          <a:xfrm rot="354946">
            <a:off x="3822636" y="2619470"/>
            <a:ext cx="257580" cy="398607"/>
          </a:xfrm>
          <a:custGeom>
            <a:avLst/>
            <a:gdLst>
              <a:gd name="connsiteX0" fmla="*/ 52875 w 208701"/>
              <a:gd name="connsiteY0" fmla="*/ 25978 h 247063"/>
              <a:gd name="connsiteX1" fmla="*/ 2869 w 208701"/>
              <a:gd name="connsiteY1" fmla="*/ 80747 h 247063"/>
              <a:gd name="connsiteX2" fmla="*/ 12394 w 208701"/>
              <a:gd name="connsiteY2" fmla="*/ 183141 h 247063"/>
              <a:gd name="connsiteX3" fmla="*/ 64781 w 208701"/>
              <a:gd name="connsiteY3" fmla="*/ 245053 h 247063"/>
              <a:gd name="connsiteX4" fmla="*/ 160031 w 208701"/>
              <a:gd name="connsiteY4" fmla="*/ 228385 h 247063"/>
              <a:gd name="connsiteX5" fmla="*/ 207656 w 208701"/>
              <a:gd name="connsiteY5" fmla="*/ 192666 h 247063"/>
              <a:gd name="connsiteX6" fmla="*/ 117169 w 208701"/>
              <a:gd name="connsiteY6" fmla="*/ 11691 h 247063"/>
              <a:gd name="connsiteX7" fmla="*/ 52875 w 208701"/>
              <a:gd name="connsiteY7" fmla="*/ 25978 h 247063"/>
              <a:gd name="connsiteX0" fmla="*/ 52875 w 208246"/>
              <a:gd name="connsiteY0" fmla="*/ 25978 h 248511"/>
              <a:gd name="connsiteX1" fmla="*/ 2869 w 208246"/>
              <a:gd name="connsiteY1" fmla="*/ 80747 h 248511"/>
              <a:gd name="connsiteX2" fmla="*/ 12394 w 208246"/>
              <a:gd name="connsiteY2" fmla="*/ 183141 h 248511"/>
              <a:gd name="connsiteX3" fmla="*/ 64781 w 208246"/>
              <a:gd name="connsiteY3" fmla="*/ 245053 h 248511"/>
              <a:gd name="connsiteX4" fmla="*/ 131456 w 208246"/>
              <a:gd name="connsiteY4" fmla="*/ 235528 h 248511"/>
              <a:gd name="connsiteX5" fmla="*/ 207656 w 208246"/>
              <a:gd name="connsiteY5" fmla="*/ 192666 h 248511"/>
              <a:gd name="connsiteX6" fmla="*/ 117169 w 208246"/>
              <a:gd name="connsiteY6" fmla="*/ 11691 h 248511"/>
              <a:gd name="connsiteX7" fmla="*/ 52875 w 208246"/>
              <a:gd name="connsiteY7" fmla="*/ 25978 h 248511"/>
              <a:gd name="connsiteX0" fmla="*/ 52875 w 168395"/>
              <a:gd name="connsiteY0" fmla="*/ 28078 h 249838"/>
              <a:gd name="connsiteX1" fmla="*/ 2869 w 168395"/>
              <a:gd name="connsiteY1" fmla="*/ 82847 h 249838"/>
              <a:gd name="connsiteX2" fmla="*/ 12394 w 168395"/>
              <a:gd name="connsiteY2" fmla="*/ 185241 h 249838"/>
              <a:gd name="connsiteX3" fmla="*/ 64781 w 168395"/>
              <a:gd name="connsiteY3" fmla="*/ 247153 h 249838"/>
              <a:gd name="connsiteX4" fmla="*/ 131456 w 168395"/>
              <a:gd name="connsiteY4" fmla="*/ 237628 h 249838"/>
              <a:gd name="connsiteX5" fmla="*/ 167174 w 168395"/>
              <a:gd name="connsiteY5" fmla="*/ 228104 h 249838"/>
              <a:gd name="connsiteX6" fmla="*/ 117169 w 168395"/>
              <a:gd name="connsiteY6" fmla="*/ 13791 h 249838"/>
              <a:gd name="connsiteX7" fmla="*/ 52875 w 168395"/>
              <a:gd name="connsiteY7" fmla="*/ 28078 h 249838"/>
              <a:gd name="connsiteX0" fmla="*/ 52875 w 168063"/>
              <a:gd name="connsiteY0" fmla="*/ 28078 h 250929"/>
              <a:gd name="connsiteX1" fmla="*/ 2869 w 168063"/>
              <a:gd name="connsiteY1" fmla="*/ 82847 h 250929"/>
              <a:gd name="connsiteX2" fmla="*/ 12394 w 168063"/>
              <a:gd name="connsiteY2" fmla="*/ 185241 h 250929"/>
              <a:gd name="connsiteX3" fmla="*/ 64781 w 168063"/>
              <a:gd name="connsiteY3" fmla="*/ 247153 h 250929"/>
              <a:gd name="connsiteX4" fmla="*/ 119550 w 168063"/>
              <a:gd name="connsiteY4" fmla="*/ 242390 h 250929"/>
              <a:gd name="connsiteX5" fmla="*/ 167174 w 168063"/>
              <a:gd name="connsiteY5" fmla="*/ 228104 h 250929"/>
              <a:gd name="connsiteX6" fmla="*/ 117169 w 168063"/>
              <a:gd name="connsiteY6" fmla="*/ 13791 h 250929"/>
              <a:gd name="connsiteX7" fmla="*/ 52875 w 168063"/>
              <a:gd name="connsiteY7" fmla="*/ 28078 h 250929"/>
              <a:gd name="connsiteX0" fmla="*/ 52875 w 168063"/>
              <a:gd name="connsiteY0" fmla="*/ 28078 h 256469"/>
              <a:gd name="connsiteX1" fmla="*/ 2869 w 168063"/>
              <a:gd name="connsiteY1" fmla="*/ 82847 h 256469"/>
              <a:gd name="connsiteX2" fmla="*/ 12394 w 168063"/>
              <a:gd name="connsiteY2" fmla="*/ 185241 h 256469"/>
              <a:gd name="connsiteX3" fmla="*/ 64781 w 168063"/>
              <a:gd name="connsiteY3" fmla="*/ 247153 h 256469"/>
              <a:gd name="connsiteX4" fmla="*/ 119550 w 168063"/>
              <a:gd name="connsiteY4" fmla="*/ 254296 h 256469"/>
              <a:gd name="connsiteX5" fmla="*/ 167174 w 168063"/>
              <a:gd name="connsiteY5" fmla="*/ 228104 h 256469"/>
              <a:gd name="connsiteX6" fmla="*/ 117169 w 168063"/>
              <a:gd name="connsiteY6" fmla="*/ 13791 h 256469"/>
              <a:gd name="connsiteX7" fmla="*/ 52875 w 168063"/>
              <a:gd name="connsiteY7" fmla="*/ 28078 h 256469"/>
              <a:gd name="connsiteX0" fmla="*/ 52875 w 165725"/>
              <a:gd name="connsiteY0" fmla="*/ 26154 h 256461"/>
              <a:gd name="connsiteX1" fmla="*/ 2869 w 165725"/>
              <a:gd name="connsiteY1" fmla="*/ 80923 h 256461"/>
              <a:gd name="connsiteX2" fmla="*/ 12394 w 165725"/>
              <a:gd name="connsiteY2" fmla="*/ 183317 h 256461"/>
              <a:gd name="connsiteX3" fmla="*/ 64781 w 165725"/>
              <a:gd name="connsiteY3" fmla="*/ 245229 h 256461"/>
              <a:gd name="connsiteX4" fmla="*/ 119550 w 165725"/>
              <a:gd name="connsiteY4" fmla="*/ 252372 h 256461"/>
              <a:gd name="connsiteX5" fmla="*/ 164793 w 165725"/>
              <a:gd name="connsiteY5" fmla="*/ 199986 h 256461"/>
              <a:gd name="connsiteX6" fmla="*/ 117169 w 165725"/>
              <a:gd name="connsiteY6" fmla="*/ 11867 h 256461"/>
              <a:gd name="connsiteX7" fmla="*/ 52875 w 165725"/>
              <a:gd name="connsiteY7" fmla="*/ 26154 h 25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725" h="256461">
                <a:moveTo>
                  <a:pt x="52875" y="26154"/>
                </a:moveTo>
                <a:cubicBezTo>
                  <a:pt x="33825" y="37663"/>
                  <a:pt x="9616" y="54729"/>
                  <a:pt x="2869" y="80923"/>
                </a:cubicBezTo>
                <a:cubicBezTo>
                  <a:pt x="-3878" y="107117"/>
                  <a:pt x="2075" y="155933"/>
                  <a:pt x="12394" y="183317"/>
                </a:cubicBezTo>
                <a:cubicBezTo>
                  <a:pt x="22713" y="210701"/>
                  <a:pt x="46922" y="233720"/>
                  <a:pt x="64781" y="245229"/>
                </a:cubicBezTo>
                <a:cubicBezTo>
                  <a:pt x="82640" y="256738"/>
                  <a:pt x="102881" y="259912"/>
                  <a:pt x="119550" y="252372"/>
                </a:cubicBezTo>
                <a:cubicBezTo>
                  <a:pt x="136219" y="244832"/>
                  <a:pt x="171937" y="236102"/>
                  <a:pt x="164793" y="199986"/>
                </a:cubicBezTo>
                <a:cubicBezTo>
                  <a:pt x="157649" y="163870"/>
                  <a:pt x="135822" y="40839"/>
                  <a:pt x="117169" y="11867"/>
                </a:cubicBezTo>
                <a:cubicBezTo>
                  <a:pt x="98516" y="-17105"/>
                  <a:pt x="71925" y="14645"/>
                  <a:pt x="52875" y="261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9C20737-CC8F-A711-AB67-A96B76C4DA86}"/>
              </a:ext>
            </a:extLst>
          </p:cNvPr>
          <p:cNvSpPr/>
          <p:nvPr/>
        </p:nvSpPr>
        <p:spPr>
          <a:xfrm rot="1728965">
            <a:off x="3796131" y="3161068"/>
            <a:ext cx="257580" cy="398607"/>
          </a:xfrm>
          <a:custGeom>
            <a:avLst/>
            <a:gdLst>
              <a:gd name="connsiteX0" fmla="*/ 52875 w 208701"/>
              <a:gd name="connsiteY0" fmla="*/ 25978 h 247063"/>
              <a:gd name="connsiteX1" fmla="*/ 2869 w 208701"/>
              <a:gd name="connsiteY1" fmla="*/ 80747 h 247063"/>
              <a:gd name="connsiteX2" fmla="*/ 12394 w 208701"/>
              <a:gd name="connsiteY2" fmla="*/ 183141 h 247063"/>
              <a:gd name="connsiteX3" fmla="*/ 64781 w 208701"/>
              <a:gd name="connsiteY3" fmla="*/ 245053 h 247063"/>
              <a:gd name="connsiteX4" fmla="*/ 160031 w 208701"/>
              <a:gd name="connsiteY4" fmla="*/ 228385 h 247063"/>
              <a:gd name="connsiteX5" fmla="*/ 207656 w 208701"/>
              <a:gd name="connsiteY5" fmla="*/ 192666 h 247063"/>
              <a:gd name="connsiteX6" fmla="*/ 117169 w 208701"/>
              <a:gd name="connsiteY6" fmla="*/ 11691 h 247063"/>
              <a:gd name="connsiteX7" fmla="*/ 52875 w 208701"/>
              <a:gd name="connsiteY7" fmla="*/ 25978 h 247063"/>
              <a:gd name="connsiteX0" fmla="*/ 52875 w 208246"/>
              <a:gd name="connsiteY0" fmla="*/ 25978 h 248511"/>
              <a:gd name="connsiteX1" fmla="*/ 2869 w 208246"/>
              <a:gd name="connsiteY1" fmla="*/ 80747 h 248511"/>
              <a:gd name="connsiteX2" fmla="*/ 12394 w 208246"/>
              <a:gd name="connsiteY2" fmla="*/ 183141 h 248511"/>
              <a:gd name="connsiteX3" fmla="*/ 64781 w 208246"/>
              <a:gd name="connsiteY3" fmla="*/ 245053 h 248511"/>
              <a:gd name="connsiteX4" fmla="*/ 131456 w 208246"/>
              <a:gd name="connsiteY4" fmla="*/ 235528 h 248511"/>
              <a:gd name="connsiteX5" fmla="*/ 207656 w 208246"/>
              <a:gd name="connsiteY5" fmla="*/ 192666 h 248511"/>
              <a:gd name="connsiteX6" fmla="*/ 117169 w 208246"/>
              <a:gd name="connsiteY6" fmla="*/ 11691 h 248511"/>
              <a:gd name="connsiteX7" fmla="*/ 52875 w 208246"/>
              <a:gd name="connsiteY7" fmla="*/ 25978 h 248511"/>
              <a:gd name="connsiteX0" fmla="*/ 52875 w 168395"/>
              <a:gd name="connsiteY0" fmla="*/ 28078 h 249838"/>
              <a:gd name="connsiteX1" fmla="*/ 2869 w 168395"/>
              <a:gd name="connsiteY1" fmla="*/ 82847 h 249838"/>
              <a:gd name="connsiteX2" fmla="*/ 12394 w 168395"/>
              <a:gd name="connsiteY2" fmla="*/ 185241 h 249838"/>
              <a:gd name="connsiteX3" fmla="*/ 64781 w 168395"/>
              <a:gd name="connsiteY3" fmla="*/ 247153 h 249838"/>
              <a:gd name="connsiteX4" fmla="*/ 131456 w 168395"/>
              <a:gd name="connsiteY4" fmla="*/ 237628 h 249838"/>
              <a:gd name="connsiteX5" fmla="*/ 167174 w 168395"/>
              <a:gd name="connsiteY5" fmla="*/ 228104 h 249838"/>
              <a:gd name="connsiteX6" fmla="*/ 117169 w 168395"/>
              <a:gd name="connsiteY6" fmla="*/ 13791 h 249838"/>
              <a:gd name="connsiteX7" fmla="*/ 52875 w 168395"/>
              <a:gd name="connsiteY7" fmla="*/ 28078 h 249838"/>
              <a:gd name="connsiteX0" fmla="*/ 52875 w 168063"/>
              <a:gd name="connsiteY0" fmla="*/ 28078 h 250929"/>
              <a:gd name="connsiteX1" fmla="*/ 2869 w 168063"/>
              <a:gd name="connsiteY1" fmla="*/ 82847 h 250929"/>
              <a:gd name="connsiteX2" fmla="*/ 12394 w 168063"/>
              <a:gd name="connsiteY2" fmla="*/ 185241 h 250929"/>
              <a:gd name="connsiteX3" fmla="*/ 64781 w 168063"/>
              <a:gd name="connsiteY3" fmla="*/ 247153 h 250929"/>
              <a:gd name="connsiteX4" fmla="*/ 119550 w 168063"/>
              <a:gd name="connsiteY4" fmla="*/ 242390 h 250929"/>
              <a:gd name="connsiteX5" fmla="*/ 167174 w 168063"/>
              <a:gd name="connsiteY5" fmla="*/ 228104 h 250929"/>
              <a:gd name="connsiteX6" fmla="*/ 117169 w 168063"/>
              <a:gd name="connsiteY6" fmla="*/ 13791 h 250929"/>
              <a:gd name="connsiteX7" fmla="*/ 52875 w 168063"/>
              <a:gd name="connsiteY7" fmla="*/ 28078 h 250929"/>
              <a:gd name="connsiteX0" fmla="*/ 52875 w 168063"/>
              <a:gd name="connsiteY0" fmla="*/ 28078 h 256469"/>
              <a:gd name="connsiteX1" fmla="*/ 2869 w 168063"/>
              <a:gd name="connsiteY1" fmla="*/ 82847 h 256469"/>
              <a:gd name="connsiteX2" fmla="*/ 12394 w 168063"/>
              <a:gd name="connsiteY2" fmla="*/ 185241 h 256469"/>
              <a:gd name="connsiteX3" fmla="*/ 64781 w 168063"/>
              <a:gd name="connsiteY3" fmla="*/ 247153 h 256469"/>
              <a:gd name="connsiteX4" fmla="*/ 119550 w 168063"/>
              <a:gd name="connsiteY4" fmla="*/ 254296 h 256469"/>
              <a:gd name="connsiteX5" fmla="*/ 167174 w 168063"/>
              <a:gd name="connsiteY5" fmla="*/ 228104 h 256469"/>
              <a:gd name="connsiteX6" fmla="*/ 117169 w 168063"/>
              <a:gd name="connsiteY6" fmla="*/ 13791 h 256469"/>
              <a:gd name="connsiteX7" fmla="*/ 52875 w 168063"/>
              <a:gd name="connsiteY7" fmla="*/ 28078 h 256469"/>
              <a:gd name="connsiteX0" fmla="*/ 52875 w 165725"/>
              <a:gd name="connsiteY0" fmla="*/ 26154 h 256461"/>
              <a:gd name="connsiteX1" fmla="*/ 2869 w 165725"/>
              <a:gd name="connsiteY1" fmla="*/ 80923 h 256461"/>
              <a:gd name="connsiteX2" fmla="*/ 12394 w 165725"/>
              <a:gd name="connsiteY2" fmla="*/ 183317 h 256461"/>
              <a:gd name="connsiteX3" fmla="*/ 64781 w 165725"/>
              <a:gd name="connsiteY3" fmla="*/ 245229 h 256461"/>
              <a:gd name="connsiteX4" fmla="*/ 119550 w 165725"/>
              <a:gd name="connsiteY4" fmla="*/ 252372 h 256461"/>
              <a:gd name="connsiteX5" fmla="*/ 164793 w 165725"/>
              <a:gd name="connsiteY5" fmla="*/ 199986 h 256461"/>
              <a:gd name="connsiteX6" fmla="*/ 117169 w 165725"/>
              <a:gd name="connsiteY6" fmla="*/ 11867 h 256461"/>
              <a:gd name="connsiteX7" fmla="*/ 52875 w 165725"/>
              <a:gd name="connsiteY7" fmla="*/ 26154 h 25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725" h="256461">
                <a:moveTo>
                  <a:pt x="52875" y="26154"/>
                </a:moveTo>
                <a:cubicBezTo>
                  <a:pt x="33825" y="37663"/>
                  <a:pt x="9616" y="54729"/>
                  <a:pt x="2869" y="80923"/>
                </a:cubicBezTo>
                <a:cubicBezTo>
                  <a:pt x="-3878" y="107117"/>
                  <a:pt x="2075" y="155933"/>
                  <a:pt x="12394" y="183317"/>
                </a:cubicBezTo>
                <a:cubicBezTo>
                  <a:pt x="22713" y="210701"/>
                  <a:pt x="46922" y="233720"/>
                  <a:pt x="64781" y="245229"/>
                </a:cubicBezTo>
                <a:cubicBezTo>
                  <a:pt x="82640" y="256738"/>
                  <a:pt x="102881" y="259912"/>
                  <a:pt x="119550" y="252372"/>
                </a:cubicBezTo>
                <a:cubicBezTo>
                  <a:pt x="136219" y="244832"/>
                  <a:pt x="171937" y="236102"/>
                  <a:pt x="164793" y="199986"/>
                </a:cubicBezTo>
                <a:cubicBezTo>
                  <a:pt x="157649" y="163870"/>
                  <a:pt x="135822" y="40839"/>
                  <a:pt x="117169" y="11867"/>
                </a:cubicBezTo>
                <a:cubicBezTo>
                  <a:pt x="98516" y="-17105"/>
                  <a:pt x="71925" y="14645"/>
                  <a:pt x="52875" y="261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B4C2900-2759-C662-23AE-1EC02A80B8B3}"/>
              </a:ext>
            </a:extLst>
          </p:cNvPr>
          <p:cNvGrpSpPr/>
          <p:nvPr/>
        </p:nvGrpSpPr>
        <p:grpSpPr>
          <a:xfrm>
            <a:off x="505593" y="2508901"/>
            <a:ext cx="1079642" cy="721346"/>
            <a:chOff x="521527" y="2445200"/>
            <a:chExt cx="1079642" cy="72134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8277DA2-83B7-0978-65D0-E4125C124163}"/>
                </a:ext>
              </a:extLst>
            </p:cNvPr>
            <p:cNvSpPr/>
            <p:nvPr/>
          </p:nvSpPr>
          <p:spPr>
            <a:xfrm rot="1785736">
              <a:off x="521527" y="2445200"/>
              <a:ext cx="1079642" cy="692901"/>
            </a:xfrm>
            <a:prstGeom prst="roundRect">
              <a:avLst>
                <a:gd name="adj" fmla="val 50000"/>
              </a:avLst>
            </a:prstGeom>
            <a:solidFill>
              <a:srgbClr val="FED3C2"/>
            </a:solidFill>
            <a:ln>
              <a:noFill/>
            </a:ln>
            <a:effectLst>
              <a:outerShdw dist="25400" dir="3000000" algn="t" rotWithShape="0">
                <a:srgbClr val="E4B09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6512C1FE-2255-F2DA-259A-6AEEC17821C0}"/>
                </a:ext>
              </a:extLst>
            </p:cNvPr>
            <p:cNvSpPr/>
            <p:nvPr/>
          </p:nvSpPr>
          <p:spPr>
            <a:xfrm>
              <a:off x="1032642" y="2642675"/>
              <a:ext cx="443387" cy="523871"/>
            </a:xfrm>
            <a:custGeom>
              <a:avLst/>
              <a:gdLst>
                <a:gd name="connsiteX0" fmla="*/ 77919 w 285272"/>
                <a:gd name="connsiteY0" fmla="*/ 90792 h 337055"/>
                <a:gd name="connsiteX1" fmla="*/ 125544 w 285272"/>
                <a:gd name="connsiteY1" fmla="*/ 7448 h 337055"/>
                <a:gd name="connsiteX2" fmla="*/ 201744 w 285272"/>
                <a:gd name="connsiteY2" fmla="*/ 16973 h 337055"/>
                <a:gd name="connsiteX3" fmla="*/ 280326 w 285272"/>
                <a:gd name="connsiteY3" fmla="*/ 121748 h 337055"/>
                <a:gd name="connsiteX4" fmla="*/ 263657 w 285272"/>
                <a:gd name="connsiteY4" fmla="*/ 259861 h 337055"/>
                <a:gd name="connsiteX5" fmla="*/ 154119 w 285272"/>
                <a:gd name="connsiteY5" fmla="*/ 336061 h 337055"/>
                <a:gd name="connsiteX6" fmla="*/ 11244 w 285272"/>
                <a:gd name="connsiteY6" fmla="*/ 297961 h 337055"/>
                <a:gd name="connsiteX7" fmla="*/ 16007 w 285272"/>
                <a:gd name="connsiteY7" fmla="*/ 221761 h 337055"/>
                <a:gd name="connsiteX8" fmla="*/ 77919 w 285272"/>
                <a:gd name="connsiteY8" fmla="*/ 90792 h 33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272" h="337055">
                  <a:moveTo>
                    <a:pt x="77919" y="90792"/>
                  </a:moveTo>
                  <a:cubicBezTo>
                    <a:pt x="96175" y="55073"/>
                    <a:pt x="104906" y="19751"/>
                    <a:pt x="125544" y="7448"/>
                  </a:cubicBezTo>
                  <a:cubicBezTo>
                    <a:pt x="146182" y="-4855"/>
                    <a:pt x="175947" y="-2077"/>
                    <a:pt x="201744" y="16973"/>
                  </a:cubicBezTo>
                  <a:cubicBezTo>
                    <a:pt x="227541" y="36023"/>
                    <a:pt x="270007" y="81267"/>
                    <a:pt x="280326" y="121748"/>
                  </a:cubicBezTo>
                  <a:cubicBezTo>
                    <a:pt x="290645" y="162229"/>
                    <a:pt x="284692" y="224142"/>
                    <a:pt x="263657" y="259861"/>
                  </a:cubicBezTo>
                  <a:cubicBezTo>
                    <a:pt x="242623" y="295580"/>
                    <a:pt x="196188" y="329711"/>
                    <a:pt x="154119" y="336061"/>
                  </a:cubicBezTo>
                  <a:cubicBezTo>
                    <a:pt x="112050" y="342411"/>
                    <a:pt x="34263" y="317011"/>
                    <a:pt x="11244" y="297961"/>
                  </a:cubicBezTo>
                  <a:cubicBezTo>
                    <a:pt x="-11775" y="278911"/>
                    <a:pt x="6085" y="253511"/>
                    <a:pt x="16007" y="221761"/>
                  </a:cubicBezTo>
                  <a:cubicBezTo>
                    <a:pt x="25929" y="190011"/>
                    <a:pt x="59663" y="126511"/>
                    <a:pt x="77919" y="907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0E85589-2EA1-C7F3-CAE8-488CD7C3FE02}"/>
              </a:ext>
            </a:extLst>
          </p:cNvPr>
          <p:cNvSpPr txBox="1"/>
          <p:nvPr/>
        </p:nvSpPr>
        <p:spPr>
          <a:xfrm>
            <a:off x="1906633" y="680866"/>
            <a:ext cx="1227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미로 찾기</a:t>
            </a:r>
          </a:p>
        </p:txBody>
      </p:sp>
      <p:pic>
        <p:nvPicPr>
          <p:cNvPr id="35" name="그래픽 34" descr="오른쪽 화살표 윤곽선">
            <a:extLst>
              <a:ext uri="{FF2B5EF4-FFF2-40B4-BE49-F238E27FC236}">
                <a16:creationId xmlns:a16="http://schemas.microsoft.com/office/drawing/2014/main" id="{0AC1D65A-43D3-D5C2-0A98-428892F315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776"/>
          <a:stretch/>
        </p:blipFill>
        <p:spPr>
          <a:xfrm flipH="1">
            <a:off x="1334278" y="689135"/>
            <a:ext cx="261257" cy="304658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0E489E-5653-D90A-8B2E-2632A92DF0E1}"/>
              </a:ext>
            </a:extLst>
          </p:cNvPr>
          <p:cNvCxnSpPr>
            <a:cxnSpLocks/>
          </p:cNvCxnSpPr>
          <p:nvPr/>
        </p:nvCxnSpPr>
        <p:spPr>
          <a:xfrm>
            <a:off x="1250302" y="1041395"/>
            <a:ext cx="2621902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D6EE1D0-0BCC-EF71-51D5-9D44920A8E8E}"/>
              </a:ext>
            </a:extLst>
          </p:cNvPr>
          <p:cNvCxnSpPr>
            <a:cxnSpLocks/>
          </p:cNvCxnSpPr>
          <p:nvPr/>
        </p:nvCxnSpPr>
        <p:spPr>
          <a:xfrm>
            <a:off x="1296444" y="5660432"/>
            <a:ext cx="255530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652B09E0-90B8-A22A-480D-0C45B3D2B14A}"/>
              </a:ext>
            </a:extLst>
          </p:cNvPr>
          <p:cNvSpPr/>
          <p:nvPr/>
        </p:nvSpPr>
        <p:spPr>
          <a:xfrm>
            <a:off x="1567143" y="1888800"/>
            <a:ext cx="765544" cy="754912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656AB2-6B61-DDBC-E1CE-CA7D49EF92E9}"/>
              </a:ext>
            </a:extLst>
          </p:cNvPr>
          <p:cNvSpPr txBox="1"/>
          <p:nvPr/>
        </p:nvSpPr>
        <p:spPr>
          <a:xfrm>
            <a:off x="2020480" y="1241247"/>
            <a:ext cx="1108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같이 만날 친구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DFB7CA-BB7E-1AC3-C142-0D11CD7BDE1A}"/>
              </a:ext>
            </a:extLst>
          </p:cNvPr>
          <p:cNvSpPr txBox="1"/>
          <p:nvPr/>
        </p:nvSpPr>
        <p:spPr>
          <a:xfrm>
            <a:off x="1843089" y="1466467"/>
            <a:ext cx="1439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최대 </a:t>
            </a:r>
            <a:r>
              <a:rPr lang="en-US" altLang="ko-KR" sz="800" dirty="0"/>
              <a:t>6</a:t>
            </a:r>
            <a:r>
              <a:rPr lang="ko-KR" altLang="en-US" sz="800" dirty="0"/>
              <a:t>명까지 추가 가능해요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60A31CE5-2079-3F00-BF36-1DC5BEC04A0C}"/>
              </a:ext>
            </a:extLst>
          </p:cNvPr>
          <p:cNvGrpSpPr/>
          <p:nvPr/>
        </p:nvGrpSpPr>
        <p:grpSpPr>
          <a:xfrm>
            <a:off x="2107233" y="2932658"/>
            <a:ext cx="800686" cy="232343"/>
            <a:chOff x="2110154" y="2752017"/>
            <a:chExt cx="800686" cy="232343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5C82168A-1686-E84A-8693-C09A64835270}"/>
                </a:ext>
              </a:extLst>
            </p:cNvPr>
            <p:cNvGrpSpPr/>
            <p:nvPr/>
          </p:nvGrpSpPr>
          <p:grpSpPr>
            <a:xfrm>
              <a:off x="2110154" y="2752017"/>
              <a:ext cx="800686" cy="232343"/>
              <a:chOff x="2276804" y="3848986"/>
              <a:chExt cx="800686" cy="232343"/>
            </a:xfrm>
          </p:grpSpPr>
          <p:sp>
            <p:nvSpPr>
              <p:cNvPr id="54" name="순서도: 수행의 시작/종료 53">
                <a:extLst>
                  <a:ext uri="{FF2B5EF4-FFF2-40B4-BE49-F238E27FC236}">
                    <a16:creationId xmlns:a16="http://schemas.microsoft.com/office/drawing/2014/main" id="{7B32C9CA-501A-AD6E-F9D0-76EEAE152D33}"/>
                  </a:ext>
                </a:extLst>
              </p:cNvPr>
              <p:cNvSpPr/>
              <p:nvPr/>
            </p:nvSpPr>
            <p:spPr>
              <a:xfrm>
                <a:off x="2276804" y="3848986"/>
                <a:ext cx="796005" cy="232343"/>
              </a:xfrm>
              <a:prstGeom prst="flowChartTerminator">
                <a:avLst/>
              </a:prstGeom>
              <a:solidFill>
                <a:srgbClr val="B1CEA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CD10F1-936C-ABEA-38CA-3E518D75ADDA}"/>
                  </a:ext>
                </a:extLst>
              </p:cNvPr>
              <p:cNvSpPr txBox="1"/>
              <p:nvPr/>
            </p:nvSpPr>
            <p:spPr>
              <a:xfrm>
                <a:off x="2397778" y="3850431"/>
                <a:ext cx="6797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/>
                  <a:t>직접 등록</a:t>
                </a:r>
              </a:p>
            </p:txBody>
          </p:sp>
        </p:grpSp>
        <p:pic>
          <p:nvPicPr>
            <p:cNvPr id="57" name="그래픽 56" descr="배지 팔로우 윤곽선">
              <a:extLst>
                <a:ext uri="{FF2B5EF4-FFF2-40B4-BE49-F238E27FC236}">
                  <a16:creationId xmlns:a16="http://schemas.microsoft.com/office/drawing/2014/main" id="{6D7CEB18-FC49-BEF2-B2CD-644F29D2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48367" y="2783839"/>
              <a:ext cx="167877" cy="167877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08B5E23-E20B-D98D-98A7-A7DA255106CA}"/>
              </a:ext>
            </a:extLst>
          </p:cNvPr>
          <p:cNvGrpSpPr/>
          <p:nvPr/>
        </p:nvGrpSpPr>
        <p:grpSpPr>
          <a:xfrm>
            <a:off x="1297702" y="5698587"/>
            <a:ext cx="2522136" cy="454333"/>
            <a:chOff x="1814581" y="3639202"/>
            <a:chExt cx="2522136" cy="45433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FDDFA42A-3A1C-C455-2269-363FAEA83441}"/>
                </a:ext>
              </a:extLst>
            </p:cNvPr>
            <p:cNvSpPr/>
            <p:nvPr/>
          </p:nvSpPr>
          <p:spPr>
            <a:xfrm>
              <a:off x="1814581" y="3639202"/>
              <a:ext cx="2522136" cy="454333"/>
            </a:xfrm>
            <a:prstGeom prst="roundRect">
              <a:avLst/>
            </a:prstGeom>
            <a:solidFill>
              <a:srgbClr val="A1C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F8C5366-984C-FC9A-E22F-6C1D220ABA3E}"/>
                </a:ext>
              </a:extLst>
            </p:cNvPr>
            <p:cNvSpPr txBox="1"/>
            <p:nvPr/>
          </p:nvSpPr>
          <p:spPr>
            <a:xfrm>
              <a:off x="2547836" y="3732192"/>
              <a:ext cx="98744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지금 미로하기</a:t>
              </a:r>
              <a:r>
                <a:rPr lang="en-US" altLang="ko-KR" sz="1050" b="1" dirty="0"/>
                <a:t>!</a:t>
              </a:r>
              <a:endParaRPr lang="ko-KR" altLang="en-US" sz="1050" b="1" dirty="0"/>
            </a:p>
          </p:txBody>
        </p:sp>
      </p:grpSp>
      <p:sp>
        <p:nvSpPr>
          <p:cNvPr id="68" name="타원 67">
            <a:extLst>
              <a:ext uri="{FF2B5EF4-FFF2-40B4-BE49-F238E27FC236}">
                <a16:creationId xmlns:a16="http://schemas.microsoft.com/office/drawing/2014/main" id="{88AC9C50-4EEE-7F3E-AB09-5FD2CE7C6D08}"/>
              </a:ext>
            </a:extLst>
          </p:cNvPr>
          <p:cNvSpPr/>
          <p:nvPr/>
        </p:nvSpPr>
        <p:spPr>
          <a:xfrm flipH="1">
            <a:off x="2168412" y="1909361"/>
            <a:ext cx="104306" cy="1053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52874BA3-1DB6-B8C1-0915-5188DF3B38F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64"/>
          <a:stretch/>
        </p:blipFill>
        <p:spPr>
          <a:xfrm flipH="1">
            <a:off x="2139311" y="1892715"/>
            <a:ext cx="166833" cy="140032"/>
          </a:xfrm>
          <a:prstGeom prst="rect">
            <a:avLst/>
          </a:prstGeom>
        </p:spPr>
      </p:pic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2D08853-BEA7-47BC-9C93-9C0E35D0551E}"/>
              </a:ext>
            </a:extLst>
          </p:cNvPr>
          <p:cNvCxnSpPr>
            <a:cxnSpLocks/>
          </p:cNvCxnSpPr>
          <p:nvPr/>
        </p:nvCxnSpPr>
        <p:spPr>
          <a:xfrm>
            <a:off x="1644198" y="2492258"/>
            <a:ext cx="619413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885F536-FE10-37AE-AEB7-AEB01A92075B}"/>
              </a:ext>
            </a:extLst>
          </p:cNvPr>
          <p:cNvSpPr txBox="1"/>
          <p:nvPr/>
        </p:nvSpPr>
        <p:spPr>
          <a:xfrm>
            <a:off x="1796187" y="2477351"/>
            <a:ext cx="303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미로</a:t>
            </a: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835063EB-DBA4-720B-D6B0-D890847E7CC4}"/>
              </a:ext>
            </a:extLst>
          </p:cNvPr>
          <p:cNvSpPr/>
          <p:nvPr/>
        </p:nvSpPr>
        <p:spPr>
          <a:xfrm>
            <a:off x="2677886" y="1940768"/>
            <a:ext cx="671804" cy="68379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더하기 기호 111">
            <a:extLst>
              <a:ext uri="{FF2B5EF4-FFF2-40B4-BE49-F238E27FC236}">
                <a16:creationId xmlns:a16="http://schemas.microsoft.com/office/drawing/2014/main" id="{D3FEB3C2-6F5C-7525-5F8F-E1DD334F54D9}"/>
              </a:ext>
            </a:extLst>
          </p:cNvPr>
          <p:cNvSpPr/>
          <p:nvPr/>
        </p:nvSpPr>
        <p:spPr>
          <a:xfrm>
            <a:off x="2799185" y="2108717"/>
            <a:ext cx="419877" cy="373224"/>
          </a:xfrm>
          <a:prstGeom prst="mathPlus">
            <a:avLst>
              <a:gd name="adj1" fmla="val 2583"/>
            </a:avLst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C297B9F-C881-468A-0A71-EE06F99716F4}"/>
              </a:ext>
            </a:extLst>
          </p:cNvPr>
          <p:cNvSpPr txBox="1"/>
          <p:nvPr/>
        </p:nvSpPr>
        <p:spPr>
          <a:xfrm>
            <a:off x="1447805" y="3540405"/>
            <a:ext cx="1480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원하시는 옵션을 </a:t>
            </a:r>
            <a:endParaRPr lang="en-US" altLang="ko-KR" sz="1100" dirty="0"/>
          </a:p>
          <a:p>
            <a:r>
              <a:rPr lang="ko-KR" altLang="en-US" sz="1100" dirty="0"/>
              <a:t>선택해주세요</a:t>
            </a: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B117EA76-60AA-6866-CF42-7888628E81B1}"/>
              </a:ext>
            </a:extLst>
          </p:cNvPr>
          <p:cNvGrpSpPr/>
          <p:nvPr/>
        </p:nvGrpSpPr>
        <p:grpSpPr>
          <a:xfrm>
            <a:off x="1480215" y="4037981"/>
            <a:ext cx="2202575" cy="386870"/>
            <a:chOff x="1617863" y="4037981"/>
            <a:chExt cx="2202575" cy="386870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A316359B-2855-CE40-EF09-29906155076E}"/>
                </a:ext>
              </a:extLst>
            </p:cNvPr>
            <p:cNvGrpSpPr/>
            <p:nvPr/>
          </p:nvGrpSpPr>
          <p:grpSpPr>
            <a:xfrm>
              <a:off x="1617863" y="4037981"/>
              <a:ext cx="849765" cy="386870"/>
              <a:chOff x="1624126" y="4125663"/>
              <a:chExt cx="849765" cy="386870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4E4C009-5EA0-380A-DA91-074E520FFAB7}"/>
                  </a:ext>
                </a:extLst>
              </p:cNvPr>
              <p:cNvGrpSpPr/>
              <p:nvPr/>
            </p:nvGrpSpPr>
            <p:grpSpPr>
              <a:xfrm>
                <a:off x="1933085" y="4231549"/>
                <a:ext cx="540806" cy="245846"/>
                <a:chOff x="1577595" y="2662407"/>
                <a:chExt cx="845342" cy="321958"/>
              </a:xfrm>
            </p:grpSpPr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CBF53289-867E-A13A-907D-745003F5BB18}"/>
                    </a:ext>
                  </a:extLst>
                </p:cNvPr>
                <p:cNvSpPr/>
                <p:nvPr/>
              </p:nvSpPr>
              <p:spPr>
                <a:xfrm>
                  <a:off x="1577595" y="2662407"/>
                  <a:ext cx="825762" cy="321958"/>
                </a:xfrm>
                <a:prstGeom prst="roundRect">
                  <a:avLst/>
                </a:prstGeom>
                <a:no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CD7F8-A703-EDB4-9F64-FE1B5C56FD47}"/>
                    </a:ext>
                  </a:extLst>
                </p:cNvPr>
                <p:cNvSpPr txBox="1"/>
                <p:nvPr/>
              </p:nvSpPr>
              <p:spPr>
                <a:xfrm>
                  <a:off x="1602628" y="2678964"/>
                  <a:ext cx="820309" cy="3022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ko-KR" altLang="en-US" sz="900" dirty="0" err="1"/>
                    <a:t>시간순</a:t>
                  </a:r>
                  <a:endParaRPr lang="ko-KR" altLang="en-US" sz="900" dirty="0"/>
                </a:p>
              </p:txBody>
            </p:sp>
          </p:grpSp>
          <p:pic>
            <p:nvPicPr>
              <p:cNvPr id="115" name="그림 114">
                <a:extLst>
                  <a:ext uri="{FF2B5EF4-FFF2-40B4-BE49-F238E27FC236}">
                    <a16:creationId xmlns:a16="http://schemas.microsoft.com/office/drawing/2014/main" id="{F2E8141A-9CF0-4FF9-F229-A877A4AC5C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759" r="4108" b="30083"/>
              <a:stretch/>
            </p:blipFill>
            <p:spPr>
              <a:xfrm>
                <a:off x="1624126" y="4125663"/>
                <a:ext cx="266329" cy="386870"/>
              </a:xfrm>
              <a:prstGeom prst="rect">
                <a:avLst/>
              </a:prstGeom>
            </p:spPr>
          </p:pic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6923774-B7A4-9901-7448-B7AB8DED2A37}"/>
                </a:ext>
              </a:extLst>
            </p:cNvPr>
            <p:cNvSpPr txBox="1"/>
            <p:nvPr/>
          </p:nvSpPr>
          <p:spPr>
            <a:xfrm>
              <a:off x="2517732" y="4108537"/>
              <a:ext cx="1302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accent6">
                      <a:lumMod val="75000"/>
                    </a:schemeClr>
                  </a:solidFill>
                </a:rPr>
                <a:t>선택하신 이동수단 기준으로</a:t>
              </a:r>
              <a:endParaRPr lang="en-US" altLang="ko-KR" sz="7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700" dirty="0">
                  <a:solidFill>
                    <a:schemeClr val="accent6">
                      <a:lumMod val="75000"/>
                    </a:schemeClr>
                  </a:solidFill>
                </a:rPr>
                <a:t>소요시간이 비슷한 옵션입니다</a:t>
              </a: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EFA8480-4A3D-BCEE-8280-6D1211046DE5}"/>
              </a:ext>
            </a:extLst>
          </p:cNvPr>
          <p:cNvGrpSpPr/>
          <p:nvPr/>
        </p:nvGrpSpPr>
        <p:grpSpPr>
          <a:xfrm>
            <a:off x="1454616" y="4478542"/>
            <a:ext cx="2217736" cy="396000"/>
            <a:chOff x="1592264" y="4478542"/>
            <a:chExt cx="2217736" cy="396000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DBA8E05E-84A6-1692-79A9-798A09D1AFA4}"/>
                </a:ext>
              </a:extLst>
            </p:cNvPr>
            <p:cNvGrpSpPr/>
            <p:nvPr/>
          </p:nvGrpSpPr>
          <p:grpSpPr>
            <a:xfrm>
              <a:off x="1592264" y="4478542"/>
              <a:ext cx="869102" cy="396000"/>
              <a:chOff x="1604790" y="4453489"/>
              <a:chExt cx="869102" cy="396000"/>
            </a:xfrm>
          </p:grpSpPr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F928930A-BD23-06AC-684B-16E2553A8C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72" r="47027" b="31441"/>
              <a:stretch/>
            </p:blipFill>
            <p:spPr>
              <a:xfrm flipH="1">
                <a:off x="1604790" y="4453489"/>
                <a:ext cx="289385" cy="396000"/>
              </a:xfrm>
              <a:prstGeom prst="rect">
                <a:avLst/>
              </a:prstGeom>
            </p:spPr>
          </p:pic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25142EC7-DD2E-F6F7-F736-89DBA77A0EA9}"/>
                  </a:ext>
                </a:extLst>
              </p:cNvPr>
              <p:cNvGrpSpPr/>
              <p:nvPr/>
            </p:nvGrpSpPr>
            <p:grpSpPr>
              <a:xfrm>
                <a:off x="1943439" y="4561502"/>
                <a:ext cx="530453" cy="245846"/>
                <a:chOff x="1577591" y="2662407"/>
                <a:chExt cx="829159" cy="321958"/>
              </a:xfrm>
            </p:grpSpPr>
            <p:sp>
              <p:nvSpPr>
                <p:cNvPr id="118" name="사각형: 둥근 모서리 117">
                  <a:extLst>
                    <a:ext uri="{FF2B5EF4-FFF2-40B4-BE49-F238E27FC236}">
                      <a16:creationId xmlns:a16="http://schemas.microsoft.com/office/drawing/2014/main" id="{8529E8ED-7508-BDA9-F5CC-E6DC2486D68C}"/>
                    </a:ext>
                  </a:extLst>
                </p:cNvPr>
                <p:cNvSpPr/>
                <p:nvPr/>
              </p:nvSpPr>
              <p:spPr>
                <a:xfrm>
                  <a:off x="1577591" y="2662407"/>
                  <a:ext cx="829156" cy="321958"/>
                </a:xfrm>
                <a:prstGeom prst="roundRect">
                  <a:avLst/>
                </a:prstGeom>
                <a:no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A9C2927A-D9FA-A778-96E4-A195AAF7F63A}"/>
                    </a:ext>
                  </a:extLst>
                </p:cNvPr>
                <p:cNvSpPr txBox="1"/>
                <p:nvPr/>
              </p:nvSpPr>
              <p:spPr>
                <a:xfrm>
                  <a:off x="1592838" y="2678964"/>
                  <a:ext cx="813912" cy="3022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ko-KR" altLang="en-US" sz="900" dirty="0" err="1"/>
                    <a:t>거리순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1306576-80C1-D9E3-677D-31586BE42DDC}"/>
                </a:ext>
              </a:extLst>
            </p:cNvPr>
            <p:cNvSpPr txBox="1"/>
            <p:nvPr/>
          </p:nvSpPr>
          <p:spPr>
            <a:xfrm>
              <a:off x="2507294" y="4555299"/>
              <a:ext cx="1302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accent6">
                      <a:lumMod val="75000"/>
                    </a:schemeClr>
                  </a:solidFill>
                </a:rPr>
                <a:t>단순한 거리측정 기준으로</a:t>
              </a:r>
              <a:endParaRPr lang="en-US" altLang="ko-KR" sz="7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700" dirty="0">
                  <a:solidFill>
                    <a:schemeClr val="accent6">
                      <a:lumMod val="75000"/>
                    </a:schemeClr>
                  </a:solidFill>
                </a:rPr>
                <a:t>이동거리가 유사한 옵션입니다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C8055D98-FC5C-3B36-0BF7-542E17000B53}"/>
              </a:ext>
            </a:extLst>
          </p:cNvPr>
          <p:cNvGrpSpPr/>
          <p:nvPr/>
        </p:nvGrpSpPr>
        <p:grpSpPr>
          <a:xfrm>
            <a:off x="1469090" y="4922910"/>
            <a:ext cx="2185954" cy="457071"/>
            <a:chOff x="1596906" y="4922910"/>
            <a:chExt cx="2185954" cy="457071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CF4671C8-78F2-480F-15EE-582D16DE4E25}"/>
                </a:ext>
              </a:extLst>
            </p:cNvPr>
            <p:cNvGrpSpPr/>
            <p:nvPr/>
          </p:nvGrpSpPr>
          <p:grpSpPr>
            <a:xfrm>
              <a:off x="1596906" y="4922910"/>
              <a:ext cx="1039826" cy="386870"/>
              <a:chOff x="1621958" y="4797650"/>
              <a:chExt cx="1039826" cy="386870"/>
            </a:xfrm>
          </p:grpSpPr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31C94995-1554-A9FD-6646-C050473E26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759" r="4108" b="30083"/>
              <a:stretch/>
            </p:blipFill>
            <p:spPr>
              <a:xfrm>
                <a:off x="1621958" y="4797650"/>
                <a:ext cx="266329" cy="386870"/>
              </a:xfrm>
              <a:prstGeom prst="rect">
                <a:avLst/>
              </a:prstGeom>
            </p:spPr>
          </p:pic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6EAB917D-9BE1-0A94-967A-76D3764FE363}"/>
                  </a:ext>
                </a:extLst>
              </p:cNvPr>
              <p:cNvGrpSpPr/>
              <p:nvPr/>
            </p:nvGrpSpPr>
            <p:grpSpPr>
              <a:xfrm>
                <a:off x="1917093" y="4900333"/>
                <a:ext cx="744691" cy="245846"/>
                <a:chOff x="1534095" y="2662407"/>
                <a:chExt cx="1164037" cy="321958"/>
              </a:xfrm>
            </p:grpSpPr>
            <p:sp>
              <p:nvSpPr>
                <p:cNvPr id="121" name="사각형: 둥근 모서리 120">
                  <a:extLst>
                    <a:ext uri="{FF2B5EF4-FFF2-40B4-BE49-F238E27FC236}">
                      <a16:creationId xmlns:a16="http://schemas.microsoft.com/office/drawing/2014/main" id="{B4BC131A-89A9-F8B4-04A0-F4E5D2A8BCA4}"/>
                    </a:ext>
                  </a:extLst>
                </p:cNvPr>
                <p:cNvSpPr/>
                <p:nvPr/>
              </p:nvSpPr>
              <p:spPr>
                <a:xfrm>
                  <a:off x="1577594" y="2662407"/>
                  <a:ext cx="1081375" cy="321958"/>
                </a:xfrm>
                <a:prstGeom prst="roundRect">
                  <a:avLst/>
                </a:prstGeom>
                <a:no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1ED9EB2F-705F-ED93-5509-6D093A18C1B2}"/>
                    </a:ext>
                  </a:extLst>
                </p:cNvPr>
                <p:cNvSpPr txBox="1"/>
                <p:nvPr/>
              </p:nvSpPr>
              <p:spPr>
                <a:xfrm>
                  <a:off x="1534095" y="2678964"/>
                  <a:ext cx="1164037" cy="302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 err="1"/>
                    <a:t>최소환승순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613F06B-A31F-A8B7-7AD2-4F20ABCFBC7F}"/>
                </a:ext>
              </a:extLst>
            </p:cNvPr>
            <p:cNvSpPr txBox="1"/>
            <p:nvPr/>
          </p:nvSpPr>
          <p:spPr>
            <a:xfrm>
              <a:off x="2603327" y="4964483"/>
              <a:ext cx="117953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accent6">
                      <a:lumMod val="75000"/>
                    </a:schemeClr>
                  </a:solidFill>
                </a:rPr>
                <a:t>대중교통 이용시에만 </a:t>
              </a:r>
              <a:endParaRPr lang="en-US" altLang="ko-KR" sz="7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700" dirty="0">
                  <a:solidFill>
                    <a:schemeClr val="accent6">
                      <a:lumMod val="75000"/>
                    </a:schemeClr>
                  </a:solidFill>
                </a:rPr>
                <a:t>적용되는 최소환승 우선 </a:t>
              </a:r>
              <a:endParaRPr lang="en-US" altLang="ko-KR" sz="7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700" dirty="0">
                  <a:solidFill>
                    <a:schemeClr val="accent6">
                      <a:lumMod val="75000"/>
                    </a:schemeClr>
                  </a:solidFill>
                </a:rPr>
                <a:t>옵션입니다</a:t>
              </a:r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E706138-5DE8-58DA-1FE9-01A63E370BF8}"/>
              </a:ext>
            </a:extLst>
          </p:cNvPr>
          <p:cNvSpPr/>
          <p:nvPr/>
        </p:nvSpPr>
        <p:spPr>
          <a:xfrm>
            <a:off x="5606517" y="40039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5725" lvl="2" latinLnBrk="0"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# </a:t>
            </a: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앱 실행 화면</a:t>
            </a:r>
            <a:endParaRPr lang="en-US" altLang="ko-KR" sz="4000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B48E278-1591-EB0B-9A51-491474472B09}"/>
              </a:ext>
            </a:extLst>
          </p:cNvPr>
          <p:cNvSpPr/>
          <p:nvPr/>
        </p:nvSpPr>
        <p:spPr>
          <a:xfrm>
            <a:off x="5748465" y="1740586"/>
            <a:ext cx="1296000" cy="1296000"/>
          </a:xfrm>
          <a:prstGeom prst="rect">
            <a:avLst/>
          </a:prstGeom>
          <a:solidFill>
            <a:schemeClr val="bg1"/>
          </a:solidFill>
          <a:ln w="15875"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38" name="모서리가 둥근 직사각형 10">
            <a:extLst>
              <a:ext uri="{FF2B5EF4-FFF2-40B4-BE49-F238E27FC236}">
                <a16:creationId xmlns:a16="http://schemas.microsoft.com/office/drawing/2014/main" id="{41830C56-A2F3-40A3-B520-62E4AD6D701D}"/>
              </a:ext>
            </a:extLst>
          </p:cNvPr>
          <p:cNvSpPr/>
          <p:nvPr/>
        </p:nvSpPr>
        <p:spPr>
          <a:xfrm>
            <a:off x="7492743" y="1740586"/>
            <a:ext cx="1014823" cy="3015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#2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명이여도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B2405BE3-567D-3466-7DBF-024140432FB0}"/>
              </a:ext>
            </a:extLst>
          </p:cNvPr>
          <p:cNvSpPr/>
          <p:nvPr/>
        </p:nvSpPr>
        <p:spPr>
          <a:xfrm>
            <a:off x="5751298" y="3333703"/>
            <a:ext cx="1296000" cy="1296000"/>
          </a:xfrm>
          <a:prstGeom prst="rect">
            <a:avLst/>
          </a:prstGeom>
          <a:noFill/>
          <a:ln w="15875"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5EEA8821-DB3B-B159-6736-87E2C8B5EDD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4885" y="3556691"/>
            <a:ext cx="965629" cy="965629"/>
          </a:xfrm>
          <a:prstGeom prst="rect">
            <a:avLst/>
          </a:prstGeom>
        </p:spPr>
      </p:pic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CA94D7F4-026F-8007-A5FA-60D7FB166468}"/>
              </a:ext>
            </a:extLst>
          </p:cNvPr>
          <p:cNvSpPr/>
          <p:nvPr/>
        </p:nvSpPr>
        <p:spPr>
          <a:xfrm>
            <a:off x="7424577" y="2174585"/>
            <a:ext cx="3193115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같이 약속을 할 친구를 추가해요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최대 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</a:rPr>
              <a:t>6</a:t>
            </a: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명까지 가능한 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</a:rPr>
              <a:t>&lt;</a:t>
            </a: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미로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</a:rPr>
              <a:t>&gt;</a:t>
            </a: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의 친구 추가 기능</a:t>
            </a:r>
            <a:endParaRPr lang="en-US" altLang="ko-KR" sz="9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이때 미로 친구의 경우 미리 등록된 </a:t>
            </a:r>
            <a:endParaRPr lang="en-US" altLang="ko-KR" sz="9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선호 교통편으로 자동으로 안내 받을 수 있다</a:t>
            </a: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442ADB5D-9BFE-0578-B1E7-8D0A4970823D}"/>
              </a:ext>
            </a:extLst>
          </p:cNvPr>
          <p:cNvGrpSpPr/>
          <p:nvPr/>
        </p:nvGrpSpPr>
        <p:grpSpPr>
          <a:xfrm>
            <a:off x="5722299" y="4884733"/>
            <a:ext cx="1296000" cy="1296000"/>
            <a:chOff x="10667724" y="2019434"/>
            <a:chExt cx="1296000" cy="1296000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546538F-449A-E20F-ED5E-509C13299539}"/>
                </a:ext>
              </a:extLst>
            </p:cNvPr>
            <p:cNvSpPr/>
            <p:nvPr/>
          </p:nvSpPr>
          <p:spPr>
            <a:xfrm>
              <a:off x="10667724" y="2019434"/>
              <a:ext cx="1296000" cy="1296000"/>
            </a:xfrm>
            <a:prstGeom prst="rect">
              <a:avLst/>
            </a:prstGeom>
            <a:noFill/>
            <a:ln w="15875">
              <a:solidFill>
                <a:srgbClr val="40404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9F9D53C9-93A2-5907-D9DC-E3C849404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333" b="13333"/>
            <a:stretch/>
          </p:blipFill>
          <p:spPr>
            <a:xfrm>
              <a:off x="10842910" y="2200105"/>
              <a:ext cx="957399" cy="957399"/>
            </a:xfrm>
            <a:prstGeom prst="rect">
              <a:avLst/>
            </a:prstGeom>
          </p:spPr>
        </p:pic>
      </p:grpSp>
      <p:sp>
        <p:nvSpPr>
          <p:cNvPr id="172" name="모서리가 둥근 직사각형 10">
            <a:extLst>
              <a:ext uri="{FF2B5EF4-FFF2-40B4-BE49-F238E27FC236}">
                <a16:creationId xmlns:a16="http://schemas.microsoft.com/office/drawing/2014/main" id="{08784C1C-D753-43B0-54E2-3B8A77EAF393}"/>
              </a:ext>
            </a:extLst>
          </p:cNvPr>
          <p:cNvSpPr/>
          <p:nvPr/>
        </p:nvSpPr>
        <p:spPr>
          <a:xfrm>
            <a:off x="8602825" y="1731735"/>
            <a:ext cx="727788" cy="3015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여러명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73" name="모서리가 둥근 직사각형 10">
            <a:extLst>
              <a:ext uri="{FF2B5EF4-FFF2-40B4-BE49-F238E27FC236}">
                <a16:creationId xmlns:a16="http://schemas.microsoft.com/office/drawing/2014/main" id="{EE9C1AED-A8E6-DF1D-DCC0-EA24C4F97577}"/>
              </a:ext>
            </a:extLst>
          </p:cNvPr>
          <p:cNvSpPr/>
          <p:nvPr/>
        </p:nvSpPr>
        <p:spPr>
          <a:xfrm>
            <a:off x="9428085" y="1740585"/>
            <a:ext cx="719092" cy="3015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이여도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74" name="모서리가 둥근 직사각형 10">
            <a:extLst>
              <a:ext uri="{FF2B5EF4-FFF2-40B4-BE49-F238E27FC236}">
                <a16:creationId xmlns:a16="http://schemas.microsoft.com/office/drawing/2014/main" id="{99FA7271-3114-4F85-D472-6E360213C225}"/>
              </a:ext>
            </a:extLst>
          </p:cNvPr>
          <p:cNvSpPr/>
          <p:nvPr/>
        </p:nvSpPr>
        <p:spPr>
          <a:xfrm>
            <a:off x="7492743" y="3376110"/>
            <a:ext cx="1014823" cy="3015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미로 없이도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21F56C3-EB26-BD7E-F760-BD80AC47EF78}"/>
              </a:ext>
            </a:extLst>
          </p:cNvPr>
          <p:cNvSpPr/>
          <p:nvPr/>
        </p:nvSpPr>
        <p:spPr>
          <a:xfrm>
            <a:off x="7424578" y="3827865"/>
            <a:ext cx="2575990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회원이 아닌 친구도 간단한 정보로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미로 친구목록에 없는 상대라도 출발 위치만 입력하면 같이 검색을 할 수 있다 </a:t>
            </a:r>
          </a:p>
        </p:txBody>
      </p:sp>
      <p:sp>
        <p:nvSpPr>
          <p:cNvPr id="176" name="모서리가 둥근 직사각형 10">
            <a:extLst>
              <a:ext uri="{FF2B5EF4-FFF2-40B4-BE49-F238E27FC236}">
                <a16:creationId xmlns:a16="http://schemas.microsoft.com/office/drawing/2014/main" id="{F76E7BCE-8D91-1BC6-5941-49A1273D04FB}"/>
              </a:ext>
            </a:extLst>
          </p:cNvPr>
          <p:cNvSpPr/>
          <p:nvPr/>
        </p:nvSpPr>
        <p:spPr>
          <a:xfrm>
            <a:off x="8712573" y="3367259"/>
            <a:ext cx="672059" cy="3015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친구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77" name="모서리가 둥근 직사각형 10">
            <a:extLst>
              <a:ext uri="{FF2B5EF4-FFF2-40B4-BE49-F238E27FC236}">
                <a16:creationId xmlns:a16="http://schemas.microsoft.com/office/drawing/2014/main" id="{9A5BBB2F-59E2-6E0A-D7C7-5AB2A61D1CFB}"/>
              </a:ext>
            </a:extLst>
          </p:cNvPr>
          <p:cNvSpPr/>
          <p:nvPr/>
        </p:nvSpPr>
        <p:spPr>
          <a:xfrm>
            <a:off x="9503615" y="3376109"/>
            <a:ext cx="672059" cy="3015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추가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78" name="모서리가 둥근 직사각형 10">
            <a:extLst>
              <a:ext uri="{FF2B5EF4-FFF2-40B4-BE49-F238E27FC236}">
                <a16:creationId xmlns:a16="http://schemas.microsoft.com/office/drawing/2014/main" id="{854E04EF-E98E-338D-DB5D-0FA928E25D47}"/>
              </a:ext>
            </a:extLst>
          </p:cNvPr>
          <p:cNvSpPr/>
          <p:nvPr/>
        </p:nvSpPr>
        <p:spPr>
          <a:xfrm>
            <a:off x="7492743" y="5011634"/>
            <a:ext cx="1014823" cy="3015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최소환승순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7172AE0-BFF0-65FB-CD9C-A74540151E7E}"/>
              </a:ext>
            </a:extLst>
          </p:cNvPr>
          <p:cNvSpPr/>
          <p:nvPr/>
        </p:nvSpPr>
        <p:spPr>
          <a:xfrm>
            <a:off x="7424578" y="5463389"/>
            <a:ext cx="2575990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가는 길 편하게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내가 원하는 대로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사용자가 편안한 루트로 이동할 수 있도록 직접 선택 가능하게 만들었다 </a:t>
            </a:r>
          </a:p>
        </p:txBody>
      </p:sp>
      <p:sp>
        <p:nvSpPr>
          <p:cNvPr id="180" name="모서리가 둥근 직사각형 10">
            <a:extLst>
              <a:ext uri="{FF2B5EF4-FFF2-40B4-BE49-F238E27FC236}">
                <a16:creationId xmlns:a16="http://schemas.microsoft.com/office/drawing/2014/main" id="{ED029419-9A93-C003-670C-C6FE7432A3C4}"/>
              </a:ext>
            </a:extLst>
          </p:cNvPr>
          <p:cNvSpPr/>
          <p:nvPr/>
        </p:nvSpPr>
        <p:spPr>
          <a:xfrm>
            <a:off x="8611339" y="5002783"/>
            <a:ext cx="746659" cy="3015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거리순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81" name="모서리가 둥근 직사각형 10">
            <a:extLst>
              <a:ext uri="{FF2B5EF4-FFF2-40B4-BE49-F238E27FC236}">
                <a16:creationId xmlns:a16="http://schemas.microsoft.com/office/drawing/2014/main" id="{3850F98B-3761-4150-7744-485A4E51B791}"/>
              </a:ext>
            </a:extLst>
          </p:cNvPr>
          <p:cNvSpPr/>
          <p:nvPr/>
        </p:nvSpPr>
        <p:spPr>
          <a:xfrm>
            <a:off x="9428085" y="5002755"/>
            <a:ext cx="747589" cy="3015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시간순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AE3BEDCE-3417-057C-BA24-69CB02FC9258}"/>
              </a:ext>
            </a:extLst>
          </p:cNvPr>
          <p:cNvSpPr/>
          <p:nvPr/>
        </p:nvSpPr>
        <p:spPr>
          <a:xfrm>
            <a:off x="2032986" y="2564300"/>
            <a:ext cx="977144" cy="960135"/>
          </a:xfrm>
          <a:prstGeom prst="ellipse">
            <a:avLst/>
          </a:prstGeom>
          <a:noFill/>
          <a:ln w="22225">
            <a:solidFill>
              <a:srgbClr val="404040"/>
            </a:solidFill>
            <a:prstDash val="sysDash"/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C47F98B3-40F8-25A7-3D4E-319AC29EF2C5}"/>
              </a:ext>
            </a:extLst>
          </p:cNvPr>
          <p:cNvSpPr/>
          <p:nvPr/>
        </p:nvSpPr>
        <p:spPr>
          <a:xfrm>
            <a:off x="2055670" y="883155"/>
            <a:ext cx="1043874" cy="1043874"/>
          </a:xfrm>
          <a:prstGeom prst="ellipse">
            <a:avLst/>
          </a:prstGeom>
          <a:noFill/>
          <a:ln w="22225">
            <a:solidFill>
              <a:srgbClr val="404040"/>
            </a:solidFill>
            <a:prstDash val="sysDash"/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3AB5CF7A-4FA4-BD8C-CA5F-69E7A6CF2C8D}"/>
              </a:ext>
            </a:extLst>
          </p:cNvPr>
          <p:cNvSpPr/>
          <p:nvPr/>
        </p:nvSpPr>
        <p:spPr>
          <a:xfrm>
            <a:off x="1354443" y="4358278"/>
            <a:ext cx="1043874" cy="1043874"/>
          </a:xfrm>
          <a:prstGeom prst="ellipse">
            <a:avLst/>
          </a:prstGeom>
          <a:noFill/>
          <a:ln w="22225">
            <a:solidFill>
              <a:srgbClr val="404040"/>
            </a:solidFill>
            <a:prstDash val="sysDash"/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5" name="구부러진 연결선 7">
            <a:extLst>
              <a:ext uri="{FF2B5EF4-FFF2-40B4-BE49-F238E27FC236}">
                <a16:creationId xmlns:a16="http://schemas.microsoft.com/office/drawing/2014/main" id="{1A236313-5831-BAE8-4DB0-F500BE451DDA}"/>
              </a:ext>
            </a:extLst>
          </p:cNvPr>
          <p:cNvCxnSpPr>
            <a:cxnSpLocks/>
            <a:stCxn id="183" idx="6"/>
          </p:cNvCxnSpPr>
          <p:nvPr/>
        </p:nvCxnSpPr>
        <p:spPr>
          <a:xfrm>
            <a:off x="3099544" y="1405092"/>
            <a:ext cx="2670195" cy="1305301"/>
          </a:xfrm>
          <a:prstGeom prst="curvedConnector3">
            <a:avLst>
              <a:gd name="adj1" fmla="val 50000"/>
            </a:avLst>
          </a:prstGeom>
          <a:ln w="19050">
            <a:solidFill>
              <a:srgbClr val="40404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245DD2B3-CF0F-844F-6875-F5FED132E844}"/>
              </a:ext>
            </a:extLst>
          </p:cNvPr>
          <p:cNvCxnSpPr>
            <a:cxnSpLocks/>
            <a:stCxn id="182" idx="6"/>
            <a:endCxn id="163" idx="1"/>
          </p:cNvCxnSpPr>
          <p:nvPr/>
        </p:nvCxnSpPr>
        <p:spPr>
          <a:xfrm>
            <a:off x="3010130" y="3044368"/>
            <a:ext cx="2741168" cy="937335"/>
          </a:xfrm>
          <a:prstGeom prst="straightConnector1">
            <a:avLst/>
          </a:prstGeom>
          <a:ln w="19050">
            <a:solidFill>
              <a:srgbClr val="40404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8CF6B7C0-FEDE-839F-9226-47F50B779274}"/>
              </a:ext>
            </a:extLst>
          </p:cNvPr>
          <p:cNvCxnSpPr>
            <a:cxnSpLocks/>
            <a:stCxn id="184" idx="6"/>
            <a:endCxn id="170" idx="1"/>
          </p:cNvCxnSpPr>
          <p:nvPr/>
        </p:nvCxnSpPr>
        <p:spPr>
          <a:xfrm>
            <a:off x="2398317" y="4880215"/>
            <a:ext cx="3323982" cy="652518"/>
          </a:xfrm>
          <a:prstGeom prst="straightConnector1">
            <a:avLst/>
          </a:prstGeom>
          <a:ln w="19050">
            <a:solidFill>
              <a:srgbClr val="40404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그림 195">
            <a:extLst>
              <a:ext uri="{FF2B5EF4-FFF2-40B4-BE49-F238E27FC236}">
                <a16:creationId xmlns:a16="http://schemas.microsoft.com/office/drawing/2014/main" id="{AA6DF7B3-9206-E3B7-D8F6-CA4BCFACBE2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2" y="1953087"/>
            <a:ext cx="984376" cy="9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5969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9169C61-8ED9-34BD-899C-C8455E3A84FB}"/>
              </a:ext>
            </a:extLst>
          </p:cNvPr>
          <p:cNvSpPr/>
          <p:nvPr/>
        </p:nvSpPr>
        <p:spPr>
          <a:xfrm>
            <a:off x="3992025" y="3722361"/>
            <a:ext cx="483819" cy="545149"/>
          </a:xfrm>
          <a:custGeom>
            <a:avLst/>
            <a:gdLst>
              <a:gd name="connsiteX0" fmla="*/ 0 w 311286"/>
              <a:gd name="connsiteY0" fmla="*/ 0 h 350745"/>
              <a:gd name="connsiteX1" fmla="*/ 71983 w 311286"/>
              <a:gd name="connsiteY1" fmla="*/ 19522 h 350745"/>
              <a:gd name="connsiteX2" fmla="*/ 144214 w 311286"/>
              <a:gd name="connsiteY2" fmla="*/ 43037 h 350745"/>
              <a:gd name="connsiteX3" fmla="*/ 296614 w 311286"/>
              <a:gd name="connsiteY3" fmla="*/ 150987 h 350745"/>
              <a:gd name="connsiteX4" fmla="*/ 258514 w 311286"/>
              <a:gd name="connsiteY4" fmla="*/ 252587 h 350745"/>
              <a:gd name="connsiteX5" fmla="*/ 73967 w 311286"/>
              <a:gd name="connsiteY5" fmla="*/ 331169 h 350745"/>
              <a:gd name="connsiteX6" fmla="*/ 0 w 311286"/>
              <a:gd name="connsiteY6" fmla="*/ 350745 h 350745"/>
              <a:gd name="connsiteX0" fmla="*/ 0 w 311286"/>
              <a:gd name="connsiteY0" fmla="*/ 0 h 350745"/>
              <a:gd name="connsiteX1" fmla="*/ 71983 w 311286"/>
              <a:gd name="connsiteY1" fmla="*/ 19522 h 350745"/>
              <a:gd name="connsiteX2" fmla="*/ 144214 w 311286"/>
              <a:gd name="connsiteY2" fmla="*/ 43037 h 350745"/>
              <a:gd name="connsiteX3" fmla="*/ 296614 w 311286"/>
              <a:gd name="connsiteY3" fmla="*/ 150987 h 350745"/>
              <a:gd name="connsiteX4" fmla="*/ 258514 w 311286"/>
              <a:gd name="connsiteY4" fmla="*/ 290687 h 350745"/>
              <a:gd name="connsiteX5" fmla="*/ 73967 w 311286"/>
              <a:gd name="connsiteY5" fmla="*/ 331169 h 350745"/>
              <a:gd name="connsiteX6" fmla="*/ 0 w 311286"/>
              <a:gd name="connsiteY6" fmla="*/ 350745 h 350745"/>
              <a:gd name="connsiteX7" fmla="*/ 0 w 311286"/>
              <a:gd name="connsiteY7" fmla="*/ 0 h 350745"/>
              <a:gd name="connsiteX0" fmla="*/ 0 w 311286"/>
              <a:gd name="connsiteY0" fmla="*/ 0 h 350745"/>
              <a:gd name="connsiteX1" fmla="*/ 71983 w 311286"/>
              <a:gd name="connsiteY1" fmla="*/ 19522 h 350745"/>
              <a:gd name="connsiteX2" fmla="*/ 144214 w 311286"/>
              <a:gd name="connsiteY2" fmla="*/ 43037 h 350745"/>
              <a:gd name="connsiteX3" fmla="*/ 296614 w 311286"/>
              <a:gd name="connsiteY3" fmla="*/ 150987 h 350745"/>
              <a:gd name="connsiteX4" fmla="*/ 258514 w 311286"/>
              <a:gd name="connsiteY4" fmla="*/ 290687 h 350745"/>
              <a:gd name="connsiteX5" fmla="*/ 73967 w 311286"/>
              <a:gd name="connsiteY5" fmla="*/ 340694 h 350745"/>
              <a:gd name="connsiteX6" fmla="*/ 0 w 311286"/>
              <a:gd name="connsiteY6" fmla="*/ 350745 h 350745"/>
              <a:gd name="connsiteX7" fmla="*/ 0 w 311286"/>
              <a:gd name="connsiteY7" fmla="*/ 0 h 350745"/>
              <a:gd name="connsiteX0" fmla="*/ 0 w 311286"/>
              <a:gd name="connsiteY0" fmla="*/ 0 h 350745"/>
              <a:gd name="connsiteX1" fmla="*/ 71983 w 311286"/>
              <a:gd name="connsiteY1" fmla="*/ 19522 h 350745"/>
              <a:gd name="connsiteX2" fmla="*/ 144214 w 311286"/>
              <a:gd name="connsiteY2" fmla="*/ 43037 h 350745"/>
              <a:gd name="connsiteX3" fmla="*/ 296614 w 311286"/>
              <a:gd name="connsiteY3" fmla="*/ 150987 h 350745"/>
              <a:gd name="connsiteX4" fmla="*/ 258514 w 311286"/>
              <a:gd name="connsiteY4" fmla="*/ 290687 h 350745"/>
              <a:gd name="connsiteX5" fmla="*/ 73967 w 311286"/>
              <a:gd name="connsiteY5" fmla="*/ 340694 h 350745"/>
              <a:gd name="connsiteX6" fmla="*/ 0 w 311286"/>
              <a:gd name="connsiteY6" fmla="*/ 350745 h 350745"/>
              <a:gd name="connsiteX7" fmla="*/ 0 w 311286"/>
              <a:gd name="connsiteY7" fmla="*/ 0 h 350745"/>
              <a:gd name="connsiteX0" fmla="*/ 0 w 311286"/>
              <a:gd name="connsiteY0" fmla="*/ 0 h 350745"/>
              <a:gd name="connsiteX1" fmla="*/ 71983 w 311286"/>
              <a:gd name="connsiteY1" fmla="*/ 19522 h 350745"/>
              <a:gd name="connsiteX2" fmla="*/ 144214 w 311286"/>
              <a:gd name="connsiteY2" fmla="*/ 43037 h 350745"/>
              <a:gd name="connsiteX3" fmla="*/ 296614 w 311286"/>
              <a:gd name="connsiteY3" fmla="*/ 150987 h 350745"/>
              <a:gd name="connsiteX4" fmla="*/ 258514 w 311286"/>
              <a:gd name="connsiteY4" fmla="*/ 290687 h 350745"/>
              <a:gd name="connsiteX5" fmla="*/ 73967 w 311286"/>
              <a:gd name="connsiteY5" fmla="*/ 340694 h 350745"/>
              <a:gd name="connsiteX6" fmla="*/ 0 w 311286"/>
              <a:gd name="connsiteY6" fmla="*/ 350745 h 350745"/>
              <a:gd name="connsiteX7" fmla="*/ 0 w 311286"/>
              <a:gd name="connsiteY7" fmla="*/ 0 h 35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286" h="350745">
                <a:moveTo>
                  <a:pt x="0" y="0"/>
                </a:moveTo>
                <a:lnTo>
                  <a:pt x="71983" y="19522"/>
                </a:lnTo>
                <a:cubicBezTo>
                  <a:pt x="100095" y="28287"/>
                  <a:pt x="125429" y="36952"/>
                  <a:pt x="144214" y="43037"/>
                </a:cubicBezTo>
                <a:cubicBezTo>
                  <a:pt x="219356" y="67379"/>
                  <a:pt x="277564" y="109712"/>
                  <a:pt x="296614" y="150987"/>
                </a:cubicBezTo>
                <a:cubicBezTo>
                  <a:pt x="315664" y="192262"/>
                  <a:pt x="327306" y="256820"/>
                  <a:pt x="258514" y="290687"/>
                </a:cubicBezTo>
                <a:cubicBezTo>
                  <a:pt x="214593" y="326671"/>
                  <a:pt x="159031" y="333550"/>
                  <a:pt x="73967" y="340694"/>
                </a:cubicBezTo>
                <a:lnTo>
                  <a:pt x="0" y="350745"/>
                </a:lnTo>
                <a:lnTo>
                  <a:pt x="0" y="0"/>
                </a:lnTo>
                <a:close/>
              </a:path>
            </a:pathLst>
          </a:custGeom>
          <a:solidFill>
            <a:srgbClr val="FED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순서도: 저장 데이터 2">
            <a:extLst>
              <a:ext uri="{FF2B5EF4-FFF2-40B4-BE49-F238E27FC236}">
                <a16:creationId xmlns:a16="http://schemas.microsoft.com/office/drawing/2014/main" id="{5182ECAC-3AE6-0BA4-64AA-78BE14B5873D}"/>
              </a:ext>
            </a:extLst>
          </p:cNvPr>
          <p:cNvSpPr/>
          <p:nvPr/>
        </p:nvSpPr>
        <p:spPr>
          <a:xfrm rot="18993854" flipH="1">
            <a:off x="-586668" y="4115761"/>
            <a:ext cx="1468643" cy="1963686"/>
          </a:xfrm>
          <a:prstGeom prst="flowChartOnlineStorage">
            <a:avLst/>
          </a:prstGeom>
          <a:solidFill>
            <a:schemeClr val="tx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순서도: 저장 데이터 3">
            <a:extLst>
              <a:ext uri="{FF2B5EF4-FFF2-40B4-BE49-F238E27FC236}">
                <a16:creationId xmlns:a16="http://schemas.microsoft.com/office/drawing/2014/main" id="{ACCECDEE-6FBA-6B0E-15AD-4CFFA93CAF81}"/>
              </a:ext>
            </a:extLst>
          </p:cNvPr>
          <p:cNvSpPr/>
          <p:nvPr/>
        </p:nvSpPr>
        <p:spPr>
          <a:xfrm rot="18993854" flipH="1">
            <a:off x="-225856" y="3927975"/>
            <a:ext cx="1319355" cy="1764077"/>
          </a:xfrm>
          <a:prstGeom prst="flowChartOnlineStorag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24503154-0D6B-E2EB-940F-FDCBF7F24C47}"/>
              </a:ext>
            </a:extLst>
          </p:cNvPr>
          <p:cNvSpPr/>
          <p:nvPr/>
        </p:nvSpPr>
        <p:spPr>
          <a:xfrm>
            <a:off x="-250805" y="2296800"/>
            <a:ext cx="1384623" cy="3165345"/>
          </a:xfrm>
          <a:custGeom>
            <a:avLst/>
            <a:gdLst>
              <a:gd name="connsiteX0" fmla="*/ 890857 w 890857"/>
              <a:gd name="connsiteY0" fmla="*/ 0 h 2036561"/>
              <a:gd name="connsiteX1" fmla="*/ 890857 w 890857"/>
              <a:gd name="connsiteY1" fmla="*/ 1845596 h 2036561"/>
              <a:gd name="connsiteX2" fmla="*/ 851294 w 890857"/>
              <a:gd name="connsiteY2" fmla="*/ 1880437 h 2036561"/>
              <a:gd name="connsiteX3" fmla="*/ 301225 w 890857"/>
              <a:gd name="connsiteY3" fmla="*/ 2027033 h 2036561"/>
              <a:gd name="connsiteX4" fmla="*/ 2775 w 890857"/>
              <a:gd name="connsiteY4" fmla="*/ 1468233 h 2036561"/>
              <a:gd name="connsiteX5" fmla="*/ 167875 w 890857"/>
              <a:gd name="connsiteY5" fmla="*/ 1207883 h 2036561"/>
              <a:gd name="connsiteX6" fmla="*/ 428225 w 890857"/>
              <a:gd name="connsiteY6" fmla="*/ 858633 h 2036561"/>
              <a:gd name="connsiteX7" fmla="*/ 479025 w 890857"/>
              <a:gd name="connsiteY7" fmla="*/ 566533 h 2036561"/>
              <a:gd name="connsiteX8" fmla="*/ 542525 w 890857"/>
              <a:gd name="connsiteY8" fmla="*/ 217283 h 2036561"/>
              <a:gd name="connsiteX9" fmla="*/ 867268 w 890857"/>
              <a:gd name="connsiteY9" fmla="*/ 4756 h 203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0857" h="2036561">
                <a:moveTo>
                  <a:pt x="890857" y="0"/>
                </a:moveTo>
                <a:lnTo>
                  <a:pt x="890857" y="1845596"/>
                </a:lnTo>
                <a:lnTo>
                  <a:pt x="851294" y="1880437"/>
                </a:lnTo>
                <a:cubicBezTo>
                  <a:pt x="666152" y="2017707"/>
                  <a:pt x="427432" y="2057196"/>
                  <a:pt x="301225" y="2027033"/>
                </a:cubicBezTo>
                <a:cubicBezTo>
                  <a:pt x="132950" y="1986816"/>
                  <a:pt x="25000" y="1604758"/>
                  <a:pt x="2775" y="1468233"/>
                </a:cubicBezTo>
                <a:cubicBezTo>
                  <a:pt x="-19450" y="1331708"/>
                  <a:pt x="96967" y="1309483"/>
                  <a:pt x="167875" y="1207883"/>
                </a:cubicBezTo>
                <a:cubicBezTo>
                  <a:pt x="238783" y="1106283"/>
                  <a:pt x="376367" y="965525"/>
                  <a:pt x="428225" y="858633"/>
                </a:cubicBezTo>
                <a:cubicBezTo>
                  <a:pt x="480083" y="751741"/>
                  <a:pt x="459975" y="673425"/>
                  <a:pt x="479025" y="566533"/>
                </a:cubicBezTo>
                <a:cubicBezTo>
                  <a:pt x="498075" y="459641"/>
                  <a:pt x="458917" y="312533"/>
                  <a:pt x="542525" y="217283"/>
                </a:cubicBezTo>
                <a:cubicBezTo>
                  <a:pt x="605231" y="145846"/>
                  <a:pt x="744733" y="41070"/>
                  <a:pt x="867268" y="4756"/>
                </a:cubicBezTo>
                <a:close/>
              </a:path>
            </a:pathLst>
          </a:custGeom>
          <a:solidFill>
            <a:srgbClr val="FED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순서도: 저장 데이터 5">
            <a:extLst>
              <a:ext uri="{FF2B5EF4-FFF2-40B4-BE49-F238E27FC236}">
                <a16:creationId xmlns:a16="http://schemas.microsoft.com/office/drawing/2014/main" id="{76C3E702-1AF4-61A8-86D0-1F82F30274CD}"/>
              </a:ext>
            </a:extLst>
          </p:cNvPr>
          <p:cNvSpPr/>
          <p:nvPr/>
        </p:nvSpPr>
        <p:spPr>
          <a:xfrm rot="18993854">
            <a:off x="-683098" y="4228510"/>
            <a:ext cx="1607067" cy="1764077"/>
          </a:xfrm>
          <a:prstGeom prst="flowChartOnlineStorag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순서도: 저장 데이터 6">
            <a:extLst>
              <a:ext uri="{FF2B5EF4-FFF2-40B4-BE49-F238E27FC236}">
                <a16:creationId xmlns:a16="http://schemas.microsoft.com/office/drawing/2014/main" id="{BD52F844-681E-08B8-2096-7186110BE708}"/>
              </a:ext>
            </a:extLst>
          </p:cNvPr>
          <p:cNvSpPr/>
          <p:nvPr/>
        </p:nvSpPr>
        <p:spPr>
          <a:xfrm rot="18993854">
            <a:off x="-1063820" y="4401106"/>
            <a:ext cx="1816561" cy="1994039"/>
          </a:xfrm>
          <a:prstGeom prst="flowChartOnlineStorage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B8D06DB-3F7A-7AD4-9A79-0EE59AA68846}"/>
              </a:ext>
            </a:extLst>
          </p:cNvPr>
          <p:cNvSpPr/>
          <p:nvPr/>
        </p:nvSpPr>
        <p:spPr>
          <a:xfrm>
            <a:off x="1133816" y="462854"/>
            <a:ext cx="2816551" cy="5838969"/>
          </a:xfrm>
          <a:prstGeom prst="roundRect">
            <a:avLst>
              <a:gd name="adj" fmla="val 6495"/>
            </a:avLst>
          </a:prstGeom>
          <a:solidFill>
            <a:schemeClr val="tx2">
              <a:lumMod val="50000"/>
            </a:schemeClr>
          </a:solidFill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172AF4D-61C1-980D-1895-C26FC43129A9}"/>
              </a:ext>
            </a:extLst>
          </p:cNvPr>
          <p:cNvSpPr/>
          <p:nvPr/>
        </p:nvSpPr>
        <p:spPr>
          <a:xfrm>
            <a:off x="1230072" y="542612"/>
            <a:ext cx="2658640" cy="5651798"/>
          </a:xfrm>
          <a:prstGeom prst="roundRect">
            <a:avLst>
              <a:gd name="adj" fmla="val 51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0AA8C0-D5CC-C4CE-E064-34920DEDDC47}"/>
              </a:ext>
            </a:extLst>
          </p:cNvPr>
          <p:cNvSpPr/>
          <p:nvPr/>
        </p:nvSpPr>
        <p:spPr>
          <a:xfrm>
            <a:off x="1250302" y="1042764"/>
            <a:ext cx="2612572" cy="4763386"/>
          </a:xfrm>
          <a:prstGeom prst="rect">
            <a:avLst/>
          </a:prstGeom>
          <a:blipFill dpi="0" rotWithShape="1">
            <a:blip r:embed="rId2"/>
            <a:srcRect/>
            <a:stretch>
              <a:fillRect l="-50477" t="-4000" r="-3441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15293F-9492-29E0-B996-ED8B813FCFC9}"/>
              </a:ext>
            </a:extLst>
          </p:cNvPr>
          <p:cNvGrpSpPr/>
          <p:nvPr/>
        </p:nvGrpSpPr>
        <p:grpSpPr>
          <a:xfrm rot="1441196">
            <a:off x="3775001" y="2776012"/>
            <a:ext cx="660503" cy="908470"/>
            <a:chOff x="7981395" y="3347423"/>
            <a:chExt cx="424963" cy="584503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277AE23A-723A-2366-1748-B80AB51BCBC8}"/>
                </a:ext>
              </a:extLst>
            </p:cNvPr>
            <p:cNvSpPr/>
            <p:nvPr/>
          </p:nvSpPr>
          <p:spPr>
            <a:xfrm>
              <a:off x="8038508" y="3377934"/>
              <a:ext cx="128062" cy="251872"/>
            </a:xfrm>
            <a:custGeom>
              <a:avLst/>
              <a:gdLst>
                <a:gd name="connsiteX0" fmla="*/ 98764 w 128062"/>
                <a:gd name="connsiteY0" fmla="*/ 0 h 251872"/>
                <a:gd name="connsiteX1" fmla="*/ 113167 w 128062"/>
                <a:gd name="connsiteY1" fmla="*/ 46164 h 251872"/>
                <a:gd name="connsiteX2" fmla="*/ 125073 w 128062"/>
                <a:gd name="connsiteY2" fmla="*/ 158827 h 251872"/>
                <a:gd name="connsiteX3" fmla="*/ 1735 w 128062"/>
                <a:gd name="connsiteY3" fmla="*/ 251742 h 251872"/>
                <a:gd name="connsiteX4" fmla="*/ 0 w 128062"/>
                <a:gd name="connsiteY4" fmla="*/ 251177 h 251872"/>
                <a:gd name="connsiteX5" fmla="*/ 32601 w 128062"/>
                <a:gd name="connsiteY5" fmla="*/ 232646 h 251872"/>
                <a:gd name="connsiteX6" fmla="*/ 94116 w 128062"/>
                <a:gd name="connsiteY6" fmla="*/ 190577 h 251872"/>
                <a:gd name="connsiteX7" fmla="*/ 101508 w 128062"/>
                <a:gd name="connsiteY7" fmla="*/ 168402 h 251872"/>
                <a:gd name="connsiteX8" fmla="*/ 98764 w 128062"/>
                <a:gd name="connsiteY8" fmla="*/ 148565 h 251872"/>
                <a:gd name="connsiteX9" fmla="*/ 98764 w 128062"/>
                <a:gd name="connsiteY9" fmla="*/ 0 h 25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62" h="251872">
                  <a:moveTo>
                    <a:pt x="98764" y="0"/>
                  </a:moveTo>
                  <a:lnTo>
                    <a:pt x="113167" y="46164"/>
                  </a:lnTo>
                  <a:cubicBezTo>
                    <a:pt x="124875" y="89175"/>
                    <a:pt x="132614" y="133229"/>
                    <a:pt x="125073" y="158827"/>
                  </a:cubicBezTo>
                  <a:cubicBezTo>
                    <a:pt x="111877" y="203625"/>
                    <a:pt x="41253" y="254803"/>
                    <a:pt x="1735" y="251742"/>
                  </a:cubicBezTo>
                  <a:lnTo>
                    <a:pt x="0" y="251177"/>
                  </a:lnTo>
                  <a:lnTo>
                    <a:pt x="32601" y="232646"/>
                  </a:lnTo>
                  <a:cubicBezTo>
                    <a:pt x="58927" y="218888"/>
                    <a:pt x="84591" y="205923"/>
                    <a:pt x="94116" y="190577"/>
                  </a:cubicBezTo>
                  <a:cubicBezTo>
                    <a:pt x="98879" y="182904"/>
                    <a:pt x="101062" y="175628"/>
                    <a:pt x="101508" y="168402"/>
                  </a:cubicBezTo>
                  <a:lnTo>
                    <a:pt x="98764" y="148565"/>
                  </a:lnTo>
                  <a:lnTo>
                    <a:pt x="98764" y="0"/>
                  </a:lnTo>
                  <a:close/>
                </a:path>
              </a:pathLst>
            </a:custGeom>
            <a:solidFill>
              <a:srgbClr val="E4B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F1BBF4F7-2256-8E59-92C5-BB4425D24870}"/>
                </a:ext>
              </a:extLst>
            </p:cNvPr>
            <p:cNvSpPr/>
            <p:nvPr/>
          </p:nvSpPr>
          <p:spPr>
            <a:xfrm>
              <a:off x="7981395" y="3347423"/>
              <a:ext cx="424963" cy="584503"/>
            </a:xfrm>
            <a:custGeom>
              <a:avLst/>
              <a:gdLst>
                <a:gd name="connsiteX0" fmla="*/ 155877 w 424963"/>
                <a:gd name="connsiteY0" fmla="*/ 0 h 584503"/>
                <a:gd name="connsiteX1" fmla="*/ 209967 w 424963"/>
                <a:gd name="connsiteY1" fmla="*/ 33366 h 584503"/>
                <a:gd name="connsiteX2" fmla="*/ 348079 w 424963"/>
                <a:gd name="connsiteY2" fmla="*/ 144888 h 584503"/>
                <a:gd name="connsiteX3" fmla="*/ 424279 w 424963"/>
                <a:gd name="connsiteY3" fmla="*/ 348088 h 584503"/>
                <a:gd name="connsiteX4" fmla="*/ 316329 w 424963"/>
                <a:gd name="connsiteY4" fmla="*/ 544938 h 584503"/>
                <a:gd name="connsiteX5" fmla="*/ 87729 w 424963"/>
                <a:gd name="connsiteY5" fmla="*/ 576688 h 584503"/>
                <a:gd name="connsiteX6" fmla="*/ 5179 w 424963"/>
                <a:gd name="connsiteY6" fmla="*/ 443338 h 584503"/>
                <a:gd name="connsiteX7" fmla="*/ 24229 w 424963"/>
                <a:gd name="connsiteY7" fmla="*/ 309988 h 584503"/>
                <a:gd name="connsiteX8" fmla="*/ 51663 w 424963"/>
                <a:gd name="connsiteY8" fmla="*/ 284786 h 584503"/>
                <a:gd name="connsiteX9" fmla="*/ 57113 w 424963"/>
                <a:gd name="connsiteY9" fmla="*/ 281688 h 584503"/>
                <a:gd name="connsiteX10" fmla="*/ 58848 w 424963"/>
                <a:gd name="connsiteY10" fmla="*/ 282253 h 584503"/>
                <a:gd name="connsiteX11" fmla="*/ 182186 w 424963"/>
                <a:gd name="connsiteY11" fmla="*/ 189338 h 584503"/>
                <a:gd name="connsiteX12" fmla="*/ 170280 w 424963"/>
                <a:gd name="connsiteY12" fmla="*/ 76675 h 584503"/>
                <a:gd name="connsiteX13" fmla="*/ 155877 w 424963"/>
                <a:gd name="connsiteY13" fmla="*/ 30511 h 584503"/>
                <a:gd name="connsiteX14" fmla="*/ 155877 w 424963"/>
                <a:gd name="connsiteY14" fmla="*/ 0 h 58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4963" h="584503">
                  <a:moveTo>
                    <a:pt x="155877" y="0"/>
                  </a:moveTo>
                  <a:lnTo>
                    <a:pt x="209967" y="33366"/>
                  </a:lnTo>
                  <a:cubicBezTo>
                    <a:pt x="263677" y="69482"/>
                    <a:pt x="320033" y="113138"/>
                    <a:pt x="348079" y="144888"/>
                  </a:cubicBezTo>
                  <a:cubicBezTo>
                    <a:pt x="404171" y="208388"/>
                    <a:pt x="429571" y="281413"/>
                    <a:pt x="424279" y="348088"/>
                  </a:cubicBezTo>
                  <a:cubicBezTo>
                    <a:pt x="418987" y="414763"/>
                    <a:pt x="372421" y="506838"/>
                    <a:pt x="316329" y="544938"/>
                  </a:cubicBezTo>
                  <a:cubicBezTo>
                    <a:pt x="260237" y="583038"/>
                    <a:pt x="139587" y="593621"/>
                    <a:pt x="87729" y="576688"/>
                  </a:cubicBezTo>
                  <a:cubicBezTo>
                    <a:pt x="35871" y="559755"/>
                    <a:pt x="15762" y="487788"/>
                    <a:pt x="5179" y="443338"/>
                  </a:cubicBezTo>
                  <a:cubicBezTo>
                    <a:pt x="-5404" y="398888"/>
                    <a:pt x="-113" y="347030"/>
                    <a:pt x="24229" y="309988"/>
                  </a:cubicBezTo>
                  <a:cubicBezTo>
                    <a:pt x="30315" y="300728"/>
                    <a:pt x="40104" y="292459"/>
                    <a:pt x="51663" y="284786"/>
                  </a:cubicBezTo>
                  <a:lnTo>
                    <a:pt x="57113" y="281688"/>
                  </a:lnTo>
                  <a:lnTo>
                    <a:pt x="58848" y="282253"/>
                  </a:lnTo>
                  <a:cubicBezTo>
                    <a:pt x="98366" y="285314"/>
                    <a:pt x="168990" y="234136"/>
                    <a:pt x="182186" y="189338"/>
                  </a:cubicBezTo>
                  <a:cubicBezTo>
                    <a:pt x="189727" y="163740"/>
                    <a:pt x="181988" y="119686"/>
                    <a:pt x="170280" y="76675"/>
                  </a:cubicBezTo>
                  <a:lnTo>
                    <a:pt x="155877" y="30511"/>
                  </a:lnTo>
                  <a:lnTo>
                    <a:pt x="155877" y="0"/>
                  </a:ln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  <a:effectLst>
              <a:outerShdw dist="12700" dir="5400000" algn="t" rotWithShape="0">
                <a:srgbClr val="E4B09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657D85-9CBE-37FF-9BE5-38FAB2A86078}"/>
              </a:ext>
            </a:extLst>
          </p:cNvPr>
          <p:cNvGrpSpPr/>
          <p:nvPr/>
        </p:nvGrpSpPr>
        <p:grpSpPr>
          <a:xfrm>
            <a:off x="3772138" y="2157944"/>
            <a:ext cx="660503" cy="908470"/>
            <a:chOff x="7981395" y="3347423"/>
            <a:chExt cx="424963" cy="584503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BC91C19-2E89-AB8F-0750-AC6A1F4FE652}"/>
                </a:ext>
              </a:extLst>
            </p:cNvPr>
            <p:cNvSpPr/>
            <p:nvPr/>
          </p:nvSpPr>
          <p:spPr>
            <a:xfrm>
              <a:off x="8038508" y="3377934"/>
              <a:ext cx="128062" cy="251872"/>
            </a:xfrm>
            <a:custGeom>
              <a:avLst/>
              <a:gdLst>
                <a:gd name="connsiteX0" fmla="*/ 98764 w 128062"/>
                <a:gd name="connsiteY0" fmla="*/ 0 h 251872"/>
                <a:gd name="connsiteX1" fmla="*/ 113167 w 128062"/>
                <a:gd name="connsiteY1" fmla="*/ 46164 h 251872"/>
                <a:gd name="connsiteX2" fmla="*/ 125073 w 128062"/>
                <a:gd name="connsiteY2" fmla="*/ 158827 h 251872"/>
                <a:gd name="connsiteX3" fmla="*/ 1735 w 128062"/>
                <a:gd name="connsiteY3" fmla="*/ 251742 h 251872"/>
                <a:gd name="connsiteX4" fmla="*/ 0 w 128062"/>
                <a:gd name="connsiteY4" fmla="*/ 251177 h 251872"/>
                <a:gd name="connsiteX5" fmla="*/ 32601 w 128062"/>
                <a:gd name="connsiteY5" fmla="*/ 232646 h 251872"/>
                <a:gd name="connsiteX6" fmla="*/ 94116 w 128062"/>
                <a:gd name="connsiteY6" fmla="*/ 190577 h 251872"/>
                <a:gd name="connsiteX7" fmla="*/ 101508 w 128062"/>
                <a:gd name="connsiteY7" fmla="*/ 168402 h 251872"/>
                <a:gd name="connsiteX8" fmla="*/ 98764 w 128062"/>
                <a:gd name="connsiteY8" fmla="*/ 148565 h 251872"/>
                <a:gd name="connsiteX9" fmla="*/ 98764 w 128062"/>
                <a:gd name="connsiteY9" fmla="*/ 0 h 25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62" h="251872">
                  <a:moveTo>
                    <a:pt x="98764" y="0"/>
                  </a:moveTo>
                  <a:lnTo>
                    <a:pt x="113167" y="46164"/>
                  </a:lnTo>
                  <a:cubicBezTo>
                    <a:pt x="124875" y="89175"/>
                    <a:pt x="132614" y="133229"/>
                    <a:pt x="125073" y="158827"/>
                  </a:cubicBezTo>
                  <a:cubicBezTo>
                    <a:pt x="111877" y="203625"/>
                    <a:pt x="41253" y="254803"/>
                    <a:pt x="1735" y="251742"/>
                  </a:cubicBezTo>
                  <a:lnTo>
                    <a:pt x="0" y="251177"/>
                  </a:lnTo>
                  <a:lnTo>
                    <a:pt x="32601" y="232646"/>
                  </a:lnTo>
                  <a:cubicBezTo>
                    <a:pt x="58927" y="218888"/>
                    <a:pt x="84591" y="205923"/>
                    <a:pt x="94116" y="190577"/>
                  </a:cubicBezTo>
                  <a:cubicBezTo>
                    <a:pt x="98879" y="182904"/>
                    <a:pt x="101062" y="175628"/>
                    <a:pt x="101508" y="168402"/>
                  </a:cubicBezTo>
                  <a:lnTo>
                    <a:pt x="98764" y="148565"/>
                  </a:lnTo>
                  <a:lnTo>
                    <a:pt x="98764" y="0"/>
                  </a:lnTo>
                  <a:close/>
                </a:path>
              </a:pathLst>
            </a:custGeom>
            <a:solidFill>
              <a:srgbClr val="E4B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01B6BE4-0CB0-0915-16AB-A5F949AD7975}"/>
                </a:ext>
              </a:extLst>
            </p:cNvPr>
            <p:cNvSpPr/>
            <p:nvPr/>
          </p:nvSpPr>
          <p:spPr>
            <a:xfrm>
              <a:off x="7981395" y="3347423"/>
              <a:ext cx="424963" cy="584503"/>
            </a:xfrm>
            <a:custGeom>
              <a:avLst/>
              <a:gdLst>
                <a:gd name="connsiteX0" fmla="*/ 155877 w 424963"/>
                <a:gd name="connsiteY0" fmla="*/ 0 h 584503"/>
                <a:gd name="connsiteX1" fmla="*/ 209967 w 424963"/>
                <a:gd name="connsiteY1" fmla="*/ 33366 h 584503"/>
                <a:gd name="connsiteX2" fmla="*/ 348079 w 424963"/>
                <a:gd name="connsiteY2" fmla="*/ 144888 h 584503"/>
                <a:gd name="connsiteX3" fmla="*/ 424279 w 424963"/>
                <a:gd name="connsiteY3" fmla="*/ 348088 h 584503"/>
                <a:gd name="connsiteX4" fmla="*/ 316329 w 424963"/>
                <a:gd name="connsiteY4" fmla="*/ 544938 h 584503"/>
                <a:gd name="connsiteX5" fmla="*/ 87729 w 424963"/>
                <a:gd name="connsiteY5" fmla="*/ 576688 h 584503"/>
                <a:gd name="connsiteX6" fmla="*/ 5179 w 424963"/>
                <a:gd name="connsiteY6" fmla="*/ 443338 h 584503"/>
                <a:gd name="connsiteX7" fmla="*/ 24229 w 424963"/>
                <a:gd name="connsiteY7" fmla="*/ 309988 h 584503"/>
                <a:gd name="connsiteX8" fmla="*/ 51663 w 424963"/>
                <a:gd name="connsiteY8" fmla="*/ 284786 h 584503"/>
                <a:gd name="connsiteX9" fmla="*/ 57113 w 424963"/>
                <a:gd name="connsiteY9" fmla="*/ 281688 h 584503"/>
                <a:gd name="connsiteX10" fmla="*/ 58848 w 424963"/>
                <a:gd name="connsiteY10" fmla="*/ 282253 h 584503"/>
                <a:gd name="connsiteX11" fmla="*/ 182186 w 424963"/>
                <a:gd name="connsiteY11" fmla="*/ 189338 h 584503"/>
                <a:gd name="connsiteX12" fmla="*/ 170280 w 424963"/>
                <a:gd name="connsiteY12" fmla="*/ 76675 h 584503"/>
                <a:gd name="connsiteX13" fmla="*/ 155877 w 424963"/>
                <a:gd name="connsiteY13" fmla="*/ 30511 h 584503"/>
                <a:gd name="connsiteX14" fmla="*/ 155877 w 424963"/>
                <a:gd name="connsiteY14" fmla="*/ 0 h 58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4963" h="584503">
                  <a:moveTo>
                    <a:pt x="155877" y="0"/>
                  </a:moveTo>
                  <a:lnTo>
                    <a:pt x="209967" y="33366"/>
                  </a:lnTo>
                  <a:cubicBezTo>
                    <a:pt x="263677" y="69482"/>
                    <a:pt x="320033" y="113138"/>
                    <a:pt x="348079" y="144888"/>
                  </a:cubicBezTo>
                  <a:cubicBezTo>
                    <a:pt x="404171" y="208388"/>
                    <a:pt x="429571" y="281413"/>
                    <a:pt x="424279" y="348088"/>
                  </a:cubicBezTo>
                  <a:cubicBezTo>
                    <a:pt x="418987" y="414763"/>
                    <a:pt x="372421" y="506838"/>
                    <a:pt x="316329" y="544938"/>
                  </a:cubicBezTo>
                  <a:cubicBezTo>
                    <a:pt x="260237" y="583038"/>
                    <a:pt x="139587" y="593621"/>
                    <a:pt x="87729" y="576688"/>
                  </a:cubicBezTo>
                  <a:cubicBezTo>
                    <a:pt x="35871" y="559755"/>
                    <a:pt x="15762" y="487788"/>
                    <a:pt x="5179" y="443338"/>
                  </a:cubicBezTo>
                  <a:cubicBezTo>
                    <a:pt x="-5404" y="398888"/>
                    <a:pt x="-113" y="347030"/>
                    <a:pt x="24229" y="309988"/>
                  </a:cubicBezTo>
                  <a:cubicBezTo>
                    <a:pt x="30315" y="300728"/>
                    <a:pt x="40104" y="292459"/>
                    <a:pt x="51663" y="284786"/>
                  </a:cubicBezTo>
                  <a:lnTo>
                    <a:pt x="57113" y="281688"/>
                  </a:lnTo>
                  <a:lnTo>
                    <a:pt x="58848" y="282253"/>
                  </a:lnTo>
                  <a:cubicBezTo>
                    <a:pt x="98366" y="285314"/>
                    <a:pt x="168990" y="234136"/>
                    <a:pt x="182186" y="189338"/>
                  </a:cubicBezTo>
                  <a:cubicBezTo>
                    <a:pt x="189727" y="163740"/>
                    <a:pt x="181988" y="119686"/>
                    <a:pt x="170280" y="76675"/>
                  </a:cubicBezTo>
                  <a:lnTo>
                    <a:pt x="155877" y="30511"/>
                  </a:lnTo>
                  <a:lnTo>
                    <a:pt x="155877" y="0"/>
                  </a:ln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  <a:effectLst>
              <a:outerShdw dist="12700" dir="5400000" algn="t" rotWithShape="0">
                <a:srgbClr val="E4B09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E369AF-7CF5-5FF7-76E2-C4EFEACBB062}"/>
              </a:ext>
            </a:extLst>
          </p:cNvPr>
          <p:cNvGrpSpPr/>
          <p:nvPr/>
        </p:nvGrpSpPr>
        <p:grpSpPr>
          <a:xfrm>
            <a:off x="3758889" y="1490248"/>
            <a:ext cx="660503" cy="908470"/>
            <a:chOff x="7313310" y="2699138"/>
            <a:chExt cx="424963" cy="584503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FAC3D0A-6A69-F7A6-488B-E7508F16804D}"/>
                </a:ext>
              </a:extLst>
            </p:cNvPr>
            <p:cNvSpPr/>
            <p:nvPr/>
          </p:nvSpPr>
          <p:spPr>
            <a:xfrm>
              <a:off x="7370423" y="2729649"/>
              <a:ext cx="128062" cy="251872"/>
            </a:xfrm>
            <a:custGeom>
              <a:avLst/>
              <a:gdLst>
                <a:gd name="connsiteX0" fmla="*/ 98764 w 128062"/>
                <a:gd name="connsiteY0" fmla="*/ 0 h 251872"/>
                <a:gd name="connsiteX1" fmla="*/ 113167 w 128062"/>
                <a:gd name="connsiteY1" fmla="*/ 46164 h 251872"/>
                <a:gd name="connsiteX2" fmla="*/ 125073 w 128062"/>
                <a:gd name="connsiteY2" fmla="*/ 158827 h 251872"/>
                <a:gd name="connsiteX3" fmla="*/ 1735 w 128062"/>
                <a:gd name="connsiteY3" fmla="*/ 251742 h 251872"/>
                <a:gd name="connsiteX4" fmla="*/ 0 w 128062"/>
                <a:gd name="connsiteY4" fmla="*/ 251177 h 251872"/>
                <a:gd name="connsiteX5" fmla="*/ 32601 w 128062"/>
                <a:gd name="connsiteY5" fmla="*/ 232646 h 251872"/>
                <a:gd name="connsiteX6" fmla="*/ 94116 w 128062"/>
                <a:gd name="connsiteY6" fmla="*/ 190577 h 251872"/>
                <a:gd name="connsiteX7" fmla="*/ 101508 w 128062"/>
                <a:gd name="connsiteY7" fmla="*/ 168402 h 251872"/>
                <a:gd name="connsiteX8" fmla="*/ 98764 w 128062"/>
                <a:gd name="connsiteY8" fmla="*/ 148565 h 251872"/>
                <a:gd name="connsiteX9" fmla="*/ 98764 w 128062"/>
                <a:gd name="connsiteY9" fmla="*/ 0 h 25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62" h="251872">
                  <a:moveTo>
                    <a:pt x="98764" y="0"/>
                  </a:moveTo>
                  <a:lnTo>
                    <a:pt x="113167" y="46164"/>
                  </a:lnTo>
                  <a:cubicBezTo>
                    <a:pt x="124875" y="89175"/>
                    <a:pt x="132614" y="133229"/>
                    <a:pt x="125073" y="158827"/>
                  </a:cubicBezTo>
                  <a:cubicBezTo>
                    <a:pt x="111877" y="203625"/>
                    <a:pt x="41253" y="254803"/>
                    <a:pt x="1735" y="251742"/>
                  </a:cubicBezTo>
                  <a:lnTo>
                    <a:pt x="0" y="251177"/>
                  </a:lnTo>
                  <a:lnTo>
                    <a:pt x="32601" y="232646"/>
                  </a:lnTo>
                  <a:cubicBezTo>
                    <a:pt x="58927" y="218888"/>
                    <a:pt x="84591" y="205923"/>
                    <a:pt x="94116" y="190577"/>
                  </a:cubicBezTo>
                  <a:cubicBezTo>
                    <a:pt x="98879" y="182904"/>
                    <a:pt x="101062" y="175628"/>
                    <a:pt x="101508" y="168402"/>
                  </a:cubicBezTo>
                  <a:lnTo>
                    <a:pt x="98764" y="148565"/>
                  </a:lnTo>
                  <a:lnTo>
                    <a:pt x="98764" y="0"/>
                  </a:lnTo>
                  <a:close/>
                </a:path>
              </a:pathLst>
            </a:custGeom>
            <a:solidFill>
              <a:srgbClr val="E4B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B368F8C-6737-EBDC-C0C3-8056B06EF22C}"/>
                </a:ext>
              </a:extLst>
            </p:cNvPr>
            <p:cNvSpPr/>
            <p:nvPr/>
          </p:nvSpPr>
          <p:spPr>
            <a:xfrm>
              <a:off x="7313310" y="2699138"/>
              <a:ext cx="424963" cy="584503"/>
            </a:xfrm>
            <a:custGeom>
              <a:avLst/>
              <a:gdLst>
                <a:gd name="connsiteX0" fmla="*/ 155877 w 424963"/>
                <a:gd name="connsiteY0" fmla="*/ 0 h 584503"/>
                <a:gd name="connsiteX1" fmla="*/ 209967 w 424963"/>
                <a:gd name="connsiteY1" fmla="*/ 33366 h 584503"/>
                <a:gd name="connsiteX2" fmla="*/ 348079 w 424963"/>
                <a:gd name="connsiteY2" fmla="*/ 144888 h 584503"/>
                <a:gd name="connsiteX3" fmla="*/ 424279 w 424963"/>
                <a:gd name="connsiteY3" fmla="*/ 348088 h 584503"/>
                <a:gd name="connsiteX4" fmla="*/ 316329 w 424963"/>
                <a:gd name="connsiteY4" fmla="*/ 544938 h 584503"/>
                <a:gd name="connsiteX5" fmla="*/ 87729 w 424963"/>
                <a:gd name="connsiteY5" fmla="*/ 576688 h 584503"/>
                <a:gd name="connsiteX6" fmla="*/ 5179 w 424963"/>
                <a:gd name="connsiteY6" fmla="*/ 443338 h 584503"/>
                <a:gd name="connsiteX7" fmla="*/ 24229 w 424963"/>
                <a:gd name="connsiteY7" fmla="*/ 309988 h 584503"/>
                <a:gd name="connsiteX8" fmla="*/ 51663 w 424963"/>
                <a:gd name="connsiteY8" fmla="*/ 284786 h 584503"/>
                <a:gd name="connsiteX9" fmla="*/ 57113 w 424963"/>
                <a:gd name="connsiteY9" fmla="*/ 281688 h 584503"/>
                <a:gd name="connsiteX10" fmla="*/ 58848 w 424963"/>
                <a:gd name="connsiteY10" fmla="*/ 282253 h 584503"/>
                <a:gd name="connsiteX11" fmla="*/ 182186 w 424963"/>
                <a:gd name="connsiteY11" fmla="*/ 189338 h 584503"/>
                <a:gd name="connsiteX12" fmla="*/ 170280 w 424963"/>
                <a:gd name="connsiteY12" fmla="*/ 76675 h 584503"/>
                <a:gd name="connsiteX13" fmla="*/ 155877 w 424963"/>
                <a:gd name="connsiteY13" fmla="*/ 30511 h 584503"/>
                <a:gd name="connsiteX14" fmla="*/ 155877 w 424963"/>
                <a:gd name="connsiteY14" fmla="*/ 0 h 58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4963" h="584503">
                  <a:moveTo>
                    <a:pt x="155877" y="0"/>
                  </a:moveTo>
                  <a:lnTo>
                    <a:pt x="209967" y="33366"/>
                  </a:lnTo>
                  <a:cubicBezTo>
                    <a:pt x="263677" y="69482"/>
                    <a:pt x="320033" y="113138"/>
                    <a:pt x="348079" y="144888"/>
                  </a:cubicBezTo>
                  <a:cubicBezTo>
                    <a:pt x="404171" y="208388"/>
                    <a:pt x="429571" y="281413"/>
                    <a:pt x="424279" y="348088"/>
                  </a:cubicBezTo>
                  <a:cubicBezTo>
                    <a:pt x="418987" y="414763"/>
                    <a:pt x="372421" y="506838"/>
                    <a:pt x="316329" y="544938"/>
                  </a:cubicBezTo>
                  <a:cubicBezTo>
                    <a:pt x="260237" y="583038"/>
                    <a:pt x="139587" y="593621"/>
                    <a:pt x="87729" y="576688"/>
                  </a:cubicBezTo>
                  <a:cubicBezTo>
                    <a:pt x="35871" y="559755"/>
                    <a:pt x="15762" y="487788"/>
                    <a:pt x="5179" y="443338"/>
                  </a:cubicBezTo>
                  <a:cubicBezTo>
                    <a:pt x="-5404" y="398888"/>
                    <a:pt x="-113" y="347030"/>
                    <a:pt x="24229" y="309988"/>
                  </a:cubicBezTo>
                  <a:cubicBezTo>
                    <a:pt x="30315" y="300728"/>
                    <a:pt x="40104" y="292459"/>
                    <a:pt x="51663" y="284786"/>
                  </a:cubicBezTo>
                  <a:lnTo>
                    <a:pt x="57113" y="281688"/>
                  </a:lnTo>
                  <a:lnTo>
                    <a:pt x="58848" y="282253"/>
                  </a:lnTo>
                  <a:cubicBezTo>
                    <a:pt x="98366" y="285314"/>
                    <a:pt x="168990" y="234136"/>
                    <a:pt x="182186" y="189338"/>
                  </a:cubicBezTo>
                  <a:cubicBezTo>
                    <a:pt x="189727" y="163740"/>
                    <a:pt x="181988" y="119686"/>
                    <a:pt x="170280" y="76675"/>
                  </a:cubicBezTo>
                  <a:lnTo>
                    <a:pt x="155877" y="30511"/>
                  </a:lnTo>
                  <a:lnTo>
                    <a:pt x="155877" y="0"/>
                  </a:ln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  <a:effectLst>
              <a:outerShdw dist="12700" dir="5400000" algn="t" rotWithShape="0">
                <a:srgbClr val="E4B09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05D26FAA-A22A-8D58-BA2B-FF24A69140B9}"/>
              </a:ext>
            </a:extLst>
          </p:cNvPr>
          <p:cNvSpPr/>
          <p:nvPr/>
        </p:nvSpPr>
        <p:spPr>
          <a:xfrm>
            <a:off x="3842491" y="1951107"/>
            <a:ext cx="257580" cy="398607"/>
          </a:xfrm>
          <a:custGeom>
            <a:avLst/>
            <a:gdLst>
              <a:gd name="connsiteX0" fmla="*/ 52875 w 208701"/>
              <a:gd name="connsiteY0" fmla="*/ 25978 h 247063"/>
              <a:gd name="connsiteX1" fmla="*/ 2869 w 208701"/>
              <a:gd name="connsiteY1" fmla="*/ 80747 h 247063"/>
              <a:gd name="connsiteX2" fmla="*/ 12394 w 208701"/>
              <a:gd name="connsiteY2" fmla="*/ 183141 h 247063"/>
              <a:gd name="connsiteX3" fmla="*/ 64781 w 208701"/>
              <a:gd name="connsiteY3" fmla="*/ 245053 h 247063"/>
              <a:gd name="connsiteX4" fmla="*/ 160031 w 208701"/>
              <a:gd name="connsiteY4" fmla="*/ 228385 h 247063"/>
              <a:gd name="connsiteX5" fmla="*/ 207656 w 208701"/>
              <a:gd name="connsiteY5" fmla="*/ 192666 h 247063"/>
              <a:gd name="connsiteX6" fmla="*/ 117169 w 208701"/>
              <a:gd name="connsiteY6" fmla="*/ 11691 h 247063"/>
              <a:gd name="connsiteX7" fmla="*/ 52875 w 208701"/>
              <a:gd name="connsiteY7" fmla="*/ 25978 h 247063"/>
              <a:gd name="connsiteX0" fmla="*/ 52875 w 208246"/>
              <a:gd name="connsiteY0" fmla="*/ 25978 h 248511"/>
              <a:gd name="connsiteX1" fmla="*/ 2869 w 208246"/>
              <a:gd name="connsiteY1" fmla="*/ 80747 h 248511"/>
              <a:gd name="connsiteX2" fmla="*/ 12394 w 208246"/>
              <a:gd name="connsiteY2" fmla="*/ 183141 h 248511"/>
              <a:gd name="connsiteX3" fmla="*/ 64781 w 208246"/>
              <a:gd name="connsiteY3" fmla="*/ 245053 h 248511"/>
              <a:gd name="connsiteX4" fmla="*/ 131456 w 208246"/>
              <a:gd name="connsiteY4" fmla="*/ 235528 h 248511"/>
              <a:gd name="connsiteX5" fmla="*/ 207656 w 208246"/>
              <a:gd name="connsiteY5" fmla="*/ 192666 h 248511"/>
              <a:gd name="connsiteX6" fmla="*/ 117169 w 208246"/>
              <a:gd name="connsiteY6" fmla="*/ 11691 h 248511"/>
              <a:gd name="connsiteX7" fmla="*/ 52875 w 208246"/>
              <a:gd name="connsiteY7" fmla="*/ 25978 h 248511"/>
              <a:gd name="connsiteX0" fmla="*/ 52875 w 168395"/>
              <a:gd name="connsiteY0" fmla="*/ 28078 h 249838"/>
              <a:gd name="connsiteX1" fmla="*/ 2869 w 168395"/>
              <a:gd name="connsiteY1" fmla="*/ 82847 h 249838"/>
              <a:gd name="connsiteX2" fmla="*/ 12394 w 168395"/>
              <a:gd name="connsiteY2" fmla="*/ 185241 h 249838"/>
              <a:gd name="connsiteX3" fmla="*/ 64781 w 168395"/>
              <a:gd name="connsiteY3" fmla="*/ 247153 h 249838"/>
              <a:gd name="connsiteX4" fmla="*/ 131456 w 168395"/>
              <a:gd name="connsiteY4" fmla="*/ 237628 h 249838"/>
              <a:gd name="connsiteX5" fmla="*/ 167174 w 168395"/>
              <a:gd name="connsiteY5" fmla="*/ 228104 h 249838"/>
              <a:gd name="connsiteX6" fmla="*/ 117169 w 168395"/>
              <a:gd name="connsiteY6" fmla="*/ 13791 h 249838"/>
              <a:gd name="connsiteX7" fmla="*/ 52875 w 168395"/>
              <a:gd name="connsiteY7" fmla="*/ 28078 h 249838"/>
              <a:gd name="connsiteX0" fmla="*/ 52875 w 168063"/>
              <a:gd name="connsiteY0" fmla="*/ 28078 h 250929"/>
              <a:gd name="connsiteX1" fmla="*/ 2869 w 168063"/>
              <a:gd name="connsiteY1" fmla="*/ 82847 h 250929"/>
              <a:gd name="connsiteX2" fmla="*/ 12394 w 168063"/>
              <a:gd name="connsiteY2" fmla="*/ 185241 h 250929"/>
              <a:gd name="connsiteX3" fmla="*/ 64781 w 168063"/>
              <a:gd name="connsiteY3" fmla="*/ 247153 h 250929"/>
              <a:gd name="connsiteX4" fmla="*/ 119550 w 168063"/>
              <a:gd name="connsiteY4" fmla="*/ 242390 h 250929"/>
              <a:gd name="connsiteX5" fmla="*/ 167174 w 168063"/>
              <a:gd name="connsiteY5" fmla="*/ 228104 h 250929"/>
              <a:gd name="connsiteX6" fmla="*/ 117169 w 168063"/>
              <a:gd name="connsiteY6" fmla="*/ 13791 h 250929"/>
              <a:gd name="connsiteX7" fmla="*/ 52875 w 168063"/>
              <a:gd name="connsiteY7" fmla="*/ 28078 h 250929"/>
              <a:gd name="connsiteX0" fmla="*/ 52875 w 168063"/>
              <a:gd name="connsiteY0" fmla="*/ 28078 h 256469"/>
              <a:gd name="connsiteX1" fmla="*/ 2869 w 168063"/>
              <a:gd name="connsiteY1" fmla="*/ 82847 h 256469"/>
              <a:gd name="connsiteX2" fmla="*/ 12394 w 168063"/>
              <a:gd name="connsiteY2" fmla="*/ 185241 h 256469"/>
              <a:gd name="connsiteX3" fmla="*/ 64781 w 168063"/>
              <a:gd name="connsiteY3" fmla="*/ 247153 h 256469"/>
              <a:gd name="connsiteX4" fmla="*/ 119550 w 168063"/>
              <a:gd name="connsiteY4" fmla="*/ 254296 h 256469"/>
              <a:gd name="connsiteX5" fmla="*/ 167174 w 168063"/>
              <a:gd name="connsiteY5" fmla="*/ 228104 h 256469"/>
              <a:gd name="connsiteX6" fmla="*/ 117169 w 168063"/>
              <a:gd name="connsiteY6" fmla="*/ 13791 h 256469"/>
              <a:gd name="connsiteX7" fmla="*/ 52875 w 168063"/>
              <a:gd name="connsiteY7" fmla="*/ 28078 h 256469"/>
              <a:gd name="connsiteX0" fmla="*/ 52875 w 165725"/>
              <a:gd name="connsiteY0" fmla="*/ 26154 h 256461"/>
              <a:gd name="connsiteX1" fmla="*/ 2869 w 165725"/>
              <a:gd name="connsiteY1" fmla="*/ 80923 h 256461"/>
              <a:gd name="connsiteX2" fmla="*/ 12394 w 165725"/>
              <a:gd name="connsiteY2" fmla="*/ 183317 h 256461"/>
              <a:gd name="connsiteX3" fmla="*/ 64781 w 165725"/>
              <a:gd name="connsiteY3" fmla="*/ 245229 h 256461"/>
              <a:gd name="connsiteX4" fmla="*/ 119550 w 165725"/>
              <a:gd name="connsiteY4" fmla="*/ 252372 h 256461"/>
              <a:gd name="connsiteX5" fmla="*/ 164793 w 165725"/>
              <a:gd name="connsiteY5" fmla="*/ 199986 h 256461"/>
              <a:gd name="connsiteX6" fmla="*/ 117169 w 165725"/>
              <a:gd name="connsiteY6" fmla="*/ 11867 h 256461"/>
              <a:gd name="connsiteX7" fmla="*/ 52875 w 165725"/>
              <a:gd name="connsiteY7" fmla="*/ 26154 h 25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725" h="256461">
                <a:moveTo>
                  <a:pt x="52875" y="26154"/>
                </a:moveTo>
                <a:cubicBezTo>
                  <a:pt x="33825" y="37663"/>
                  <a:pt x="9616" y="54729"/>
                  <a:pt x="2869" y="80923"/>
                </a:cubicBezTo>
                <a:cubicBezTo>
                  <a:pt x="-3878" y="107117"/>
                  <a:pt x="2075" y="155933"/>
                  <a:pt x="12394" y="183317"/>
                </a:cubicBezTo>
                <a:cubicBezTo>
                  <a:pt x="22713" y="210701"/>
                  <a:pt x="46922" y="233720"/>
                  <a:pt x="64781" y="245229"/>
                </a:cubicBezTo>
                <a:cubicBezTo>
                  <a:pt x="82640" y="256738"/>
                  <a:pt x="102881" y="259912"/>
                  <a:pt x="119550" y="252372"/>
                </a:cubicBezTo>
                <a:cubicBezTo>
                  <a:pt x="136219" y="244832"/>
                  <a:pt x="171937" y="236102"/>
                  <a:pt x="164793" y="199986"/>
                </a:cubicBezTo>
                <a:cubicBezTo>
                  <a:pt x="157649" y="163870"/>
                  <a:pt x="135822" y="40839"/>
                  <a:pt x="117169" y="11867"/>
                </a:cubicBezTo>
                <a:cubicBezTo>
                  <a:pt x="98516" y="-17105"/>
                  <a:pt x="71925" y="14645"/>
                  <a:pt x="52875" y="261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3CAF3832-359D-0C9F-3899-20ED6297A14E}"/>
              </a:ext>
            </a:extLst>
          </p:cNvPr>
          <p:cNvSpPr/>
          <p:nvPr/>
        </p:nvSpPr>
        <p:spPr>
          <a:xfrm rot="354946">
            <a:off x="3822636" y="2619470"/>
            <a:ext cx="257580" cy="398607"/>
          </a:xfrm>
          <a:custGeom>
            <a:avLst/>
            <a:gdLst>
              <a:gd name="connsiteX0" fmla="*/ 52875 w 208701"/>
              <a:gd name="connsiteY0" fmla="*/ 25978 h 247063"/>
              <a:gd name="connsiteX1" fmla="*/ 2869 w 208701"/>
              <a:gd name="connsiteY1" fmla="*/ 80747 h 247063"/>
              <a:gd name="connsiteX2" fmla="*/ 12394 w 208701"/>
              <a:gd name="connsiteY2" fmla="*/ 183141 h 247063"/>
              <a:gd name="connsiteX3" fmla="*/ 64781 w 208701"/>
              <a:gd name="connsiteY3" fmla="*/ 245053 h 247063"/>
              <a:gd name="connsiteX4" fmla="*/ 160031 w 208701"/>
              <a:gd name="connsiteY4" fmla="*/ 228385 h 247063"/>
              <a:gd name="connsiteX5" fmla="*/ 207656 w 208701"/>
              <a:gd name="connsiteY5" fmla="*/ 192666 h 247063"/>
              <a:gd name="connsiteX6" fmla="*/ 117169 w 208701"/>
              <a:gd name="connsiteY6" fmla="*/ 11691 h 247063"/>
              <a:gd name="connsiteX7" fmla="*/ 52875 w 208701"/>
              <a:gd name="connsiteY7" fmla="*/ 25978 h 247063"/>
              <a:gd name="connsiteX0" fmla="*/ 52875 w 208246"/>
              <a:gd name="connsiteY0" fmla="*/ 25978 h 248511"/>
              <a:gd name="connsiteX1" fmla="*/ 2869 w 208246"/>
              <a:gd name="connsiteY1" fmla="*/ 80747 h 248511"/>
              <a:gd name="connsiteX2" fmla="*/ 12394 w 208246"/>
              <a:gd name="connsiteY2" fmla="*/ 183141 h 248511"/>
              <a:gd name="connsiteX3" fmla="*/ 64781 w 208246"/>
              <a:gd name="connsiteY3" fmla="*/ 245053 h 248511"/>
              <a:gd name="connsiteX4" fmla="*/ 131456 w 208246"/>
              <a:gd name="connsiteY4" fmla="*/ 235528 h 248511"/>
              <a:gd name="connsiteX5" fmla="*/ 207656 w 208246"/>
              <a:gd name="connsiteY5" fmla="*/ 192666 h 248511"/>
              <a:gd name="connsiteX6" fmla="*/ 117169 w 208246"/>
              <a:gd name="connsiteY6" fmla="*/ 11691 h 248511"/>
              <a:gd name="connsiteX7" fmla="*/ 52875 w 208246"/>
              <a:gd name="connsiteY7" fmla="*/ 25978 h 248511"/>
              <a:gd name="connsiteX0" fmla="*/ 52875 w 168395"/>
              <a:gd name="connsiteY0" fmla="*/ 28078 h 249838"/>
              <a:gd name="connsiteX1" fmla="*/ 2869 w 168395"/>
              <a:gd name="connsiteY1" fmla="*/ 82847 h 249838"/>
              <a:gd name="connsiteX2" fmla="*/ 12394 w 168395"/>
              <a:gd name="connsiteY2" fmla="*/ 185241 h 249838"/>
              <a:gd name="connsiteX3" fmla="*/ 64781 w 168395"/>
              <a:gd name="connsiteY3" fmla="*/ 247153 h 249838"/>
              <a:gd name="connsiteX4" fmla="*/ 131456 w 168395"/>
              <a:gd name="connsiteY4" fmla="*/ 237628 h 249838"/>
              <a:gd name="connsiteX5" fmla="*/ 167174 w 168395"/>
              <a:gd name="connsiteY5" fmla="*/ 228104 h 249838"/>
              <a:gd name="connsiteX6" fmla="*/ 117169 w 168395"/>
              <a:gd name="connsiteY6" fmla="*/ 13791 h 249838"/>
              <a:gd name="connsiteX7" fmla="*/ 52875 w 168395"/>
              <a:gd name="connsiteY7" fmla="*/ 28078 h 249838"/>
              <a:gd name="connsiteX0" fmla="*/ 52875 w 168063"/>
              <a:gd name="connsiteY0" fmla="*/ 28078 h 250929"/>
              <a:gd name="connsiteX1" fmla="*/ 2869 w 168063"/>
              <a:gd name="connsiteY1" fmla="*/ 82847 h 250929"/>
              <a:gd name="connsiteX2" fmla="*/ 12394 w 168063"/>
              <a:gd name="connsiteY2" fmla="*/ 185241 h 250929"/>
              <a:gd name="connsiteX3" fmla="*/ 64781 w 168063"/>
              <a:gd name="connsiteY3" fmla="*/ 247153 h 250929"/>
              <a:gd name="connsiteX4" fmla="*/ 119550 w 168063"/>
              <a:gd name="connsiteY4" fmla="*/ 242390 h 250929"/>
              <a:gd name="connsiteX5" fmla="*/ 167174 w 168063"/>
              <a:gd name="connsiteY5" fmla="*/ 228104 h 250929"/>
              <a:gd name="connsiteX6" fmla="*/ 117169 w 168063"/>
              <a:gd name="connsiteY6" fmla="*/ 13791 h 250929"/>
              <a:gd name="connsiteX7" fmla="*/ 52875 w 168063"/>
              <a:gd name="connsiteY7" fmla="*/ 28078 h 250929"/>
              <a:gd name="connsiteX0" fmla="*/ 52875 w 168063"/>
              <a:gd name="connsiteY0" fmla="*/ 28078 h 256469"/>
              <a:gd name="connsiteX1" fmla="*/ 2869 w 168063"/>
              <a:gd name="connsiteY1" fmla="*/ 82847 h 256469"/>
              <a:gd name="connsiteX2" fmla="*/ 12394 w 168063"/>
              <a:gd name="connsiteY2" fmla="*/ 185241 h 256469"/>
              <a:gd name="connsiteX3" fmla="*/ 64781 w 168063"/>
              <a:gd name="connsiteY3" fmla="*/ 247153 h 256469"/>
              <a:gd name="connsiteX4" fmla="*/ 119550 w 168063"/>
              <a:gd name="connsiteY4" fmla="*/ 254296 h 256469"/>
              <a:gd name="connsiteX5" fmla="*/ 167174 w 168063"/>
              <a:gd name="connsiteY5" fmla="*/ 228104 h 256469"/>
              <a:gd name="connsiteX6" fmla="*/ 117169 w 168063"/>
              <a:gd name="connsiteY6" fmla="*/ 13791 h 256469"/>
              <a:gd name="connsiteX7" fmla="*/ 52875 w 168063"/>
              <a:gd name="connsiteY7" fmla="*/ 28078 h 256469"/>
              <a:gd name="connsiteX0" fmla="*/ 52875 w 165725"/>
              <a:gd name="connsiteY0" fmla="*/ 26154 h 256461"/>
              <a:gd name="connsiteX1" fmla="*/ 2869 w 165725"/>
              <a:gd name="connsiteY1" fmla="*/ 80923 h 256461"/>
              <a:gd name="connsiteX2" fmla="*/ 12394 w 165725"/>
              <a:gd name="connsiteY2" fmla="*/ 183317 h 256461"/>
              <a:gd name="connsiteX3" fmla="*/ 64781 w 165725"/>
              <a:gd name="connsiteY3" fmla="*/ 245229 h 256461"/>
              <a:gd name="connsiteX4" fmla="*/ 119550 w 165725"/>
              <a:gd name="connsiteY4" fmla="*/ 252372 h 256461"/>
              <a:gd name="connsiteX5" fmla="*/ 164793 w 165725"/>
              <a:gd name="connsiteY5" fmla="*/ 199986 h 256461"/>
              <a:gd name="connsiteX6" fmla="*/ 117169 w 165725"/>
              <a:gd name="connsiteY6" fmla="*/ 11867 h 256461"/>
              <a:gd name="connsiteX7" fmla="*/ 52875 w 165725"/>
              <a:gd name="connsiteY7" fmla="*/ 26154 h 25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725" h="256461">
                <a:moveTo>
                  <a:pt x="52875" y="26154"/>
                </a:moveTo>
                <a:cubicBezTo>
                  <a:pt x="33825" y="37663"/>
                  <a:pt x="9616" y="54729"/>
                  <a:pt x="2869" y="80923"/>
                </a:cubicBezTo>
                <a:cubicBezTo>
                  <a:pt x="-3878" y="107117"/>
                  <a:pt x="2075" y="155933"/>
                  <a:pt x="12394" y="183317"/>
                </a:cubicBezTo>
                <a:cubicBezTo>
                  <a:pt x="22713" y="210701"/>
                  <a:pt x="46922" y="233720"/>
                  <a:pt x="64781" y="245229"/>
                </a:cubicBezTo>
                <a:cubicBezTo>
                  <a:pt x="82640" y="256738"/>
                  <a:pt x="102881" y="259912"/>
                  <a:pt x="119550" y="252372"/>
                </a:cubicBezTo>
                <a:cubicBezTo>
                  <a:pt x="136219" y="244832"/>
                  <a:pt x="171937" y="236102"/>
                  <a:pt x="164793" y="199986"/>
                </a:cubicBezTo>
                <a:cubicBezTo>
                  <a:pt x="157649" y="163870"/>
                  <a:pt x="135822" y="40839"/>
                  <a:pt x="117169" y="11867"/>
                </a:cubicBezTo>
                <a:cubicBezTo>
                  <a:pt x="98516" y="-17105"/>
                  <a:pt x="71925" y="14645"/>
                  <a:pt x="52875" y="261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9C20737-CC8F-A711-AB67-A96B76C4DA86}"/>
              </a:ext>
            </a:extLst>
          </p:cNvPr>
          <p:cNvSpPr/>
          <p:nvPr/>
        </p:nvSpPr>
        <p:spPr>
          <a:xfrm rot="1728965">
            <a:off x="3796131" y="3161068"/>
            <a:ext cx="257580" cy="398607"/>
          </a:xfrm>
          <a:custGeom>
            <a:avLst/>
            <a:gdLst>
              <a:gd name="connsiteX0" fmla="*/ 52875 w 208701"/>
              <a:gd name="connsiteY0" fmla="*/ 25978 h 247063"/>
              <a:gd name="connsiteX1" fmla="*/ 2869 w 208701"/>
              <a:gd name="connsiteY1" fmla="*/ 80747 h 247063"/>
              <a:gd name="connsiteX2" fmla="*/ 12394 w 208701"/>
              <a:gd name="connsiteY2" fmla="*/ 183141 h 247063"/>
              <a:gd name="connsiteX3" fmla="*/ 64781 w 208701"/>
              <a:gd name="connsiteY3" fmla="*/ 245053 h 247063"/>
              <a:gd name="connsiteX4" fmla="*/ 160031 w 208701"/>
              <a:gd name="connsiteY4" fmla="*/ 228385 h 247063"/>
              <a:gd name="connsiteX5" fmla="*/ 207656 w 208701"/>
              <a:gd name="connsiteY5" fmla="*/ 192666 h 247063"/>
              <a:gd name="connsiteX6" fmla="*/ 117169 w 208701"/>
              <a:gd name="connsiteY6" fmla="*/ 11691 h 247063"/>
              <a:gd name="connsiteX7" fmla="*/ 52875 w 208701"/>
              <a:gd name="connsiteY7" fmla="*/ 25978 h 247063"/>
              <a:gd name="connsiteX0" fmla="*/ 52875 w 208246"/>
              <a:gd name="connsiteY0" fmla="*/ 25978 h 248511"/>
              <a:gd name="connsiteX1" fmla="*/ 2869 w 208246"/>
              <a:gd name="connsiteY1" fmla="*/ 80747 h 248511"/>
              <a:gd name="connsiteX2" fmla="*/ 12394 w 208246"/>
              <a:gd name="connsiteY2" fmla="*/ 183141 h 248511"/>
              <a:gd name="connsiteX3" fmla="*/ 64781 w 208246"/>
              <a:gd name="connsiteY3" fmla="*/ 245053 h 248511"/>
              <a:gd name="connsiteX4" fmla="*/ 131456 w 208246"/>
              <a:gd name="connsiteY4" fmla="*/ 235528 h 248511"/>
              <a:gd name="connsiteX5" fmla="*/ 207656 w 208246"/>
              <a:gd name="connsiteY5" fmla="*/ 192666 h 248511"/>
              <a:gd name="connsiteX6" fmla="*/ 117169 w 208246"/>
              <a:gd name="connsiteY6" fmla="*/ 11691 h 248511"/>
              <a:gd name="connsiteX7" fmla="*/ 52875 w 208246"/>
              <a:gd name="connsiteY7" fmla="*/ 25978 h 248511"/>
              <a:gd name="connsiteX0" fmla="*/ 52875 w 168395"/>
              <a:gd name="connsiteY0" fmla="*/ 28078 h 249838"/>
              <a:gd name="connsiteX1" fmla="*/ 2869 w 168395"/>
              <a:gd name="connsiteY1" fmla="*/ 82847 h 249838"/>
              <a:gd name="connsiteX2" fmla="*/ 12394 w 168395"/>
              <a:gd name="connsiteY2" fmla="*/ 185241 h 249838"/>
              <a:gd name="connsiteX3" fmla="*/ 64781 w 168395"/>
              <a:gd name="connsiteY3" fmla="*/ 247153 h 249838"/>
              <a:gd name="connsiteX4" fmla="*/ 131456 w 168395"/>
              <a:gd name="connsiteY4" fmla="*/ 237628 h 249838"/>
              <a:gd name="connsiteX5" fmla="*/ 167174 w 168395"/>
              <a:gd name="connsiteY5" fmla="*/ 228104 h 249838"/>
              <a:gd name="connsiteX6" fmla="*/ 117169 w 168395"/>
              <a:gd name="connsiteY6" fmla="*/ 13791 h 249838"/>
              <a:gd name="connsiteX7" fmla="*/ 52875 w 168395"/>
              <a:gd name="connsiteY7" fmla="*/ 28078 h 249838"/>
              <a:gd name="connsiteX0" fmla="*/ 52875 w 168063"/>
              <a:gd name="connsiteY0" fmla="*/ 28078 h 250929"/>
              <a:gd name="connsiteX1" fmla="*/ 2869 w 168063"/>
              <a:gd name="connsiteY1" fmla="*/ 82847 h 250929"/>
              <a:gd name="connsiteX2" fmla="*/ 12394 w 168063"/>
              <a:gd name="connsiteY2" fmla="*/ 185241 h 250929"/>
              <a:gd name="connsiteX3" fmla="*/ 64781 w 168063"/>
              <a:gd name="connsiteY3" fmla="*/ 247153 h 250929"/>
              <a:gd name="connsiteX4" fmla="*/ 119550 w 168063"/>
              <a:gd name="connsiteY4" fmla="*/ 242390 h 250929"/>
              <a:gd name="connsiteX5" fmla="*/ 167174 w 168063"/>
              <a:gd name="connsiteY5" fmla="*/ 228104 h 250929"/>
              <a:gd name="connsiteX6" fmla="*/ 117169 w 168063"/>
              <a:gd name="connsiteY6" fmla="*/ 13791 h 250929"/>
              <a:gd name="connsiteX7" fmla="*/ 52875 w 168063"/>
              <a:gd name="connsiteY7" fmla="*/ 28078 h 250929"/>
              <a:gd name="connsiteX0" fmla="*/ 52875 w 168063"/>
              <a:gd name="connsiteY0" fmla="*/ 28078 h 256469"/>
              <a:gd name="connsiteX1" fmla="*/ 2869 w 168063"/>
              <a:gd name="connsiteY1" fmla="*/ 82847 h 256469"/>
              <a:gd name="connsiteX2" fmla="*/ 12394 w 168063"/>
              <a:gd name="connsiteY2" fmla="*/ 185241 h 256469"/>
              <a:gd name="connsiteX3" fmla="*/ 64781 w 168063"/>
              <a:gd name="connsiteY3" fmla="*/ 247153 h 256469"/>
              <a:gd name="connsiteX4" fmla="*/ 119550 w 168063"/>
              <a:gd name="connsiteY4" fmla="*/ 254296 h 256469"/>
              <a:gd name="connsiteX5" fmla="*/ 167174 w 168063"/>
              <a:gd name="connsiteY5" fmla="*/ 228104 h 256469"/>
              <a:gd name="connsiteX6" fmla="*/ 117169 w 168063"/>
              <a:gd name="connsiteY6" fmla="*/ 13791 h 256469"/>
              <a:gd name="connsiteX7" fmla="*/ 52875 w 168063"/>
              <a:gd name="connsiteY7" fmla="*/ 28078 h 256469"/>
              <a:gd name="connsiteX0" fmla="*/ 52875 w 165725"/>
              <a:gd name="connsiteY0" fmla="*/ 26154 h 256461"/>
              <a:gd name="connsiteX1" fmla="*/ 2869 w 165725"/>
              <a:gd name="connsiteY1" fmla="*/ 80923 h 256461"/>
              <a:gd name="connsiteX2" fmla="*/ 12394 w 165725"/>
              <a:gd name="connsiteY2" fmla="*/ 183317 h 256461"/>
              <a:gd name="connsiteX3" fmla="*/ 64781 w 165725"/>
              <a:gd name="connsiteY3" fmla="*/ 245229 h 256461"/>
              <a:gd name="connsiteX4" fmla="*/ 119550 w 165725"/>
              <a:gd name="connsiteY4" fmla="*/ 252372 h 256461"/>
              <a:gd name="connsiteX5" fmla="*/ 164793 w 165725"/>
              <a:gd name="connsiteY5" fmla="*/ 199986 h 256461"/>
              <a:gd name="connsiteX6" fmla="*/ 117169 w 165725"/>
              <a:gd name="connsiteY6" fmla="*/ 11867 h 256461"/>
              <a:gd name="connsiteX7" fmla="*/ 52875 w 165725"/>
              <a:gd name="connsiteY7" fmla="*/ 26154 h 25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725" h="256461">
                <a:moveTo>
                  <a:pt x="52875" y="26154"/>
                </a:moveTo>
                <a:cubicBezTo>
                  <a:pt x="33825" y="37663"/>
                  <a:pt x="9616" y="54729"/>
                  <a:pt x="2869" y="80923"/>
                </a:cubicBezTo>
                <a:cubicBezTo>
                  <a:pt x="-3878" y="107117"/>
                  <a:pt x="2075" y="155933"/>
                  <a:pt x="12394" y="183317"/>
                </a:cubicBezTo>
                <a:cubicBezTo>
                  <a:pt x="22713" y="210701"/>
                  <a:pt x="46922" y="233720"/>
                  <a:pt x="64781" y="245229"/>
                </a:cubicBezTo>
                <a:cubicBezTo>
                  <a:pt x="82640" y="256738"/>
                  <a:pt x="102881" y="259912"/>
                  <a:pt x="119550" y="252372"/>
                </a:cubicBezTo>
                <a:cubicBezTo>
                  <a:pt x="136219" y="244832"/>
                  <a:pt x="171937" y="236102"/>
                  <a:pt x="164793" y="199986"/>
                </a:cubicBezTo>
                <a:cubicBezTo>
                  <a:pt x="157649" y="163870"/>
                  <a:pt x="135822" y="40839"/>
                  <a:pt x="117169" y="11867"/>
                </a:cubicBezTo>
                <a:cubicBezTo>
                  <a:pt x="98516" y="-17105"/>
                  <a:pt x="71925" y="14645"/>
                  <a:pt x="52875" y="261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B4C2900-2759-C662-23AE-1EC02A80B8B3}"/>
              </a:ext>
            </a:extLst>
          </p:cNvPr>
          <p:cNvGrpSpPr/>
          <p:nvPr/>
        </p:nvGrpSpPr>
        <p:grpSpPr>
          <a:xfrm>
            <a:off x="505593" y="2508901"/>
            <a:ext cx="1079642" cy="721346"/>
            <a:chOff x="521527" y="2445200"/>
            <a:chExt cx="1079642" cy="72134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8277DA2-83B7-0978-65D0-E4125C124163}"/>
                </a:ext>
              </a:extLst>
            </p:cNvPr>
            <p:cNvSpPr/>
            <p:nvPr/>
          </p:nvSpPr>
          <p:spPr>
            <a:xfrm rot="1785736">
              <a:off x="521527" y="2445200"/>
              <a:ext cx="1079642" cy="692901"/>
            </a:xfrm>
            <a:prstGeom prst="roundRect">
              <a:avLst>
                <a:gd name="adj" fmla="val 50000"/>
              </a:avLst>
            </a:prstGeom>
            <a:solidFill>
              <a:srgbClr val="FED3C2"/>
            </a:solidFill>
            <a:ln>
              <a:noFill/>
            </a:ln>
            <a:effectLst>
              <a:outerShdw dist="25400" dir="3000000" algn="t" rotWithShape="0">
                <a:srgbClr val="E4B09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6512C1FE-2255-F2DA-259A-6AEEC17821C0}"/>
                </a:ext>
              </a:extLst>
            </p:cNvPr>
            <p:cNvSpPr/>
            <p:nvPr/>
          </p:nvSpPr>
          <p:spPr>
            <a:xfrm>
              <a:off x="1032642" y="2642675"/>
              <a:ext cx="443387" cy="523871"/>
            </a:xfrm>
            <a:custGeom>
              <a:avLst/>
              <a:gdLst>
                <a:gd name="connsiteX0" fmla="*/ 77919 w 285272"/>
                <a:gd name="connsiteY0" fmla="*/ 90792 h 337055"/>
                <a:gd name="connsiteX1" fmla="*/ 125544 w 285272"/>
                <a:gd name="connsiteY1" fmla="*/ 7448 h 337055"/>
                <a:gd name="connsiteX2" fmla="*/ 201744 w 285272"/>
                <a:gd name="connsiteY2" fmla="*/ 16973 h 337055"/>
                <a:gd name="connsiteX3" fmla="*/ 280326 w 285272"/>
                <a:gd name="connsiteY3" fmla="*/ 121748 h 337055"/>
                <a:gd name="connsiteX4" fmla="*/ 263657 w 285272"/>
                <a:gd name="connsiteY4" fmla="*/ 259861 h 337055"/>
                <a:gd name="connsiteX5" fmla="*/ 154119 w 285272"/>
                <a:gd name="connsiteY5" fmla="*/ 336061 h 337055"/>
                <a:gd name="connsiteX6" fmla="*/ 11244 w 285272"/>
                <a:gd name="connsiteY6" fmla="*/ 297961 h 337055"/>
                <a:gd name="connsiteX7" fmla="*/ 16007 w 285272"/>
                <a:gd name="connsiteY7" fmla="*/ 221761 h 337055"/>
                <a:gd name="connsiteX8" fmla="*/ 77919 w 285272"/>
                <a:gd name="connsiteY8" fmla="*/ 90792 h 33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272" h="337055">
                  <a:moveTo>
                    <a:pt x="77919" y="90792"/>
                  </a:moveTo>
                  <a:cubicBezTo>
                    <a:pt x="96175" y="55073"/>
                    <a:pt x="104906" y="19751"/>
                    <a:pt x="125544" y="7448"/>
                  </a:cubicBezTo>
                  <a:cubicBezTo>
                    <a:pt x="146182" y="-4855"/>
                    <a:pt x="175947" y="-2077"/>
                    <a:pt x="201744" y="16973"/>
                  </a:cubicBezTo>
                  <a:cubicBezTo>
                    <a:pt x="227541" y="36023"/>
                    <a:pt x="270007" y="81267"/>
                    <a:pt x="280326" y="121748"/>
                  </a:cubicBezTo>
                  <a:cubicBezTo>
                    <a:pt x="290645" y="162229"/>
                    <a:pt x="284692" y="224142"/>
                    <a:pt x="263657" y="259861"/>
                  </a:cubicBezTo>
                  <a:cubicBezTo>
                    <a:pt x="242623" y="295580"/>
                    <a:pt x="196188" y="329711"/>
                    <a:pt x="154119" y="336061"/>
                  </a:cubicBezTo>
                  <a:cubicBezTo>
                    <a:pt x="112050" y="342411"/>
                    <a:pt x="34263" y="317011"/>
                    <a:pt x="11244" y="297961"/>
                  </a:cubicBezTo>
                  <a:cubicBezTo>
                    <a:pt x="-11775" y="278911"/>
                    <a:pt x="6085" y="253511"/>
                    <a:pt x="16007" y="221761"/>
                  </a:cubicBezTo>
                  <a:cubicBezTo>
                    <a:pt x="25929" y="190011"/>
                    <a:pt x="59663" y="126511"/>
                    <a:pt x="77919" y="907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36A7D29-E55A-345D-08A9-1EC8CE7864F7}"/>
              </a:ext>
            </a:extLst>
          </p:cNvPr>
          <p:cNvGrpSpPr/>
          <p:nvPr/>
        </p:nvGrpSpPr>
        <p:grpSpPr>
          <a:xfrm>
            <a:off x="1454728" y="1288472"/>
            <a:ext cx="2327566" cy="4070530"/>
            <a:chOff x="4691033" y="968507"/>
            <a:chExt cx="3733484" cy="4972388"/>
          </a:xfrm>
          <a:effectLst>
            <a:glow rad="38100">
              <a:srgbClr val="00B0F0">
                <a:alpha val="50000"/>
              </a:srgbClr>
            </a:glow>
          </a:effectLst>
        </p:grpSpPr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03366BF9-E6BA-361A-F9EA-5E116F98ABDD}"/>
                </a:ext>
              </a:extLst>
            </p:cNvPr>
            <p:cNvSpPr/>
            <p:nvPr/>
          </p:nvSpPr>
          <p:spPr>
            <a:xfrm>
              <a:off x="4691033" y="968507"/>
              <a:ext cx="1417591" cy="1639427"/>
            </a:xfrm>
            <a:custGeom>
              <a:avLst/>
              <a:gdLst>
                <a:gd name="connsiteX0" fmla="*/ 941453 w 941453"/>
                <a:gd name="connsiteY0" fmla="*/ 0 h 1355744"/>
                <a:gd name="connsiteX1" fmla="*/ 708795 w 941453"/>
                <a:gd name="connsiteY1" fmla="*/ 243479 h 1355744"/>
                <a:gd name="connsiteX2" fmla="*/ 546475 w 941453"/>
                <a:gd name="connsiteY2" fmla="*/ 324639 h 1355744"/>
                <a:gd name="connsiteX3" fmla="*/ 546475 w 941453"/>
                <a:gd name="connsiteY3" fmla="*/ 524833 h 1355744"/>
                <a:gd name="connsiteX4" fmla="*/ 389566 w 941453"/>
                <a:gd name="connsiteY4" fmla="*/ 800776 h 1355744"/>
                <a:gd name="connsiteX5" fmla="*/ 238068 w 941453"/>
                <a:gd name="connsiteY5" fmla="*/ 1130826 h 1355744"/>
                <a:gd name="connsiteX6" fmla="*/ 70338 w 941453"/>
                <a:gd name="connsiteY6" fmla="*/ 1309377 h 1355744"/>
                <a:gd name="connsiteX7" fmla="*/ 0 w 941453"/>
                <a:gd name="connsiteY7" fmla="*/ 1309377 h 1355744"/>
                <a:gd name="connsiteX0" fmla="*/ 1341842 w 1341842"/>
                <a:gd name="connsiteY0" fmla="*/ 0 h 1652245"/>
                <a:gd name="connsiteX1" fmla="*/ 1109184 w 1341842"/>
                <a:gd name="connsiteY1" fmla="*/ 243479 h 1652245"/>
                <a:gd name="connsiteX2" fmla="*/ 946864 w 1341842"/>
                <a:gd name="connsiteY2" fmla="*/ 324639 h 1652245"/>
                <a:gd name="connsiteX3" fmla="*/ 946864 w 1341842"/>
                <a:gd name="connsiteY3" fmla="*/ 524833 h 1652245"/>
                <a:gd name="connsiteX4" fmla="*/ 789955 w 1341842"/>
                <a:gd name="connsiteY4" fmla="*/ 800776 h 1652245"/>
                <a:gd name="connsiteX5" fmla="*/ 638457 w 1341842"/>
                <a:gd name="connsiteY5" fmla="*/ 1130826 h 1652245"/>
                <a:gd name="connsiteX6" fmla="*/ 470727 w 1341842"/>
                <a:gd name="connsiteY6" fmla="*/ 1309377 h 1652245"/>
                <a:gd name="connsiteX7" fmla="*/ 0 w 1341842"/>
                <a:gd name="connsiteY7" fmla="*/ 1639427 h 1652245"/>
                <a:gd name="connsiteX0" fmla="*/ 1417591 w 1417591"/>
                <a:gd name="connsiteY0" fmla="*/ 0 h 1652245"/>
                <a:gd name="connsiteX1" fmla="*/ 1184933 w 1417591"/>
                <a:gd name="connsiteY1" fmla="*/ 243479 h 1652245"/>
                <a:gd name="connsiteX2" fmla="*/ 1022613 w 1417591"/>
                <a:gd name="connsiteY2" fmla="*/ 324639 h 1652245"/>
                <a:gd name="connsiteX3" fmla="*/ 1022613 w 1417591"/>
                <a:gd name="connsiteY3" fmla="*/ 524833 h 1652245"/>
                <a:gd name="connsiteX4" fmla="*/ 865704 w 1417591"/>
                <a:gd name="connsiteY4" fmla="*/ 800776 h 1652245"/>
                <a:gd name="connsiteX5" fmla="*/ 714206 w 1417591"/>
                <a:gd name="connsiteY5" fmla="*/ 1130826 h 1652245"/>
                <a:gd name="connsiteX6" fmla="*/ 546476 w 1417591"/>
                <a:gd name="connsiteY6" fmla="*/ 1309377 h 1652245"/>
                <a:gd name="connsiteX7" fmla="*/ 0 w 1417591"/>
                <a:gd name="connsiteY7" fmla="*/ 1639427 h 1652245"/>
                <a:gd name="connsiteX0" fmla="*/ 1417591 w 1417591"/>
                <a:gd name="connsiteY0" fmla="*/ 0 h 1639427"/>
                <a:gd name="connsiteX1" fmla="*/ 1184933 w 1417591"/>
                <a:gd name="connsiteY1" fmla="*/ 243479 h 1639427"/>
                <a:gd name="connsiteX2" fmla="*/ 1022613 w 1417591"/>
                <a:gd name="connsiteY2" fmla="*/ 324639 h 1639427"/>
                <a:gd name="connsiteX3" fmla="*/ 1022613 w 1417591"/>
                <a:gd name="connsiteY3" fmla="*/ 524833 h 1639427"/>
                <a:gd name="connsiteX4" fmla="*/ 865704 w 1417591"/>
                <a:gd name="connsiteY4" fmla="*/ 800776 h 1639427"/>
                <a:gd name="connsiteX5" fmla="*/ 714206 w 1417591"/>
                <a:gd name="connsiteY5" fmla="*/ 1130826 h 1639427"/>
                <a:gd name="connsiteX6" fmla="*/ 546476 w 1417591"/>
                <a:gd name="connsiteY6" fmla="*/ 1309377 h 1639427"/>
                <a:gd name="connsiteX7" fmla="*/ 254302 w 1417591"/>
                <a:gd name="connsiteY7" fmla="*/ 1428411 h 1639427"/>
                <a:gd name="connsiteX8" fmla="*/ 0 w 1417591"/>
                <a:gd name="connsiteY8" fmla="*/ 1639427 h 1639427"/>
                <a:gd name="connsiteX0" fmla="*/ 1417591 w 1417591"/>
                <a:gd name="connsiteY0" fmla="*/ 0 h 1639427"/>
                <a:gd name="connsiteX1" fmla="*/ 1184933 w 1417591"/>
                <a:gd name="connsiteY1" fmla="*/ 243479 h 1639427"/>
                <a:gd name="connsiteX2" fmla="*/ 1022613 w 1417591"/>
                <a:gd name="connsiteY2" fmla="*/ 324639 h 1639427"/>
                <a:gd name="connsiteX3" fmla="*/ 1022613 w 1417591"/>
                <a:gd name="connsiteY3" fmla="*/ 524833 h 1639427"/>
                <a:gd name="connsiteX4" fmla="*/ 865704 w 1417591"/>
                <a:gd name="connsiteY4" fmla="*/ 800776 h 1639427"/>
                <a:gd name="connsiteX5" fmla="*/ 714206 w 1417591"/>
                <a:gd name="connsiteY5" fmla="*/ 1130826 h 1639427"/>
                <a:gd name="connsiteX6" fmla="*/ 546476 w 1417591"/>
                <a:gd name="connsiteY6" fmla="*/ 1309377 h 1639427"/>
                <a:gd name="connsiteX7" fmla="*/ 254302 w 1417591"/>
                <a:gd name="connsiteY7" fmla="*/ 1428411 h 1639427"/>
                <a:gd name="connsiteX8" fmla="*/ 59518 w 1417591"/>
                <a:gd name="connsiteY8" fmla="*/ 1547446 h 1639427"/>
                <a:gd name="connsiteX9" fmla="*/ 0 w 1417591"/>
                <a:gd name="connsiteY9" fmla="*/ 1639427 h 1639427"/>
                <a:gd name="connsiteX0" fmla="*/ 1417591 w 1417591"/>
                <a:gd name="connsiteY0" fmla="*/ 0 h 1639427"/>
                <a:gd name="connsiteX1" fmla="*/ 1184933 w 1417591"/>
                <a:gd name="connsiteY1" fmla="*/ 243479 h 1639427"/>
                <a:gd name="connsiteX2" fmla="*/ 1022613 w 1417591"/>
                <a:gd name="connsiteY2" fmla="*/ 324639 h 1639427"/>
                <a:gd name="connsiteX3" fmla="*/ 1022613 w 1417591"/>
                <a:gd name="connsiteY3" fmla="*/ 524833 h 1639427"/>
                <a:gd name="connsiteX4" fmla="*/ 865704 w 1417591"/>
                <a:gd name="connsiteY4" fmla="*/ 800776 h 1639427"/>
                <a:gd name="connsiteX5" fmla="*/ 714206 w 1417591"/>
                <a:gd name="connsiteY5" fmla="*/ 1130826 h 1639427"/>
                <a:gd name="connsiteX6" fmla="*/ 546476 w 1417591"/>
                <a:gd name="connsiteY6" fmla="*/ 1309377 h 1639427"/>
                <a:gd name="connsiteX7" fmla="*/ 254302 w 1417591"/>
                <a:gd name="connsiteY7" fmla="*/ 1428411 h 1639427"/>
                <a:gd name="connsiteX8" fmla="*/ 59518 w 1417591"/>
                <a:gd name="connsiteY8" fmla="*/ 1547446 h 1639427"/>
                <a:gd name="connsiteX9" fmla="*/ 0 w 1417591"/>
                <a:gd name="connsiteY9" fmla="*/ 1639427 h 1639427"/>
                <a:gd name="connsiteX0" fmla="*/ 1417591 w 1417591"/>
                <a:gd name="connsiteY0" fmla="*/ 0 h 1639427"/>
                <a:gd name="connsiteX1" fmla="*/ 1184933 w 1417591"/>
                <a:gd name="connsiteY1" fmla="*/ 243479 h 1639427"/>
                <a:gd name="connsiteX2" fmla="*/ 1038845 w 1417591"/>
                <a:gd name="connsiteY2" fmla="*/ 324639 h 1639427"/>
                <a:gd name="connsiteX3" fmla="*/ 1022613 w 1417591"/>
                <a:gd name="connsiteY3" fmla="*/ 524833 h 1639427"/>
                <a:gd name="connsiteX4" fmla="*/ 865704 w 1417591"/>
                <a:gd name="connsiteY4" fmla="*/ 800776 h 1639427"/>
                <a:gd name="connsiteX5" fmla="*/ 714206 w 1417591"/>
                <a:gd name="connsiteY5" fmla="*/ 1130826 h 1639427"/>
                <a:gd name="connsiteX6" fmla="*/ 546476 w 1417591"/>
                <a:gd name="connsiteY6" fmla="*/ 1309377 h 1639427"/>
                <a:gd name="connsiteX7" fmla="*/ 254302 w 1417591"/>
                <a:gd name="connsiteY7" fmla="*/ 1428411 h 1639427"/>
                <a:gd name="connsiteX8" fmla="*/ 59518 w 1417591"/>
                <a:gd name="connsiteY8" fmla="*/ 1547446 h 1639427"/>
                <a:gd name="connsiteX9" fmla="*/ 0 w 1417591"/>
                <a:gd name="connsiteY9" fmla="*/ 1639427 h 1639427"/>
                <a:gd name="connsiteX0" fmla="*/ 1417591 w 1417591"/>
                <a:gd name="connsiteY0" fmla="*/ 0 h 1639427"/>
                <a:gd name="connsiteX1" fmla="*/ 1184933 w 1417591"/>
                <a:gd name="connsiteY1" fmla="*/ 243479 h 1639427"/>
                <a:gd name="connsiteX2" fmla="*/ 1038845 w 1417591"/>
                <a:gd name="connsiteY2" fmla="*/ 324639 h 1639427"/>
                <a:gd name="connsiteX3" fmla="*/ 1022613 w 1417591"/>
                <a:gd name="connsiteY3" fmla="*/ 524833 h 1639427"/>
                <a:gd name="connsiteX4" fmla="*/ 865704 w 1417591"/>
                <a:gd name="connsiteY4" fmla="*/ 800776 h 1639427"/>
                <a:gd name="connsiteX5" fmla="*/ 714206 w 1417591"/>
                <a:gd name="connsiteY5" fmla="*/ 1130826 h 1639427"/>
                <a:gd name="connsiteX6" fmla="*/ 546476 w 1417591"/>
                <a:gd name="connsiteY6" fmla="*/ 1309377 h 1639427"/>
                <a:gd name="connsiteX7" fmla="*/ 254302 w 1417591"/>
                <a:gd name="connsiteY7" fmla="*/ 1428411 h 1639427"/>
                <a:gd name="connsiteX8" fmla="*/ 59518 w 1417591"/>
                <a:gd name="connsiteY8" fmla="*/ 1547446 h 1639427"/>
                <a:gd name="connsiteX9" fmla="*/ 0 w 1417591"/>
                <a:gd name="connsiteY9" fmla="*/ 1639427 h 1639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7591" h="1639427">
                  <a:moveTo>
                    <a:pt x="1417591" y="0"/>
                  </a:moveTo>
                  <a:cubicBezTo>
                    <a:pt x="1334177" y="94686"/>
                    <a:pt x="1248057" y="189373"/>
                    <a:pt x="1184933" y="243479"/>
                  </a:cubicBezTo>
                  <a:cubicBezTo>
                    <a:pt x="1121809" y="297585"/>
                    <a:pt x="1065898" y="277747"/>
                    <a:pt x="1038845" y="324639"/>
                  </a:cubicBezTo>
                  <a:cubicBezTo>
                    <a:pt x="1011792" y="371531"/>
                    <a:pt x="1051470" y="445477"/>
                    <a:pt x="1022613" y="524833"/>
                  </a:cubicBezTo>
                  <a:cubicBezTo>
                    <a:pt x="993756" y="604189"/>
                    <a:pt x="917105" y="699777"/>
                    <a:pt x="865704" y="800776"/>
                  </a:cubicBezTo>
                  <a:cubicBezTo>
                    <a:pt x="814303" y="901775"/>
                    <a:pt x="767411" y="1046059"/>
                    <a:pt x="714206" y="1130826"/>
                  </a:cubicBezTo>
                  <a:cubicBezTo>
                    <a:pt x="661001" y="1215593"/>
                    <a:pt x="614109" y="1244449"/>
                    <a:pt x="546476" y="1309377"/>
                  </a:cubicBezTo>
                  <a:cubicBezTo>
                    <a:pt x="478843" y="1320198"/>
                    <a:pt x="475237" y="1332822"/>
                    <a:pt x="254302" y="1428411"/>
                  </a:cubicBezTo>
                  <a:cubicBezTo>
                    <a:pt x="179455" y="1469893"/>
                    <a:pt x="101902" y="1512277"/>
                    <a:pt x="59518" y="1547446"/>
                  </a:cubicBezTo>
                  <a:cubicBezTo>
                    <a:pt x="17134" y="1582615"/>
                    <a:pt x="16232" y="1625900"/>
                    <a:pt x="0" y="1639427"/>
                  </a:cubicBezTo>
                </a:path>
              </a:pathLst>
            </a:custGeom>
            <a:noFill/>
            <a:ln w="38100">
              <a:solidFill>
                <a:srgbClr val="0284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A7CB7C35-B531-F6A3-3EB2-53D9C18F51F3}"/>
                </a:ext>
              </a:extLst>
            </p:cNvPr>
            <p:cNvSpPr/>
            <p:nvPr/>
          </p:nvSpPr>
          <p:spPr>
            <a:xfrm>
              <a:off x="4691034" y="2602523"/>
              <a:ext cx="1828800" cy="1817979"/>
            </a:xfrm>
            <a:custGeom>
              <a:avLst/>
              <a:gdLst>
                <a:gd name="connsiteX0" fmla="*/ 698 w 1829498"/>
                <a:gd name="connsiteY0" fmla="*/ 0 h 1817979"/>
                <a:gd name="connsiteX1" fmla="*/ 16930 w 1829498"/>
                <a:gd name="connsiteY1" fmla="*/ 357103 h 1817979"/>
                <a:gd name="connsiteX2" fmla="*/ 114322 w 1829498"/>
                <a:gd name="connsiteY2" fmla="*/ 438263 h 1817979"/>
                <a:gd name="connsiteX3" fmla="*/ 292873 w 1829498"/>
                <a:gd name="connsiteY3" fmla="*/ 681742 h 1817979"/>
                <a:gd name="connsiteX4" fmla="*/ 271231 w 1829498"/>
                <a:gd name="connsiteY4" fmla="*/ 822419 h 1817979"/>
                <a:gd name="connsiteX5" fmla="*/ 227946 w 1829498"/>
                <a:gd name="connsiteY5" fmla="*/ 898168 h 1817979"/>
                <a:gd name="connsiteX6" fmla="*/ 346980 w 1829498"/>
                <a:gd name="connsiteY6" fmla="*/ 936043 h 1817979"/>
                <a:gd name="connsiteX7" fmla="*/ 687851 w 1829498"/>
                <a:gd name="connsiteY7" fmla="*/ 908989 h 1817979"/>
                <a:gd name="connsiteX8" fmla="*/ 947562 w 1829498"/>
                <a:gd name="connsiteY8" fmla="*/ 946864 h 1817979"/>
                <a:gd name="connsiteX9" fmla="*/ 1250559 w 1829498"/>
                <a:gd name="connsiteY9" fmla="*/ 1120005 h 1817979"/>
                <a:gd name="connsiteX10" fmla="*/ 1418289 w 1829498"/>
                <a:gd name="connsiteY10" fmla="*/ 1120005 h 1817979"/>
                <a:gd name="connsiteX11" fmla="*/ 1494038 w 1829498"/>
                <a:gd name="connsiteY11" fmla="*/ 1206575 h 1817979"/>
                <a:gd name="connsiteX12" fmla="*/ 1515681 w 1829498"/>
                <a:gd name="connsiteY12" fmla="*/ 1596142 h 1817979"/>
                <a:gd name="connsiteX13" fmla="*/ 1586019 w 1829498"/>
                <a:gd name="connsiteY13" fmla="*/ 1698944 h 1817979"/>
                <a:gd name="connsiteX14" fmla="*/ 1829498 w 1829498"/>
                <a:gd name="connsiteY14" fmla="*/ 1817979 h 1817979"/>
                <a:gd name="connsiteX0" fmla="*/ 0 w 1828800"/>
                <a:gd name="connsiteY0" fmla="*/ 0 h 1817979"/>
                <a:gd name="connsiteX1" fmla="*/ 21643 w 1828800"/>
                <a:gd name="connsiteY1" fmla="*/ 178552 h 1817979"/>
                <a:gd name="connsiteX2" fmla="*/ 16232 w 1828800"/>
                <a:gd name="connsiteY2" fmla="*/ 357103 h 1817979"/>
                <a:gd name="connsiteX3" fmla="*/ 113624 w 1828800"/>
                <a:gd name="connsiteY3" fmla="*/ 438263 h 1817979"/>
                <a:gd name="connsiteX4" fmla="*/ 292175 w 1828800"/>
                <a:gd name="connsiteY4" fmla="*/ 681742 h 1817979"/>
                <a:gd name="connsiteX5" fmla="*/ 270533 w 1828800"/>
                <a:gd name="connsiteY5" fmla="*/ 822419 h 1817979"/>
                <a:gd name="connsiteX6" fmla="*/ 227248 w 1828800"/>
                <a:gd name="connsiteY6" fmla="*/ 898168 h 1817979"/>
                <a:gd name="connsiteX7" fmla="*/ 346282 w 1828800"/>
                <a:gd name="connsiteY7" fmla="*/ 936043 h 1817979"/>
                <a:gd name="connsiteX8" fmla="*/ 687153 w 1828800"/>
                <a:gd name="connsiteY8" fmla="*/ 908989 h 1817979"/>
                <a:gd name="connsiteX9" fmla="*/ 946864 w 1828800"/>
                <a:gd name="connsiteY9" fmla="*/ 946864 h 1817979"/>
                <a:gd name="connsiteX10" fmla="*/ 1249861 w 1828800"/>
                <a:gd name="connsiteY10" fmla="*/ 1120005 h 1817979"/>
                <a:gd name="connsiteX11" fmla="*/ 1417591 w 1828800"/>
                <a:gd name="connsiteY11" fmla="*/ 1120005 h 1817979"/>
                <a:gd name="connsiteX12" fmla="*/ 1493340 w 1828800"/>
                <a:gd name="connsiteY12" fmla="*/ 1206575 h 1817979"/>
                <a:gd name="connsiteX13" fmla="*/ 1514983 w 1828800"/>
                <a:gd name="connsiteY13" fmla="*/ 1596142 h 1817979"/>
                <a:gd name="connsiteX14" fmla="*/ 1585321 w 1828800"/>
                <a:gd name="connsiteY14" fmla="*/ 1698944 h 1817979"/>
                <a:gd name="connsiteX15" fmla="*/ 1828800 w 1828800"/>
                <a:gd name="connsiteY15" fmla="*/ 1817979 h 1817979"/>
                <a:gd name="connsiteX0" fmla="*/ 0 w 1828800"/>
                <a:gd name="connsiteY0" fmla="*/ 0 h 1817979"/>
                <a:gd name="connsiteX1" fmla="*/ 21643 w 1828800"/>
                <a:gd name="connsiteY1" fmla="*/ 178552 h 1817979"/>
                <a:gd name="connsiteX2" fmla="*/ 16232 w 1828800"/>
                <a:gd name="connsiteY2" fmla="*/ 357103 h 1817979"/>
                <a:gd name="connsiteX3" fmla="*/ 113624 w 1828800"/>
                <a:gd name="connsiteY3" fmla="*/ 438263 h 1817979"/>
                <a:gd name="connsiteX4" fmla="*/ 292175 w 1828800"/>
                <a:gd name="connsiteY4" fmla="*/ 681742 h 1817979"/>
                <a:gd name="connsiteX5" fmla="*/ 281354 w 1828800"/>
                <a:gd name="connsiteY5" fmla="*/ 735849 h 1817979"/>
                <a:gd name="connsiteX6" fmla="*/ 270533 w 1828800"/>
                <a:gd name="connsiteY6" fmla="*/ 822419 h 1817979"/>
                <a:gd name="connsiteX7" fmla="*/ 227248 w 1828800"/>
                <a:gd name="connsiteY7" fmla="*/ 898168 h 1817979"/>
                <a:gd name="connsiteX8" fmla="*/ 346282 w 1828800"/>
                <a:gd name="connsiteY8" fmla="*/ 936043 h 1817979"/>
                <a:gd name="connsiteX9" fmla="*/ 687153 w 1828800"/>
                <a:gd name="connsiteY9" fmla="*/ 908989 h 1817979"/>
                <a:gd name="connsiteX10" fmla="*/ 946864 w 1828800"/>
                <a:gd name="connsiteY10" fmla="*/ 946864 h 1817979"/>
                <a:gd name="connsiteX11" fmla="*/ 1249861 w 1828800"/>
                <a:gd name="connsiteY11" fmla="*/ 1120005 h 1817979"/>
                <a:gd name="connsiteX12" fmla="*/ 1417591 w 1828800"/>
                <a:gd name="connsiteY12" fmla="*/ 1120005 h 1817979"/>
                <a:gd name="connsiteX13" fmla="*/ 1493340 w 1828800"/>
                <a:gd name="connsiteY13" fmla="*/ 1206575 h 1817979"/>
                <a:gd name="connsiteX14" fmla="*/ 1514983 w 1828800"/>
                <a:gd name="connsiteY14" fmla="*/ 1596142 h 1817979"/>
                <a:gd name="connsiteX15" fmla="*/ 1585321 w 1828800"/>
                <a:gd name="connsiteY15" fmla="*/ 1698944 h 1817979"/>
                <a:gd name="connsiteX16" fmla="*/ 1828800 w 1828800"/>
                <a:gd name="connsiteY16" fmla="*/ 1817979 h 1817979"/>
                <a:gd name="connsiteX0" fmla="*/ 0 w 1828800"/>
                <a:gd name="connsiteY0" fmla="*/ 0 h 1817979"/>
                <a:gd name="connsiteX1" fmla="*/ 21643 w 1828800"/>
                <a:gd name="connsiteY1" fmla="*/ 178552 h 1817979"/>
                <a:gd name="connsiteX2" fmla="*/ 16232 w 1828800"/>
                <a:gd name="connsiteY2" fmla="*/ 357103 h 1817979"/>
                <a:gd name="connsiteX3" fmla="*/ 113624 w 1828800"/>
                <a:gd name="connsiteY3" fmla="*/ 438263 h 1817979"/>
                <a:gd name="connsiteX4" fmla="*/ 292175 w 1828800"/>
                <a:gd name="connsiteY4" fmla="*/ 681742 h 1817979"/>
                <a:gd name="connsiteX5" fmla="*/ 281354 w 1828800"/>
                <a:gd name="connsiteY5" fmla="*/ 735849 h 1817979"/>
                <a:gd name="connsiteX6" fmla="*/ 270533 w 1828800"/>
                <a:gd name="connsiteY6" fmla="*/ 822419 h 1817979"/>
                <a:gd name="connsiteX7" fmla="*/ 227248 w 1828800"/>
                <a:gd name="connsiteY7" fmla="*/ 898168 h 1817979"/>
                <a:gd name="connsiteX8" fmla="*/ 346282 w 1828800"/>
                <a:gd name="connsiteY8" fmla="*/ 936043 h 1817979"/>
                <a:gd name="connsiteX9" fmla="*/ 687153 w 1828800"/>
                <a:gd name="connsiteY9" fmla="*/ 908989 h 1817979"/>
                <a:gd name="connsiteX10" fmla="*/ 946864 w 1828800"/>
                <a:gd name="connsiteY10" fmla="*/ 946864 h 1817979"/>
                <a:gd name="connsiteX11" fmla="*/ 1249861 w 1828800"/>
                <a:gd name="connsiteY11" fmla="*/ 1109184 h 1817979"/>
                <a:gd name="connsiteX12" fmla="*/ 1417591 w 1828800"/>
                <a:gd name="connsiteY12" fmla="*/ 1120005 h 1817979"/>
                <a:gd name="connsiteX13" fmla="*/ 1493340 w 1828800"/>
                <a:gd name="connsiteY13" fmla="*/ 1206575 h 1817979"/>
                <a:gd name="connsiteX14" fmla="*/ 1514983 w 1828800"/>
                <a:gd name="connsiteY14" fmla="*/ 1596142 h 1817979"/>
                <a:gd name="connsiteX15" fmla="*/ 1585321 w 1828800"/>
                <a:gd name="connsiteY15" fmla="*/ 1698944 h 1817979"/>
                <a:gd name="connsiteX16" fmla="*/ 1828800 w 1828800"/>
                <a:gd name="connsiteY16" fmla="*/ 1817979 h 1817979"/>
                <a:gd name="connsiteX0" fmla="*/ 0 w 1828800"/>
                <a:gd name="connsiteY0" fmla="*/ 0 h 1817979"/>
                <a:gd name="connsiteX1" fmla="*/ 21643 w 1828800"/>
                <a:gd name="connsiteY1" fmla="*/ 178552 h 1817979"/>
                <a:gd name="connsiteX2" fmla="*/ 16232 w 1828800"/>
                <a:gd name="connsiteY2" fmla="*/ 357103 h 1817979"/>
                <a:gd name="connsiteX3" fmla="*/ 113624 w 1828800"/>
                <a:gd name="connsiteY3" fmla="*/ 438263 h 1817979"/>
                <a:gd name="connsiteX4" fmla="*/ 265122 w 1828800"/>
                <a:gd name="connsiteY4" fmla="*/ 676331 h 1817979"/>
                <a:gd name="connsiteX5" fmla="*/ 281354 w 1828800"/>
                <a:gd name="connsiteY5" fmla="*/ 735849 h 1817979"/>
                <a:gd name="connsiteX6" fmla="*/ 270533 w 1828800"/>
                <a:gd name="connsiteY6" fmla="*/ 822419 h 1817979"/>
                <a:gd name="connsiteX7" fmla="*/ 227248 w 1828800"/>
                <a:gd name="connsiteY7" fmla="*/ 898168 h 1817979"/>
                <a:gd name="connsiteX8" fmla="*/ 346282 w 1828800"/>
                <a:gd name="connsiteY8" fmla="*/ 936043 h 1817979"/>
                <a:gd name="connsiteX9" fmla="*/ 687153 w 1828800"/>
                <a:gd name="connsiteY9" fmla="*/ 908989 h 1817979"/>
                <a:gd name="connsiteX10" fmla="*/ 946864 w 1828800"/>
                <a:gd name="connsiteY10" fmla="*/ 946864 h 1817979"/>
                <a:gd name="connsiteX11" fmla="*/ 1249861 w 1828800"/>
                <a:gd name="connsiteY11" fmla="*/ 1109184 h 1817979"/>
                <a:gd name="connsiteX12" fmla="*/ 1417591 w 1828800"/>
                <a:gd name="connsiteY12" fmla="*/ 1120005 h 1817979"/>
                <a:gd name="connsiteX13" fmla="*/ 1493340 w 1828800"/>
                <a:gd name="connsiteY13" fmla="*/ 1206575 h 1817979"/>
                <a:gd name="connsiteX14" fmla="*/ 1514983 w 1828800"/>
                <a:gd name="connsiteY14" fmla="*/ 1596142 h 1817979"/>
                <a:gd name="connsiteX15" fmla="*/ 1585321 w 1828800"/>
                <a:gd name="connsiteY15" fmla="*/ 1698944 h 1817979"/>
                <a:gd name="connsiteX16" fmla="*/ 1828800 w 1828800"/>
                <a:gd name="connsiteY16" fmla="*/ 1817979 h 1817979"/>
                <a:gd name="connsiteX0" fmla="*/ 0 w 1828800"/>
                <a:gd name="connsiteY0" fmla="*/ 0 h 1817979"/>
                <a:gd name="connsiteX1" fmla="*/ 21643 w 1828800"/>
                <a:gd name="connsiteY1" fmla="*/ 178552 h 1817979"/>
                <a:gd name="connsiteX2" fmla="*/ 43286 w 1828800"/>
                <a:gd name="connsiteY2" fmla="*/ 357103 h 1817979"/>
                <a:gd name="connsiteX3" fmla="*/ 113624 w 1828800"/>
                <a:gd name="connsiteY3" fmla="*/ 438263 h 1817979"/>
                <a:gd name="connsiteX4" fmla="*/ 265122 w 1828800"/>
                <a:gd name="connsiteY4" fmla="*/ 676331 h 1817979"/>
                <a:gd name="connsiteX5" fmla="*/ 281354 w 1828800"/>
                <a:gd name="connsiteY5" fmla="*/ 735849 h 1817979"/>
                <a:gd name="connsiteX6" fmla="*/ 270533 w 1828800"/>
                <a:gd name="connsiteY6" fmla="*/ 822419 h 1817979"/>
                <a:gd name="connsiteX7" fmla="*/ 227248 w 1828800"/>
                <a:gd name="connsiteY7" fmla="*/ 898168 h 1817979"/>
                <a:gd name="connsiteX8" fmla="*/ 346282 w 1828800"/>
                <a:gd name="connsiteY8" fmla="*/ 936043 h 1817979"/>
                <a:gd name="connsiteX9" fmla="*/ 687153 w 1828800"/>
                <a:gd name="connsiteY9" fmla="*/ 908989 h 1817979"/>
                <a:gd name="connsiteX10" fmla="*/ 946864 w 1828800"/>
                <a:gd name="connsiteY10" fmla="*/ 946864 h 1817979"/>
                <a:gd name="connsiteX11" fmla="*/ 1249861 w 1828800"/>
                <a:gd name="connsiteY11" fmla="*/ 1109184 h 1817979"/>
                <a:gd name="connsiteX12" fmla="*/ 1417591 w 1828800"/>
                <a:gd name="connsiteY12" fmla="*/ 1120005 h 1817979"/>
                <a:gd name="connsiteX13" fmla="*/ 1493340 w 1828800"/>
                <a:gd name="connsiteY13" fmla="*/ 1206575 h 1817979"/>
                <a:gd name="connsiteX14" fmla="*/ 1514983 w 1828800"/>
                <a:gd name="connsiteY14" fmla="*/ 1596142 h 1817979"/>
                <a:gd name="connsiteX15" fmla="*/ 1585321 w 1828800"/>
                <a:gd name="connsiteY15" fmla="*/ 1698944 h 1817979"/>
                <a:gd name="connsiteX16" fmla="*/ 1828800 w 1828800"/>
                <a:gd name="connsiteY16" fmla="*/ 1817979 h 18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0" h="1817979">
                  <a:moveTo>
                    <a:pt x="0" y="0"/>
                  </a:moveTo>
                  <a:cubicBezTo>
                    <a:pt x="0" y="29759"/>
                    <a:pt x="18938" y="119035"/>
                    <a:pt x="21643" y="178552"/>
                  </a:cubicBezTo>
                  <a:cubicBezTo>
                    <a:pt x="24348" y="238069"/>
                    <a:pt x="27956" y="313818"/>
                    <a:pt x="43286" y="357103"/>
                  </a:cubicBezTo>
                  <a:cubicBezTo>
                    <a:pt x="58616" y="400388"/>
                    <a:pt x="76651" y="385058"/>
                    <a:pt x="113624" y="438263"/>
                  </a:cubicBezTo>
                  <a:cubicBezTo>
                    <a:pt x="150597" y="491468"/>
                    <a:pt x="237167" y="626733"/>
                    <a:pt x="265122" y="676331"/>
                  </a:cubicBezTo>
                  <a:cubicBezTo>
                    <a:pt x="293077" y="725929"/>
                    <a:pt x="284961" y="712403"/>
                    <a:pt x="281354" y="735849"/>
                  </a:cubicBezTo>
                  <a:cubicBezTo>
                    <a:pt x="277747" y="759295"/>
                    <a:pt x="279551" y="795366"/>
                    <a:pt x="270533" y="822419"/>
                  </a:cubicBezTo>
                  <a:cubicBezTo>
                    <a:pt x="261515" y="849472"/>
                    <a:pt x="214623" y="879231"/>
                    <a:pt x="227248" y="898168"/>
                  </a:cubicBezTo>
                  <a:cubicBezTo>
                    <a:pt x="239873" y="917105"/>
                    <a:pt x="269631" y="934240"/>
                    <a:pt x="346282" y="936043"/>
                  </a:cubicBezTo>
                  <a:cubicBezTo>
                    <a:pt x="422933" y="937846"/>
                    <a:pt x="587056" y="907186"/>
                    <a:pt x="687153" y="908989"/>
                  </a:cubicBezTo>
                  <a:cubicBezTo>
                    <a:pt x="787250" y="910792"/>
                    <a:pt x="853079" y="913498"/>
                    <a:pt x="946864" y="946864"/>
                  </a:cubicBezTo>
                  <a:cubicBezTo>
                    <a:pt x="1040649" y="980230"/>
                    <a:pt x="1171407" y="1080327"/>
                    <a:pt x="1249861" y="1109184"/>
                  </a:cubicBezTo>
                  <a:cubicBezTo>
                    <a:pt x="1328315" y="1138041"/>
                    <a:pt x="1377011" y="1103773"/>
                    <a:pt x="1417591" y="1120005"/>
                  </a:cubicBezTo>
                  <a:cubicBezTo>
                    <a:pt x="1458171" y="1136237"/>
                    <a:pt x="1477108" y="1127219"/>
                    <a:pt x="1493340" y="1206575"/>
                  </a:cubicBezTo>
                  <a:cubicBezTo>
                    <a:pt x="1509572" y="1285931"/>
                    <a:pt x="1499653" y="1514081"/>
                    <a:pt x="1514983" y="1596142"/>
                  </a:cubicBezTo>
                  <a:cubicBezTo>
                    <a:pt x="1530313" y="1678203"/>
                    <a:pt x="1533018" y="1661971"/>
                    <a:pt x="1585321" y="1698944"/>
                  </a:cubicBezTo>
                  <a:cubicBezTo>
                    <a:pt x="1637624" y="1735917"/>
                    <a:pt x="1685418" y="1760265"/>
                    <a:pt x="1828800" y="1817979"/>
                  </a:cubicBezTo>
                </a:path>
              </a:pathLst>
            </a:custGeom>
            <a:noFill/>
            <a:ln w="38100">
              <a:solidFill>
                <a:srgbClr val="0284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C2D66D18-9372-9B17-337F-BFF9D512AE0F}"/>
                </a:ext>
              </a:extLst>
            </p:cNvPr>
            <p:cNvSpPr/>
            <p:nvPr/>
          </p:nvSpPr>
          <p:spPr>
            <a:xfrm>
              <a:off x="6492781" y="4415091"/>
              <a:ext cx="1931736" cy="1525804"/>
            </a:xfrm>
            <a:custGeom>
              <a:avLst/>
              <a:gdLst>
                <a:gd name="connsiteX0" fmla="*/ 0 w 1931736"/>
                <a:gd name="connsiteY0" fmla="*/ 0 h 1525804"/>
                <a:gd name="connsiteX1" fmla="*/ 1130826 w 1931736"/>
                <a:gd name="connsiteY1" fmla="*/ 416620 h 1525804"/>
                <a:gd name="connsiteX2" fmla="*/ 1385127 w 1931736"/>
                <a:gd name="connsiteY2" fmla="*/ 351692 h 1525804"/>
                <a:gd name="connsiteX3" fmla="*/ 1482518 w 1931736"/>
                <a:gd name="connsiteY3" fmla="*/ 378746 h 1525804"/>
                <a:gd name="connsiteX4" fmla="*/ 1780104 w 1931736"/>
                <a:gd name="connsiteY4" fmla="*/ 968507 h 1525804"/>
                <a:gd name="connsiteX5" fmla="*/ 1926192 w 1931736"/>
                <a:gd name="connsiteY5" fmla="*/ 1266092 h 1525804"/>
                <a:gd name="connsiteX6" fmla="*/ 1893728 w 1931736"/>
                <a:gd name="connsiteY6" fmla="*/ 1368895 h 1525804"/>
                <a:gd name="connsiteX7" fmla="*/ 1823389 w 1931736"/>
                <a:gd name="connsiteY7" fmla="*/ 1455465 h 1525804"/>
                <a:gd name="connsiteX8" fmla="*/ 1823389 w 1931736"/>
                <a:gd name="connsiteY8" fmla="*/ 1525804 h 1525804"/>
                <a:gd name="connsiteX0" fmla="*/ 0 w 1931736"/>
                <a:gd name="connsiteY0" fmla="*/ 0 h 1525804"/>
                <a:gd name="connsiteX1" fmla="*/ 1130826 w 1931736"/>
                <a:gd name="connsiteY1" fmla="*/ 416620 h 1525804"/>
                <a:gd name="connsiteX2" fmla="*/ 1428412 w 1931736"/>
                <a:gd name="connsiteY2" fmla="*/ 351692 h 1525804"/>
                <a:gd name="connsiteX3" fmla="*/ 1482518 w 1931736"/>
                <a:gd name="connsiteY3" fmla="*/ 378746 h 1525804"/>
                <a:gd name="connsiteX4" fmla="*/ 1780104 w 1931736"/>
                <a:gd name="connsiteY4" fmla="*/ 968507 h 1525804"/>
                <a:gd name="connsiteX5" fmla="*/ 1926192 w 1931736"/>
                <a:gd name="connsiteY5" fmla="*/ 1266092 h 1525804"/>
                <a:gd name="connsiteX6" fmla="*/ 1893728 w 1931736"/>
                <a:gd name="connsiteY6" fmla="*/ 1368895 h 1525804"/>
                <a:gd name="connsiteX7" fmla="*/ 1823389 w 1931736"/>
                <a:gd name="connsiteY7" fmla="*/ 1455465 h 1525804"/>
                <a:gd name="connsiteX8" fmla="*/ 1823389 w 1931736"/>
                <a:gd name="connsiteY8" fmla="*/ 1525804 h 1525804"/>
                <a:gd name="connsiteX0" fmla="*/ 0 w 1931736"/>
                <a:gd name="connsiteY0" fmla="*/ 0 h 1525804"/>
                <a:gd name="connsiteX1" fmla="*/ 1130826 w 1931736"/>
                <a:gd name="connsiteY1" fmla="*/ 416620 h 1525804"/>
                <a:gd name="connsiteX2" fmla="*/ 1428412 w 1931736"/>
                <a:gd name="connsiteY2" fmla="*/ 351692 h 1525804"/>
                <a:gd name="connsiteX3" fmla="*/ 1482518 w 1931736"/>
                <a:gd name="connsiteY3" fmla="*/ 378746 h 1525804"/>
                <a:gd name="connsiteX4" fmla="*/ 1780104 w 1931736"/>
                <a:gd name="connsiteY4" fmla="*/ 968507 h 1525804"/>
                <a:gd name="connsiteX5" fmla="*/ 1926192 w 1931736"/>
                <a:gd name="connsiteY5" fmla="*/ 1266092 h 1525804"/>
                <a:gd name="connsiteX6" fmla="*/ 1893728 w 1931736"/>
                <a:gd name="connsiteY6" fmla="*/ 1368895 h 1525804"/>
                <a:gd name="connsiteX7" fmla="*/ 1823389 w 1931736"/>
                <a:gd name="connsiteY7" fmla="*/ 1455465 h 1525804"/>
                <a:gd name="connsiteX8" fmla="*/ 1823389 w 1931736"/>
                <a:gd name="connsiteY8" fmla="*/ 1525804 h 1525804"/>
                <a:gd name="connsiteX0" fmla="*/ 0 w 1931736"/>
                <a:gd name="connsiteY0" fmla="*/ 0 h 1525804"/>
                <a:gd name="connsiteX1" fmla="*/ 1130826 w 1931736"/>
                <a:gd name="connsiteY1" fmla="*/ 416620 h 1525804"/>
                <a:gd name="connsiteX2" fmla="*/ 1428412 w 1931736"/>
                <a:gd name="connsiteY2" fmla="*/ 351692 h 1525804"/>
                <a:gd name="connsiteX3" fmla="*/ 1482518 w 1931736"/>
                <a:gd name="connsiteY3" fmla="*/ 378746 h 1525804"/>
                <a:gd name="connsiteX4" fmla="*/ 1780104 w 1931736"/>
                <a:gd name="connsiteY4" fmla="*/ 968507 h 1525804"/>
                <a:gd name="connsiteX5" fmla="*/ 1926192 w 1931736"/>
                <a:gd name="connsiteY5" fmla="*/ 1266092 h 1525804"/>
                <a:gd name="connsiteX6" fmla="*/ 1893728 w 1931736"/>
                <a:gd name="connsiteY6" fmla="*/ 1368895 h 1525804"/>
                <a:gd name="connsiteX7" fmla="*/ 1823389 w 1931736"/>
                <a:gd name="connsiteY7" fmla="*/ 1455465 h 1525804"/>
                <a:gd name="connsiteX8" fmla="*/ 1823389 w 1931736"/>
                <a:gd name="connsiteY8" fmla="*/ 1525804 h 1525804"/>
                <a:gd name="connsiteX0" fmla="*/ 0 w 1931736"/>
                <a:gd name="connsiteY0" fmla="*/ 0 h 1525804"/>
                <a:gd name="connsiteX1" fmla="*/ 1130826 w 1931736"/>
                <a:gd name="connsiteY1" fmla="*/ 416620 h 1525804"/>
                <a:gd name="connsiteX2" fmla="*/ 1428412 w 1931736"/>
                <a:gd name="connsiteY2" fmla="*/ 351692 h 1525804"/>
                <a:gd name="connsiteX3" fmla="*/ 1482518 w 1931736"/>
                <a:gd name="connsiteY3" fmla="*/ 378746 h 1525804"/>
                <a:gd name="connsiteX4" fmla="*/ 1780104 w 1931736"/>
                <a:gd name="connsiteY4" fmla="*/ 968507 h 1525804"/>
                <a:gd name="connsiteX5" fmla="*/ 1926192 w 1931736"/>
                <a:gd name="connsiteY5" fmla="*/ 1266092 h 1525804"/>
                <a:gd name="connsiteX6" fmla="*/ 1893728 w 1931736"/>
                <a:gd name="connsiteY6" fmla="*/ 1368895 h 1525804"/>
                <a:gd name="connsiteX7" fmla="*/ 1823389 w 1931736"/>
                <a:gd name="connsiteY7" fmla="*/ 1455465 h 1525804"/>
                <a:gd name="connsiteX8" fmla="*/ 1823389 w 1931736"/>
                <a:gd name="connsiteY8" fmla="*/ 1525804 h 1525804"/>
                <a:gd name="connsiteX0" fmla="*/ 0 w 1931736"/>
                <a:gd name="connsiteY0" fmla="*/ 0 h 1525804"/>
                <a:gd name="connsiteX1" fmla="*/ 1130826 w 1931736"/>
                <a:gd name="connsiteY1" fmla="*/ 416620 h 1525804"/>
                <a:gd name="connsiteX2" fmla="*/ 1428412 w 1931736"/>
                <a:gd name="connsiteY2" fmla="*/ 351692 h 1525804"/>
                <a:gd name="connsiteX3" fmla="*/ 1482518 w 1931736"/>
                <a:gd name="connsiteY3" fmla="*/ 378746 h 1525804"/>
                <a:gd name="connsiteX4" fmla="*/ 1780104 w 1931736"/>
                <a:gd name="connsiteY4" fmla="*/ 968507 h 1525804"/>
                <a:gd name="connsiteX5" fmla="*/ 1926192 w 1931736"/>
                <a:gd name="connsiteY5" fmla="*/ 1266092 h 1525804"/>
                <a:gd name="connsiteX6" fmla="*/ 1893728 w 1931736"/>
                <a:gd name="connsiteY6" fmla="*/ 1368895 h 1525804"/>
                <a:gd name="connsiteX7" fmla="*/ 1823389 w 1931736"/>
                <a:gd name="connsiteY7" fmla="*/ 1455465 h 1525804"/>
                <a:gd name="connsiteX8" fmla="*/ 1823389 w 1931736"/>
                <a:gd name="connsiteY8" fmla="*/ 1525804 h 1525804"/>
                <a:gd name="connsiteX0" fmla="*/ 0 w 1931736"/>
                <a:gd name="connsiteY0" fmla="*/ 0 h 1525804"/>
                <a:gd name="connsiteX1" fmla="*/ 1130826 w 1931736"/>
                <a:gd name="connsiteY1" fmla="*/ 416620 h 1525804"/>
                <a:gd name="connsiteX2" fmla="*/ 1428412 w 1931736"/>
                <a:gd name="connsiteY2" fmla="*/ 351692 h 1525804"/>
                <a:gd name="connsiteX3" fmla="*/ 1482518 w 1931736"/>
                <a:gd name="connsiteY3" fmla="*/ 378746 h 1525804"/>
                <a:gd name="connsiteX4" fmla="*/ 1780104 w 1931736"/>
                <a:gd name="connsiteY4" fmla="*/ 968507 h 1525804"/>
                <a:gd name="connsiteX5" fmla="*/ 1926192 w 1931736"/>
                <a:gd name="connsiteY5" fmla="*/ 1266092 h 1525804"/>
                <a:gd name="connsiteX6" fmla="*/ 1893728 w 1931736"/>
                <a:gd name="connsiteY6" fmla="*/ 1368895 h 1525804"/>
                <a:gd name="connsiteX7" fmla="*/ 1823389 w 1931736"/>
                <a:gd name="connsiteY7" fmla="*/ 1455465 h 1525804"/>
                <a:gd name="connsiteX8" fmla="*/ 1823389 w 1931736"/>
                <a:gd name="connsiteY8" fmla="*/ 1525804 h 1525804"/>
                <a:gd name="connsiteX0" fmla="*/ 0 w 1931736"/>
                <a:gd name="connsiteY0" fmla="*/ 0 h 1525804"/>
                <a:gd name="connsiteX1" fmla="*/ 1033434 w 1931736"/>
                <a:gd name="connsiteY1" fmla="*/ 373335 h 1525804"/>
                <a:gd name="connsiteX2" fmla="*/ 1428412 w 1931736"/>
                <a:gd name="connsiteY2" fmla="*/ 351692 h 1525804"/>
                <a:gd name="connsiteX3" fmla="*/ 1482518 w 1931736"/>
                <a:gd name="connsiteY3" fmla="*/ 378746 h 1525804"/>
                <a:gd name="connsiteX4" fmla="*/ 1780104 w 1931736"/>
                <a:gd name="connsiteY4" fmla="*/ 968507 h 1525804"/>
                <a:gd name="connsiteX5" fmla="*/ 1926192 w 1931736"/>
                <a:gd name="connsiteY5" fmla="*/ 1266092 h 1525804"/>
                <a:gd name="connsiteX6" fmla="*/ 1893728 w 1931736"/>
                <a:gd name="connsiteY6" fmla="*/ 1368895 h 1525804"/>
                <a:gd name="connsiteX7" fmla="*/ 1823389 w 1931736"/>
                <a:gd name="connsiteY7" fmla="*/ 1455465 h 1525804"/>
                <a:gd name="connsiteX8" fmla="*/ 1823389 w 1931736"/>
                <a:gd name="connsiteY8" fmla="*/ 1525804 h 1525804"/>
                <a:gd name="connsiteX0" fmla="*/ 0 w 1931736"/>
                <a:gd name="connsiteY0" fmla="*/ 0 h 1525804"/>
                <a:gd name="connsiteX1" fmla="*/ 1033434 w 1931736"/>
                <a:gd name="connsiteY1" fmla="*/ 373335 h 1525804"/>
                <a:gd name="connsiteX2" fmla="*/ 1271503 w 1931736"/>
                <a:gd name="connsiteY2" fmla="*/ 373335 h 1525804"/>
                <a:gd name="connsiteX3" fmla="*/ 1428412 w 1931736"/>
                <a:gd name="connsiteY3" fmla="*/ 351692 h 1525804"/>
                <a:gd name="connsiteX4" fmla="*/ 1482518 w 1931736"/>
                <a:gd name="connsiteY4" fmla="*/ 378746 h 1525804"/>
                <a:gd name="connsiteX5" fmla="*/ 1780104 w 1931736"/>
                <a:gd name="connsiteY5" fmla="*/ 968507 h 1525804"/>
                <a:gd name="connsiteX6" fmla="*/ 1926192 w 1931736"/>
                <a:gd name="connsiteY6" fmla="*/ 1266092 h 1525804"/>
                <a:gd name="connsiteX7" fmla="*/ 1893728 w 1931736"/>
                <a:gd name="connsiteY7" fmla="*/ 1368895 h 1525804"/>
                <a:gd name="connsiteX8" fmla="*/ 1823389 w 1931736"/>
                <a:gd name="connsiteY8" fmla="*/ 1455465 h 1525804"/>
                <a:gd name="connsiteX9" fmla="*/ 1823389 w 1931736"/>
                <a:gd name="connsiteY9" fmla="*/ 1525804 h 1525804"/>
                <a:gd name="connsiteX0" fmla="*/ 0 w 1931736"/>
                <a:gd name="connsiteY0" fmla="*/ 0 h 1525804"/>
                <a:gd name="connsiteX1" fmla="*/ 1033434 w 1931736"/>
                <a:gd name="connsiteY1" fmla="*/ 373335 h 1525804"/>
                <a:gd name="connsiteX2" fmla="*/ 1271503 w 1931736"/>
                <a:gd name="connsiteY2" fmla="*/ 373335 h 1525804"/>
                <a:gd name="connsiteX3" fmla="*/ 1428412 w 1931736"/>
                <a:gd name="connsiteY3" fmla="*/ 351692 h 1525804"/>
                <a:gd name="connsiteX4" fmla="*/ 1606963 w 1931736"/>
                <a:gd name="connsiteY4" fmla="*/ 584351 h 1525804"/>
                <a:gd name="connsiteX5" fmla="*/ 1780104 w 1931736"/>
                <a:gd name="connsiteY5" fmla="*/ 968507 h 1525804"/>
                <a:gd name="connsiteX6" fmla="*/ 1926192 w 1931736"/>
                <a:gd name="connsiteY6" fmla="*/ 1266092 h 1525804"/>
                <a:gd name="connsiteX7" fmla="*/ 1893728 w 1931736"/>
                <a:gd name="connsiteY7" fmla="*/ 1368895 h 1525804"/>
                <a:gd name="connsiteX8" fmla="*/ 1823389 w 1931736"/>
                <a:gd name="connsiteY8" fmla="*/ 1455465 h 1525804"/>
                <a:gd name="connsiteX9" fmla="*/ 1823389 w 1931736"/>
                <a:gd name="connsiteY9" fmla="*/ 1525804 h 152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1736" h="1525804">
                  <a:moveTo>
                    <a:pt x="0" y="0"/>
                  </a:moveTo>
                  <a:cubicBezTo>
                    <a:pt x="428343" y="157359"/>
                    <a:pt x="821517" y="311112"/>
                    <a:pt x="1033434" y="373335"/>
                  </a:cubicBezTo>
                  <a:cubicBezTo>
                    <a:pt x="1245351" y="435558"/>
                    <a:pt x="1205673" y="376942"/>
                    <a:pt x="1271503" y="373335"/>
                  </a:cubicBezTo>
                  <a:cubicBezTo>
                    <a:pt x="1337333" y="369728"/>
                    <a:pt x="1372502" y="316523"/>
                    <a:pt x="1428412" y="351692"/>
                  </a:cubicBezTo>
                  <a:cubicBezTo>
                    <a:pt x="1484322" y="386861"/>
                    <a:pt x="1548348" y="481549"/>
                    <a:pt x="1606963" y="584351"/>
                  </a:cubicBezTo>
                  <a:cubicBezTo>
                    <a:pt x="1665578" y="687154"/>
                    <a:pt x="1726899" y="854884"/>
                    <a:pt x="1780104" y="968507"/>
                  </a:cubicBezTo>
                  <a:cubicBezTo>
                    <a:pt x="1833309" y="1082131"/>
                    <a:pt x="1907255" y="1199361"/>
                    <a:pt x="1926192" y="1266092"/>
                  </a:cubicBezTo>
                  <a:cubicBezTo>
                    <a:pt x="1945129" y="1332823"/>
                    <a:pt x="1910862" y="1337333"/>
                    <a:pt x="1893728" y="1368895"/>
                  </a:cubicBezTo>
                  <a:cubicBezTo>
                    <a:pt x="1876594" y="1400457"/>
                    <a:pt x="1835112" y="1429314"/>
                    <a:pt x="1823389" y="1455465"/>
                  </a:cubicBezTo>
                  <a:cubicBezTo>
                    <a:pt x="1811666" y="1481616"/>
                    <a:pt x="1817527" y="1503710"/>
                    <a:pt x="1823389" y="1525804"/>
                  </a:cubicBezTo>
                </a:path>
              </a:pathLst>
            </a:custGeom>
            <a:noFill/>
            <a:ln w="38100">
              <a:solidFill>
                <a:srgbClr val="0284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8B310CA-FAE2-BE2F-3F99-AD140A45FB67}"/>
              </a:ext>
            </a:extLst>
          </p:cNvPr>
          <p:cNvSpPr txBox="1"/>
          <p:nvPr/>
        </p:nvSpPr>
        <p:spPr>
          <a:xfrm>
            <a:off x="1906633" y="680866"/>
            <a:ext cx="1227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미로 찾기</a:t>
            </a:r>
          </a:p>
        </p:txBody>
      </p:sp>
      <p:pic>
        <p:nvPicPr>
          <p:cNvPr id="52" name="그래픽 51" descr="오른쪽 화살표 윤곽선">
            <a:extLst>
              <a:ext uri="{FF2B5EF4-FFF2-40B4-BE49-F238E27FC236}">
                <a16:creationId xmlns:a16="http://schemas.microsoft.com/office/drawing/2014/main" id="{1E0BCF08-7016-03AE-38B8-7B14F6B249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776"/>
          <a:stretch/>
        </p:blipFill>
        <p:spPr>
          <a:xfrm flipH="1">
            <a:off x="1334278" y="689135"/>
            <a:ext cx="261257" cy="304658"/>
          </a:xfrm>
          <a:prstGeom prst="rect">
            <a:avLst/>
          </a:prstGeom>
        </p:spPr>
      </p:pic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221971B-5568-7C7E-85D9-484A12175C60}"/>
              </a:ext>
            </a:extLst>
          </p:cNvPr>
          <p:cNvCxnSpPr>
            <a:cxnSpLocks/>
          </p:cNvCxnSpPr>
          <p:nvPr/>
        </p:nvCxnSpPr>
        <p:spPr>
          <a:xfrm>
            <a:off x="1250302" y="1041395"/>
            <a:ext cx="2621902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2CF2AEF4-FE2E-94AD-C893-2D50A6FCB41B}"/>
              </a:ext>
            </a:extLst>
          </p:cNvPr>
          <p:cNvSpPr/>
          <p:nvPr/>
        </p:nvSpPr>
        <p:spPr>
          <a:xfrm>
            <a:off x="3407569" y="5186362"/>
            <a:ext cx="442912" cy="423999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D576907-70FC-D12C-DF33-69FC8AED2FB5}"/>
              </a:ext>
            </a:extLst>
          </p:cNvPr>
          <p:cNvSpPr/>
          <p:nvPr/>
        </p:nvSpPr>
        <p:spPr>
          <a:xfrm>
            <a:off x="2124075" y="1138237"/>
            <a:ext cx="442912" cy="423999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말풍선: 모서리가 둥근 사각형 61">
            <a:extLst>
              <a:ext uri="{FF2B5EF4-FFF2-40B4-BE49-F238E27FC236}">
                <a16:creationId xmlns:a16="http://schemas.microsoft.com/office/drawing/2014/main" id="{3C789577-5E2E-5276-0E14-C3EBD16A311B}"/>
              </a:ext>
            </a:extLst>
          </p:cNvPr>
          <p:cNvSpPr/>
          <p:nvPr/>
        </p:nvSpPr>
        <p:spPr>
          <a:xfrm>
            <a:off x="2643185" y="1500186"/>
            <a:ext cx="900113" cy="214314"/>
          </a:xfrm>
          <a:prstGeom prst="wedgeRoundRectCallout">
            <a:avLst>
              <a:gd name="adj1" fmla="val -73078"/>
              <a:gd name="adj2" fmla="val -43215"/>
              <a:gd name="adj3" fmla="val 16667"/>
            </a:avLst>
          </a:prstGeom>
          <a:solidFill>
            <a:srgbClr val="AE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소요시간 </a:t>
            </a:r>
            <a:r>
              <a:rPr lang="en-US" altLang="ko-KR" sz="800" dirty="0"/>
              <a:t>30</a:t>
            </a:r>
            <a:r>
              <a:rPr lang="ko-KR" altLang="en-US" sz="800" dirty="0"/>
              <a:t>분</a:t>
            </a:r>
          </a:p>
        </p:txBody>
      </p:sp>
      <p:sp>
        <p:nvSpPr>
          <p:cNvPr id="63" name="말풍선: 모서리가 둥근 사각형 62">
            <a:extLst>
              <a:ext uri="{FF2B5EF4-FFF2-40B4-BE49-F238E27FC236}">
                <a16:creationId xmlns:a16="http://schemas.microsoft.com/office/drawing/2014/main" id="{F9598F0F-26E5-7BD4-C13A-601C95905509}"/>
              </a:ext>
            </a:extLst>
          </p:cNvPr>
          <p:cNvSpPr/>
          <p:nvPr/>
        </p:nvSpPr>
        <p:spPr>
          <a:xfrm>
            <a:off x="2381248" y="5117305"/>
            <a:ext cx="900113" cy="214314"/>
          </a:xfrm>
          <a:prstGeom prst="wedgeRoundRectCallout">
            <a:avLst>
              <a:gd name="adj1" fmla="val 67398"/>
              <a:gd name="adj2" fmla="val 60117"/>
              <a:gd name="adj3" fmla="val 16667"/>
            </a:avLst>
          </a:prstGeom>
          <a:solidFill>
            <a:srgbClr val="EA4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소요시간 </a:t>
            </a:r>
            <a:r>
              <a:rPr lang="en-US" altLang="ko-KR" sz="800" dirty="0"/>
              <a:t>32</a:t>
            </a:r>
            <a:r>
              <a:rPr lang="ko-KR" altLang="en-US" sz="800" dirty="0"/>
              <a:t>분</a:t>
            </a:r>
          </a:p>
        </p:txBody>
      </p:sp>
      <p:pic>
        <p:nvPicPr>
          <p:cNvPr id="65" name="그래픽 64" descr="플래그1 단색으로 채워진">
            <a:extLst>
              <a:ext uri="{FF2B5EF4-FFF2-40B4-BE49-F238E27FC236}">
                <a16:creationId xmlns:a16="http://schemas.microsoft.com/office/drawing/2014/main" id="{080F74F6-613B-AC99-42A5-A22155077D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72528" y="3130759"/>
            <a:ext cx="373935" cy="373935"/>
          </a:xfrm>
          <a:prstGeom prst="rect">
            <a:avLst/>
          </a:prstGeom>
          <a:effectLst>
            <a:glow rad="228600">
              <a:srgbClr val="FFD757">
                <a:alpha val="62000"/>
              </a:srgbClr>
            </a:glow>
          </a:effectLst>
        </p:spPr>
      </p:pic>
      <p:sp>
        <p:nvSpPr>
          <p:cNvPr id="67" name="말풍선: 모서리가 둥근 사각형 66">
            <a:extLst>
              <a:ext uri="{FF2B5EF4-FFF2-40B4-BE49-F238E27FC236}">
                <a16:creationId xmlns:a16="http://schemas.microsoft.com/office/drawing/2014/main" id="{7A4C3E81-DC3B-03B7-5595-AB933E685D13}"/>
              </a:ext>
            </a:extLst>
          </p:cNvPr>
          <p:cNvSpPr/>
          <p:nvPr/>
        </p:nvSpPr>
        <p:spPr>
          <a:xfrm>
            <a:off x="1991717" y="2934119"/>
            <a:ext cx="1113224" cy="301450"/>
          </a:xfrm>
          <a:prstGeom prst="wedgeRoundRectCallout">
            <a:avLst>
              <a:gd name="adj1" fmla="val -80893"/>
              <a:gd name="adj2" fmla="val 69312"/>
              <a:gd name="adj3" fmla="val 16667"/>
            </a:avLst>
          </a:prstGeom>
          <a:solidFill>
            <a:srgbClr val="FFC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우리가 만날 중간장소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13905D0-4C2E-B980-9A86-199869A2221C}"/>
              </a:ext>
            </a:extLst>
          </p:cNvPr>
          <p:cNvGrpSpPr/>
          <p:nvPr/>
        </p:nvGrpSpPr>
        <p:grpSpPr>
          <a:xfrm>
            <a:off x="1240971" y="5505061"/>
            <a:ext cx="2631233" cy="685183"/>
            <a:chOff x="1297702" y="5698587"/>
            <a:chExt cx="2522136" cy="454333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3CD58D-7974-0B65-6453-B5DA3F1EC0F3}"/>
                </a:ext>
              </a:extLst>
            </p:cNvPr>
            <p:cNvGrpSpPr/>
            <p:nvPr/>
          </p:nvGrpSpPr>
          <p:grpSpPr>
            <a:xfrm>
              <a:off x="1297702" y="5698587"/>
              <a:ext cx="2522136" cy="454333"/>
              <a:chOff x="1814581" y="3639202"/>
              <a:chExt cx="2522136" cy="454333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CE4FF357-ED3B-ACDD-EA15-83A39F320A1C}"/>
                  </a:ext>
                </a:extLst>
              </p:cNvPr>
              <p:cNvSpPr/>
              <p:nvPr/>
            </p:nvSpPr>
            <p:spPr>
              <a:xfrm>
                <a:off x="1814581" y="3639202"/>
                <a:ext cx="2522136" cy="454333"/>
              </a:xfrm>
              <a:prstGeom prst="roundRect">
                <a:avLst/>
              </a:prstGeom>
              <a:solidFill>
                <a:srgbClr val="A1C4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CD69B7-8ABD-6284-4154-F5EFB059001F}"/>
                  </a:ext>
                </a:extLst>
              </p:cNvPr>
              <p:cNvSpPr txBox="1"/>
              <p:nvPr/>
            </p:nvSpPr>
            <p:spPr>
              <a:xfrm>
                <a:off x="1919958" y="3706869"/>
                <a:ext cx="234314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“</a:t>
                </a:r>
                <a:r>
                  <a:rPr lang="ko-KR" altLang="en-US" sz="1000" b="1" dirty="0"/>
                  <a:t>광장시장</a:t>
                </a:r>
                <a:r>
                  <a:rPr lang="en-US" altLang="ko-KR" sz="1000" b="1" dirty="0"/>
                  <a:t>” </a:t>
                </a:r>
                <a:r>
                  <a:rPr lang="ko-KR" altLang="en-US" sz="1000" b="1" dirty="0"/>
                  <a:t>에서 만나면 좋을 것 같아요</a:t>
                </a:r>
                <a:r>
                  <a:rPr lang="en-US" altLang="ko-KR" sz="1000" b="1" dirty="0"/>
                  <a:t>!</a:t>
                </a:r>
                <a:endParaRPr lang="ko-KR" altLang="en-US" sz="1000" b="1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BCCFA6-6CF4-BDA1-D469-9486A71012E4}"/>
                </a:ext>
              </a:extLst>
            </p:cNvPr>
            <p:cNvSpPr txBox="1"/>
            <p:nvPr/>
          </p:nvSpPr>
          <p:spPr>
            <a:xfrm>
              <a:off x="1616917" y="5917925"/>
              <a:ext cx="1832602" cy="142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미로가 찾은 추천 장소 </a:t>
              </a:r>
              <a:r>
                <a:rPr lang="ko-KR" altLang="en-US" sz="800" dirty="0" err="1"/>
                <a:t>보러가기</a:t>
              </a:r>
              <a:endParaRPr lang="ko-KR" altLang="en-US" sz="800" dirty="0"/>
            </a:p>
          </p:txBody>
        </p:sp>
        <p:pic>
          <p:nvPicPr>
            <p:cNvPr id="58" name="그래픽 57" descr="왼쪽 캐럿 윤곽선">
              <a:extLst>
                <a:ext uri="{FF2B5EF4-FFF2-40B4-BE49-F238E27FC236}">
                  <a16:creationId xmlns:a16="http://schemas.microsoft.com/office/drawing/2014/main" id="{C6FF8BB2-2F9D-F91C-B24E-640F1AA39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3161431" y="5934172"/>
              <a:ext cx="151817" cy="120501"/>
            </a:xfrm>
            <a:prstGeom prst="rect">
              <a:avLst/>
            </a:prstGeom>
          </p:spPr>
        </p:pic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76202F1-AC2C-FACC-8031-EAF26AFB5B1D}"/>
              </a:ext>
            </a:extLst>
          </p:cNvPr>
          <p:cNvSpPr/>
          <p:nvPr/>
        </p:nvSpPr>
        <p:spPr>
          <a:xfrm>
            <a:off x="5606517" y="42702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5725" lvl="2" latinLnBrk="0"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# </a:t>
            </a: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앱 실행 화면</a:t>
            </a:r>
            <a:endParaRPr lang="ko-KR" altLang="en-US" sz="5400" i="1" kern="0" dirty="0">
              <a:solidFill>
                <a:prstClr val="white">
                  <a:lumMod val="65000"/>
                </a:prstClr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ACA3552-F315-FBB0-673A-E89E13379F52}"/>
              </a:ext>
            </a:extLst>
          </p:cNvPr>
          <p:cNvSpPr/>
          <p:nvPr/>
        </p:nvSpPr>
        <p:spPr>
          <a:xfrm>
            <a:off x="5748465" y="1740586"/>
            <a:ext cx="1296000" cy="1296000"/>
          </a:xfrm>
          <a:prstGeom prst="rect">
            <a:avLst/>
          </a:prstGeom>
          <a:solidFill>
            <a:schemeClr val="bg1"/>
          </a:solidFill>
          <a:ln w="15875"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79" name="모서리가 둥근 직사각형 10">
            <a:extLst>
              <a:ext uri="{FF2B5EF4-FFF2-40B4-BE49-F238E27FC236}">
                <a16:creationId xmlns:a16="http://schemas.microsoft.com/office/drawing/2014/main" id="{A1824A8E-A6AF-72A7-BC51-6AB7B6728E12}"/>
              </a:ext>
            </a:extLst>
          </p:cNvPr>
          <p:cNvSpPr/>
          <p:nvPr/>
        </p:nvSpPr>
        <p:spPr>
          <a:xfrm>
            <a:off x="7492743" y="1740586"/>
            <a:ext cx="1014823" cy="3015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친구는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9176587-9535-F943-0976-F6774AC33D40}"/>
              </a:ext>
            </a:extLst>
          </p:cNvPr>
          <p:cNvSpPr/>
          <p:nvPr/>
        </p:nvSpPr>
        <p:spPr>
          <a:xfrm>
            <a:off x="5751298" y="3333703"/>
            <a:ext cx="1296000" cy="1296000"/>
          </a:xfrm>
          <a:prstGeom prst="rect">
            <a:avLst/>
          </a:prstGeom>
          <a:noFill/>
          <a:ln w="15875"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243A9236-1211-DB8C-68F5-AE1EF9FA624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9161" y="1950969"/>
            <a:ext cx="925729" cy="925729"/>
          </a:xfrm>
          <a:prstGeom prst="rect">
            <a:avLst/>
          </a:prstGeom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4106DB8-B1D2-F6D3-AE2C-905779C998D0}"/>
              </a:ext>
            </a:extLst>
          </p:cNvPr>
          <p:cNvSpPr/>
          <p:nvPr/>
        </p:nvSpPr>
        <p:spPr>
          <a:xfrm>
            <a:off x="7424578" y="2192341"/>
            <a:ext cx="2575990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약속 상대와 나의 출발 위치를 한 눈에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보기 쉽게 아이콘으로 크게 배치하고 지도를 한눈에 보여주어 알기 쉽게 한다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297A37D-D691-487C-D0BF-0475F51AC04F}"/>
              </a:ext>
            </a:extLst>
          </p:cNvPr>
          <p:cNvGrpSpPr/>
          <p:nvPr/>
        </p:nvGrpSpPr>
        <p:grpSpPr>
          <a:xfrm>
            <a:off x="5722299" y="4884733"/>
            <a:ext cx="1296000" cy="1296000"/>
            <a:chOff x="10667724" y="2019434"/>
            <a:chExt cx="1296000" cy="1296000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712B2CA-2E65-59D3-F909-7F5A8250DE66}"/>
                </a:ext>
              </a:extLst>
            </p:cNvPr>
            <p:cNvSpPr/>
            <p:nvPr/>
          </p:nvSpPr>
          <p:spPr>
            <a:xfrm>
              <a:off x="10667724" y="2019434"/>
              <a:ext cx="1296000" cy="1296000"/>
            </a:xfrm>
            <a:prstGeom prst="rect">
              <a:avLst/>
            </a:prstGeom>
            <a:noFill/>
            <a:ln w="15875">
              <a:solidFill>
                <a:srgbClr val="40404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80E4421D-B75B-0128-1DC8-BD10FB4EC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834176" y="2231875"/>
              <a:ext cx="957399" cy="957399"/>
            </a:xfrm>
            <a:prstGeom prst="rect">
              <a:avLst/>
            </a:prstGeom>
          </p:spPr>
        </p:pic>
      </p:grpSp>
      <p:sp>
        <p:nvSpPr>
          <p:cNvPr id="113" name="모서리가 둥근 직사각형 10">
            <a:extLst>
              <a:ext uri="{FF2B5EF4-FFF2-40B4-BE49-F238E27FC236}">
                <a16:creationId xmlns:a16="http://schemas.microsoft.com/office/drawing/2014/main" id="{F45299FA-D714-DB4D-6395-467FA19778BB}"/>
              </a:ext>
            </a:extLst>
          </p:cNvPr>
          <p:cNvSpPr/>
          <p:nvPr/>
        </p:nvSpPr>
        <p:spPr>
          <a:xfrm>
            <a:off x="8712573" y="1731735"/>
            <a:ext cx="672059" cy="3015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#30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14" name="모서리가 둥근 직사각형 10">
            <a:extLst>
              <a:ext uri="{FF2B5EF4-FFF2-40B4-BE49-F238E27FC236}">
                <a16:creationId xmlns:a16="http://schemas.microsoft.com/office/drawing/2014/main" id="{2AB789AE-8CDC-6A09-5C6D-7820428747F4}"/>
              </a:ext>
            </a:extLst>
          </p:cNvPr>
          <p:cNvSpPr/>
          <p:nvPr/>
        </p:nvSpPr>
        <p:spPr>
          <a:xfrm>
            <a:off x="9503615" y="1740585"/>
            <a:ext cx="672059" cy="3015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걸림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15" name="모서리가 둥근 직사각형 10">
            <a:extLst>
              <a:ext uri="{FF2B5EF4-FFF2-40B4-BE49-F238E27FC236}">
                <a16:creationId xmlns:a16="http://schemas.microsoft.com/office/drawing/2014/main" id="{0931AC27-7D8C-4C4F-CEA3-B5EF29657848}"/>
              </a:ext>
            </a:extLst>
          </p:cNvPr>
          <p:cNvSpPr/>
          <p:nvPr/>
        </p:nvSpPr>
        <p:spPr>
          <a:xfrm>
            <a:off x="7492743" y="3376110"/>
            <a:ext cx="1014823" cy="3015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중간장소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93DC302-9BB2-FAF3-8063-4ECC67DB492A}"/>
              </a:ext>
            </a:extLst>
          </p:cNvPr>
          <p:cNvSpPr/>
          <p:nvPr/>
        </p:nvSpPr>
        <p:spPr>
          <a:xfrm>
            <a:off x="7424578" y="3827865"/>
            <a:ext cx="2575990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어플이 찾아낸 중간장소 하이라이트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상대방과 만날 중간장소를 눈에 띄게 형광으로 표시 및 거슬리지 않을 정도의 애니메이션 효과만 추가</a:t>
            </a:r>
          </a:p>
        </p:txBody>
      </p:sp>
      <p:sp>
        <p:nvSpPr>
          <p:cNvPr id="117" name="모서리가 둥근 직사각형 10">
            <a:extLst>
              <a:ext uri="{FF2B5EF4-FFF2-40B4-BE49-F238E27FC236}">
                <a16:creationId xmlns:a16="http://schemas.microsoft.com/office/drawing/2014/main" id="{34F2CAD1-7842-C009-4EFB-9E0B02312564}"/>
              </a:ext>
            </a:extLst>
          </p:cNvPr>
          <p:cNvSpPr/>
          <p:nvPr/>
        </p:nvSpPr>
        <p:spPr>
          <a:xfrm>
            <a:off x="8664607" y="3367259"/>
            <a:ext cx="720026" cy="3015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오히려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18" name="모서리가 둥근 직사각형 10">
            <a:extLst>
              <a:ext uri="{FF2B5EF4-FFF2-40B4-BE49-F238E27FC236}">
                <a16:creationId xmlns:a16="http://schemas.microsoft.com/office/drawing/2014/main" id="{C3BF7E62-4FE8-44D5-3728-E4560165381B}"/>
              </a:ext>
            </a:extLst>
          </p:cNvPr>
          <p:cNvSpPr/>
          <p:nvPr/>
        </p:nvSpPr>
        <p:spPr>
          <a:xfrm>
            <a:off x="9503615" y="3376109"/>
            <a:ext cx="672059" cy="3015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좋아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19" name="모서리가 둥근 직사각형 10">
            <a:extLst>
              <a:ext uri="{FF2B5EF4-FFF2-40B4-BE49-F238E27FC236}">
                <a16:creationId xmlns:a16="http://schemas.microsoft.com/office/drawing/2014/main" id="{D727A869-43BA-5636-E6AD-7E6CD2503059}"/>
              </a:ext>
            </a:extLst>
          </p:cNvPr>
          <p:cNvSpPr/>
          <p:nvPr/>
        </p:nvSpPr>
        <p:spPr>
          <a:xfrm>
            <a:off x="7492743" y="5011634"/>
            <a:ext cx="1014823" cy="3015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내가 고른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CDFF57E-32C2-8C9C-93D8-03433440D638}"/>
              </a:ext>
            </a:extLst>
          </p:cNvPr>
          <p:cNvSpPr/>
          <p:nvPr/>
        </p:nvSpPr>
        <p:spPr>
          <a:xfrm>
            <a:off x="7424578" y="5463389"/>
            <a:ext cx="2575990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앞에서 선택한 설정 값으로 골라보기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처음에 선택한 옵션을 적용하여 개인의 입맛대로 골라 볼 수 있도록 한다</a:t>
            </a:r>
          </a:p>
        </p:txBody>
      </p:sp>
      <p:sp>
        <p:nvSpPr>
          <p:cNvPr id="121" name="모서리가 둥근 직사각형 10">
            <a:extLst>
              <a:ext uri="{FF2B5EF4-FFF2-40B4-BE49-F238E27FC236}">
                <a16:creationId xmlns:a16="http://schemas.microsoft.com/office/drawing/2014/main" id="{7B33E8A4-727F-A113-5F00-875C25E7C3E3}"/>
              </a:ext>
            </a:extLst>
          </p:cNvPr>
          <p:cNvSpPr/>
          <p:nvPr/>
        </p:nvSpPr>
        <p:spPr>
          <a:xfrm>
            <a:off x="8712573" y="5002783"/>
            <a:ext cx="672059" cy="3015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옵션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22" name="모서리가 둥근 직사각형 10">
            <a:extLst>
              <a:ext uri="{FF2B5EF4-FFF2-40B4-BE49-F238E27FC236}">
                <a16:creationId xmlns:a16="http://schemas.microsoft.com/office/drawing/2014/main" id="{99D7C89F-EE88-CD59-8161-D00F9D098C02}"/>
              </a:ext>
            </a:extLst>
          </p:cNvPr>
          <p:cNvSpPr/>
          <p:nvPr/>
        </p:nvSpPr>
        <p:spPr>
          <a:xfrm>
            <a:off x="9503615" y="5011633"/>
            <a:ext cx="732338" cy="3015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그대로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7EABC9DB-7AC9-EC4E-9613-EB8197BA5523}"/>
              </a:ext>
            </a:extLst>
          </p:cNvPr>
          <p:cNvSpPr/>
          <p:nvPr/>
        </p:nvSpPr>
        <p:spPr>
          <a:xfrm>
            <a:off x="1264920" y="2759609"/>
            <a:ext cx="1043874" cy="1043874"/>
          </a:xfrm>
          <a:prstGeom prst="ellipse">
            <a:avLst/>
          </a:prstGeom>
          <a:noFill/>
          <a:ln w="22225">
            <a:solidFill>
              <a:srgbClr val="404040"/>
            </a:solidFill>
            <a:prstDash val="sysDash"/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6B74D77-A024-EDE9-5FE7-2CF9AB0B8CB3}"/>
              </a:ext>
            </a:extLst>
          </p:cNvPr>
          <p:cNvSpPr/>
          <p:nvPr/>
        </p:nvSpPr>
        <p:spPr>
          <a:xfrm>
            <a:off x="1979720" y="927542"/>
            <a:ext cx="977776" cy="1007789"/>
          </a:xfrm>
          <a:prstGeom prst="ellipse">
            <a:avLst/>
          </a:prstGeom>
          <a:noFill/>
          <a:ln w="22225">
            <a:solidFill>
              <a:srgbClr val="404040"/>
            </a:solidFill>
            <a:prstDash val="sysDash"/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70ECD47B-20EB-2D6C-8F23-D5C3E24F2C7C}"/>
              </a:ext>
            </a:extLst>
          </p:cNvPr>
          <p:cNvSpPr/>
          <p:nvPr/>
        </p:nvSpPr>
        <p:spPr>
          <a:xfrm>
            <a:off x="2615072" y="5352577"/>
            <a:ext cx="1043874" cy="1043874"/>
          </a:xfrm>
          <a:prstGeom prst="ellipse">
            <a:avLst/>
          </a:prstGeom>
          <a:noFill/>
          <a:ln w="22225">
            <a:solidFill>
              <a:srgbClr val="404040"/>
            </a:solidFill>
            <a:prstDash val="sysDash"/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6" name="구부러진 연결선 7">
            <a:extLst>
              <a:ext uri="{FF2B5EF4-FFF2-40B4-BE49-F238E27FC236}">
                <a16:creationId xmlns:a16="http://schemas.microsoft.com/office/drawing/2014/main" id="{B1436A27-3895-A82B-FAAD-FA8E94D9E9A5}"/>
              </a:ext>
            </a:extLst>
          </p:cNvPr>
          <p:cNvCxnSpPr>
            <a:cxnSpLocks/>
            <a:stCxn id="124" idx="6"/>
          </p:cNvCxnSpPr>
          <p:nvPr/>
        </p:nvCxnSpPr>
        <p:spPr>
          <a:xfrm>
            <a:off x="2957496" y="1431437"/>
            <a:ext cx="2812243" cy="1323344"/>
          </a:xfrm>
          <a:prstGeom prst="curvedConnector3">
            <a:avLst>
              <a:gd name="adj1" fmla="val 50000"/>
            </a:avLst>
          </a:prstGeom>
          <a:ln w="19050">
            <a:solidFill>
              <a:srgbClr val="40404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59A87FE-6DF8-B3C3-7B53-6188042E49BA}"/>
              </a:ext>
            </a:extLst>
          </p:cNvPr>
          <p:cNvCxnSpPr>
            <a:stCxn id="123" idx="6"/>
            <a:endCxn id="104" idx="1"/>
          </p:cNvCxnSpPr>
          <p:nvPr/>
        </p:nvCxnSpPr>
        <p:spPr>
          <a:xfrm>
            <a:off x="2308794" y="3281546"/>
            <a:ext cx="3442504" cy="700157"/>
          </a:xfrm>
          <a:prstGeom prst="straightConnector1">
            <a:avLst/>
          </a:prstGeom>
          <a:ln w="19050">
            <a:solidFill>
              <a:srgbClr val="40404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AFBAAF2-1933-5C01-57E7-D36E1C06BCF0}"/>
              </a:ext>
            </a:extLst>
          </p:cNvPr>
          <p:cNvCxnSpPr>
            <a:cxnSpLocks/>
            <a:stCxn id="125" idx="6"/>
            <a:endCxn id="111" idx="1"/>
          </p:cNvCxnSpPr>
          <p:nvPr/>
        </p:nvCxnSpPr>
        <p:spPr>
          <a:xfrm flipV="1">
            <a:off x="3658946" y="5532733"/>
            <a:ext cx="2063353" cy="341781"/>
          </a:xfrm>
          <a:prstGeom prst="straightConnector1">
            <a:avLst/>
          </a:prstGeom>
          <a:ln w="19050">
            <a:solidFill>
              <a:srgbClr val="40404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그림 136">
            <a:extLst>
              <a:ext uri="{FF2B5EF4-FFF2-40B4-BE49-F238E27FC236}">
                <a16:creationId xmlns:a16="http://schemas.microsoft.com/office/drawing/2014/main" id="{AB23305E-31F1-ACB4-B21D-BE9DD741017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30" y="3613212"/>
            <a:ext cx="890014" cy="89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4435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A99400A-A34E-44EA-AD53-551BB60985A0}"/>
              </a:ext>
            </a:extLst>
          </p:cNvPr>
          <p:cNvCxnSpPr/>
          <p:nvPr/>
        </p:nvCxnSpPr>
        <p:spPr>
          <a:xfrm>
            <a:off x="3543912" y="3022597"/>
            <a:ext cx="3804198" cy="1856809"/>
          </a:xfrm>
          <a:prstGeom prst="line">
            <a:avLst/>
          </a:prstGeom>
          <a:ln w="3492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FA81BEF-AC94-4A95-8C23-CF6C301639C3}"/>
              </a:ext>
            </a:extLst>
          </p:cNvPr>
          <p:cNvGrpSpPr/>
          <p:nvPr/>
        </p:nvGrpSpPr>
        <p:grpSpPr>
          <a:xfrm>
            <a:off x="7145799" y="456264"/>
            <a:ext cx="1368552" cy="1445450"/>
            <a:chOff x="5541010" y="1941322"/>
            <a:chExt cx="1368552" cy="144545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916CB3D-DEC7-4E17-AA1D-85109E6AA475}"/>
                </a:ext>
              </a:extLst>
            </p:cNvPr>
            <p:cNvSpPr/>
            <p:nvPr/>
          </p:nvSpPr>
          <p:spPr>
            <a:xfrm>
              <a:off x="5916676" y="3122702"/>
              <a:ext cx="617220" cy="264070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5B5A6F9-C06C-4D9A-8824-3C512C708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010" y="1941322"/>
              <a:ext cx="1368552" cy="1368552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E655A55-D9E6-46B7-B026-6E7F07178209}"/>
              </a:ext>
            </a:extLst>
          </p:cNvPr>
          <p:cNvGrpSpPr/>
          <p:nvPr/>
        </p:nvGrpSpPr>
        <p:grpSpPr>
          <a:xfrm>
            <a:off x="6451597" y="902401"/>
            <a:ext cx="1368552" cy="1440345"/>
            <a:chOff x="7993886" y="2171699"/>
            <a:chExt cx="1368552" cy="144034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21568E1-1F19-4A4F-8032-59BD0A20221F}"/>
                </a:ext>
              </a:extLst>
            </p:cNvPr>
            <p:cNvSpPr/>
            <p:nvPr/>
          </p:nvSpPr>
          <p:spPr>
            <a:xfrm>
              <a:off x="8313927" y="3347974"/>
              <a:ext cx="617220" cy="264070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D8E7B98-0D43-4AE0-AB33-D5D6CBBF6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886" y="2171699"/>
              <a:ext cx="1368552" cy="1368552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F2F5925-AB79-44D7-9CF9-C80C7C84BAA2}"/>
              </a:ext>
            </a:extLst>
          </p:cNvPr>
          <p:cNvGrpSpPr/>
          <p:nvPr/>
        </p:nvGrpSpPr>
        <p:grpSpPr>
          <a:xfrm>
            <a:off x="7898941" y="828080"/>
            <a:ext cx="1368552" cy="1406492"/>
            <a:chOff x="9362438" y="3707958"/>
            <a:chExt cx="1368552" cy="140649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E0A781B-CD88-43EE-96D8-4BCC74D9BC73}"/>
                </a:ext>
              </a:extLst>
            </p:cNvPr>
            <p:cNvSpPr/>
            <p:nvPr/>
          </p:nvSpPr>
          <p:spPr>
            <a:xfrm>
              <a:off x="9709076" y="4850380"/>
              <a:ext cx="617220" cy="264070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84ECBB1-342A-46AD-8569-633D75BA8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2438" y="3707958"/>
              <a:ext cx="1368552" cy="1368552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31331B5-625E-4873-B7D8-352681D4CC13}"/>
              </a:ext>
            </a:extLst>
          </p:cNvPr>
          <p:cNvGrpSpPr/>
          <p:nvPr/>
        </p:nvGrpSpPr>
        <p:grpSpPr>
          <a:xfrm>
            <a:off x="7284278" y="1410609"/>
            <a:ext cx="1368552" cy="1436297"/>
            <a:chOff x="3419349" y="1739647"/>
            <a:chExt cx="1368552" cy="1436297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DF2ED93-96CA-4B6C-BF45-752730867CD3}"/>
                </a:ext>
              </a:extLst>
            </p:cNvPr>
            <p:cNvSpPr/>
            <p:nvPr/>
          </p:nvSpPr>
          <p:spPr>
            <a:xfrm>
              <a:off x="3772410" y="2911874"/>
              <a:ext cx="617220" cy="264070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BCF467A-35A2-4195-BA3C-270EA72BF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349" y="1739647"/>
              <a:ext cx="1368552" cy="1368552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821A8ED-A558-48EA-A73F-90098240A00B}"/>
              </a:ext>
            </a:extLst>
          </p:cNvPr>
          <p:cNvGrpSpPr/>
          <p:nvPr/>
        </p:nvGrpSpPr>
        <p:grpSpPr>
          <a:xfrm>
            <a:off x="2897001" y="3469575"/>
            <a:ext cx="1368552" cy="1441764"/>
            <a:chOff x="2353153" y="4626179"/>
            <a:chExt cx="1368552" cy="14417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76F9A60-ABC4-4D98-8540-64DAA569597D}"/>
                </a:ext>
              </a:extLst>
            </p:cNvPr>
            <p:cNvSpPr/>
            <p:nvPr/>
          </p:nvSpPr>
          <p:spPr>
            <a:xfrm>
              <a:off x="2735370" y="5803873"/>
              <a:ext cx="617220" cy="264070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03EFF17-73ED-4723-A3D4-0646E965B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153" y="4626179"/>
              <a:ext cx="1368552" cy="1368552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7B5225E-3E42-4FC1-83A8-7B1D9A3F601C}"/>
              </a:ext>
            </a:extLst>
          </p:cNvPr>
          <p:cNvGrpSpPr/>
          <p:nvPr/>
        </p:nvGrpSpPr>
        <p:grpSpPr>
          <a:xfrm>
            <a:off x="2328669" y="3925825"/>
            <a:ext cx="1368552" cy="1408645"/>
            <a:chOff x="7455281" y="4834480"/>
            <a:chExt cx="1368552" cy="140864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E6FC562-808C-46DD-9D4A-C8745647E548}"/>
                </a:ext>
              </a:extLst>
            </p:cNvPr>
            <p:cNvSpPr/>
            <p:nvPr/>
          </p:nvSpPr>
          <p:spPr>
            <a:xfrm>
              <a:off x="7830947" y="5979055"/>
              <a:ext cx="617220" cy="264070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EEB0A8B-82C9-4E23-8996-587405878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5281" y="4834480"/>
              <a:ext cx="1368552" cy="1368552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147F8D7-A6C3-4742-9307-D16FF6384BF1}"/>
              </a:ext>
            </a:extLst>
          </p:cNvPr>
          <p:cNvGrpSpPr/>
          <p:nvPr/>
        </p:nvGrpSpPr>
        <p:grpSpPr>
          <a:xfrm>
            <a:off x="1636918" y="4338143"/>
            <a:ext cx="1368552" cy="1444088"/>
            <a:chOff x="4346104" y="3929189"/>
            <a:chExt cx="1368552" cy="144408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ACDA89E-ACA1-48B6-A49B-139D327ECB52}"/>
                </a:ext>
              </a:extLst>
            </p:cNvPr>
            <p:cNvSpPr/>
            <p:nvPr/>
          </p:nvSpPr>
          <p:spPr>
            <a:xfrm>
              <a:off x="4760490" y="5109207"/>
              <a:ext cx="617220" cy="264070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20C58B7-F0BD-4783-9355-B7003B913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6104" y="3929189"/>
              <a:ext cx="1368552" cy="1368552"/>
            </a:xfrm>
            <a:prstGeom prst="rect">
              <a:avLst/>
            </a:prstGeom>
          </p:spPr>
        </p:pic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C175F02-3DF9-4668-AF62-D622D64F5D16}"/>
              </a:ext>
            </a:extLst>
          </p:cNvPr>
          <p:cNvCxnSpPr/>
          <p:nvPr/>
        </p:nvCxnSpPr>
        <p:spPr>
          <a:xfrm>
            <a:off x="5362729" y="1929705"/>
            <a:ext cx="3804198" cy="1856809"/>
          </a:xfrm>
          <a:prstGeom prst="line">
            <a:avLst/>
          </a:prstGeom>
          <a:ln w="3492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171E731-9C1B-4DB3-A694-292409D4793E}"/>
              </a:ext>
            </a:extLst>
          </p:cNvPr>
          <p:cNvSpPr txBox="1"/>
          <p:nvPr/>
        </p:nvSpPr>
        <p:spPr>
          <a:xfrm>
            <a:off x="3038282" y="2771720"/>
            <a:ext cx="6096000" cy="100027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isometricOffAxis2Top">
                <a:rot lat="0" lon="21521023" rev="20038134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andoll 삼립호빵체 TTF Basic" panose="00000500000000000000" pitchFamily="2" charset="-127"/>
                <a:ea typeface="Sandoll 삼립호빵체 TTF Basic" panose="00000500000000000000" pitchFamily="2" charset="-127"/>
                <a:cs typeface="+mn-cs"/>
              </a:rPr>
              <a:t>중</a:t>
            </a:r>
            <a:r>
              <a:rPr kumimoji="0" lang="ko-KR" altLang="en-US" sz="4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andoll 삼립호빵체 TTF Basic" panose="00000500000000000000" pitchFamily="2" charset="-127"/>
                <a:ea typeface="Sandoll 삼립호빵체 TTF Basic" panose="00000500000000000000" pitchFamily="2" charset="-127"/>
                <a:cs typeface="+mn-cs"/>
              </a:rPr>
              <a:t>간지점 </a:t>
            </a:r>
            <a:r>
              <a:rPr kumimoji="0" lang="ko-KR" alt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andoll 삼립호빵체 TTF Basic" panose="00000500000000000000" pitchFamily="2" charset="-127"/>
                <a:ea typeface="Sandoll 삼립호빵체 TTF Basic" panose="00000500000000000000" pitchFamily="2" charset="-127"/>
                <a:cs typeface="+mn-cs"/>
              </a:rPr>
              <a:t>찾</a:t>
            </a:r>
            <a:r>
              <a:rPr kumimoji="0" lang="ko-KR" altLang="en-US" sz="4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andoll 삼립호빵체 TTF Basic" panose="00000500000000000000" pitchFamily="2" charset="-127"/>
                <a:ea typeface="Sandoll 삼립호빵체 TTF Basic" panose="00000500000000000000" pitchFamily="2" charset="-127"/>
                <a:cs typeface="+mn-cs"/>
              </a:rPr>
              <a:t>기</a:t>
            </a:r>
            <a:endParaRPr kumimoji="0" lang="en-US" altLang="ko-KR" sz="4800" b="1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andoll 삼립호빵체 TTF Basic" panose="00000500000000000000" pitchFamily="2" charset="-127"/>
              <a:ea typeface="Sandoll 삼립호빵체 TTF Basic" panose="00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Find your location and meet!</a:t>
            </a:r>
            <a:endParaRPr kumimoji="0" lang="en-US" altLang="ko-KR" sz="1100" b="0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7E58521-93CA-49B7-8BCE-10423EF70673}"/>
              </a:ext>
            </a:extLst>
          </p:cNvPr>
          <p:cNvGrpSpPr/>
          <p:nvPr/>
        </p:nvGrpSpPr>
        <p:grpSpPr>
          <a:xfrm>
            <a:off x="3637845" y="3819942"/>
            <a:ext cx="1368552" cy="1390714"/>
            <a:chOff x="673003" y="1681653"/>
            <a:chExt cx="1368552" cy="139071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35B336E-CC8F-4A3C-808D-0D6B91371F66}"/>
                </a:ext>
              </a:extLst>
            </p:cNvPr>
            <p:cNvSpPr/>
            <p:nvPr/>
          </p:nvSpPr>
          <p:spPr>
            <a:xfrm>
              <a:off x="1048669" y="2808297"/>
              <a:ext cx="617220" cy="264070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35F8794-2557-4010-8E31-85EB7B139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003" y="1681653"/>
              <a:ext cx="1368552" cy="1368552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784A25-F347-FDCD-FD43-E1435DF146E9}"/>
              </a:ext>
            </a:extLst>
          </p:cNvPr>
          <p:cNvGrpSpPr/>
          <p:nvPr/>
        </p:nvGrpSpPr>
        <p:grpSpPr>
          <a:xfrm>
            <a:off x="-37196" y="-24047"/>
            <a:ext cx="12438576" cy="6891330"/>
            <a:chOff x="-37196" y="-24047"/>
            <a:chExt cx="12438576" cy="689133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46ABFB7-5449-AA2A-2C1A-E9AD6C8F7ECD}"/>
                </a:ext>
              </a:extLst>
            </p:cNvPr>
            <p:cNvGrpSpPr/>
            <p:nvPr/>
          </p:nvGrpSpPr>
          <p:grpSpPr>
            <a:xfrm flipH="1">
              <a:off x="-37196" y="6643669"/>
              <a:ext cx="11956142" cy="223614"/>
              <a:chOff x="189372" y="7436997"/>
              <a:chExt cx="11956142" cy="317487"/>
            </a:xfrm>
          </p:grpSpPr>
          <p:sp>
            <p:nvSpPr>
              <p:cNvPr id="125" name="직각 삼각형 124">
                <a:extLst>
                  <a:ext uri="{FF2B5EF4-FFF2-40B4-BE49-F238E27FC236}">
                    <a16:creationId xmlns:a16="http://schemas.microsoft.com/office/drawing/2014/main" id="{B41C177D-E023-B0F9-E623-A4A0F429914E}"/>
                  </a:ext>
                </a:extLst>
              </p:cNvPr>
              <p:cNvSpPr/>
              <p:nvPr/>
            </p:nvSpPr>
            <p:spPr>
              <a:xfrm flipH="1">
                <a:off x="314768" y="7436997"/>
                <a:ext cx="11807343" cy="31694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A762617F-A156-01CF-67CF-9F9D626814DE}"/>
                  </a:ext>
                </a:extLst>
              </p:cNvPr>
              <p:cNvCxnSpPr>
                <a:cxnSpLocks/>
                <a:endCxn id="125" idx="0"/>
              </p:cNvCxnSpPr>
              <p:nvPr/>
            </p:nvCxnSpPr>
            <p:spPr>
              <a:xfrm flipV="1">
                <a:off x="189372" y="7436997"/>
                <a:ext cx="11932739" cy="317487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38100" dir="540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7651D28E-02FC-5372-79EC-EA89E36157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372" y="7500048"/>
                <a:ext cx="11932740" cy="254436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9A077719-B358-5A42-B527-C17DC96ADD83}"/>
                  </a:ext>
                </a:extLst>
              </p:cNvPr>
              <p:cNvCxnSpPr>
                <a:cxnSpLocks/>
                <a:endCxn id="125" idx="1"/>
              </p:cNvCxnSpPr>
              <p:nvPr/>
            </p:nvCxnSpPr>
            <p:spPr>
              <a:xfrm flipV="1">
                <a:off x="189372" y="7595467"/>
                <a:ext cx="11932739" cy="159017"/>
              </a:xfrm>
              <a:prstGeom prst="line">
                <a:avLst/>
              </a:prstGeom>
              <a:ln w="25400" cmpd="dbl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9AE7643A-0D7A-F39E-9FFB-904FCEAC52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177" y="7666658"/>
                <a:ext cx="11738337" cy="74533"/>
              </a:xfrm>
              <a:prstGeom prst="line">
                <a:avLst/>
              </a:prstGeom>
              <a:ln w="25400" cmpd="dbl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E62D979-89A9-E0B0-284C-9B7B3C944895}"/>
                </a:ext>
              </a:extLst>
            </p:cNvPr>
            <p:cNvGrpSpPr/>
            <p:nvPr/>
          </p:nvGrpSpPr>
          <p:grpSpPr>
            <a:xfrm rot="251599">
              <a:off x="11534995" y="-24047"/>
              <a:ext cx="866385" cy="6888984"/>
              <a:chOff x="-126611" y="-31021"/>
              <a:chExt cx="866385" cy="6888984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490A03F-905E-84F6-7581-CEEA647BED24}"/>
                  </a:ext>
                </a:extLst>
              </p:cNvPr>
              <p:cNvSpPr/>
              <p:nvPr/>
            </p:nvSpPr>
            <p:spPr>
              <a:xfrm rot="21438659">
                <a:off x="245765" y="-31021"/>
                <a:ext cx="134088" cy="68889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innerShdw dist="508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00FD6DC-EC41-1743-DF20-93BC9D00DFC0}"/>
                  </a:ext>
                </a:extLst>
              </p:cNvPr>
              <p:cNvGrpSpPr/>
              <p:nvPr/>
            </p:nvGrpSpPr>
            <p:grpSpPr>
              <a:xfrm>
                <a:off x="215395" y="6512867"/>
                <a:ext cx="524379" cy="283285"/>
                <a:chOff x="1542545" y="5134917"/>
                <a:chExt cx="524379" cy="283285"/>
              </a:xfrm>
            </p:grpSpPr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88DC6B32-7B03-65ED-E8D8-52EF5E20BE3A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8A295DF6-A637-150D-F0CC-F5D039C5509C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4" name="막힌 원호 5">
                  <a:extLst>
                    <a:ext uri="{FF2B5EF4-FFF2-40B4-BE49-F238E27FC236}">
                      <a16:creationId xmlns:a16="http://schemas.microsoft.com/office/drawing/2014/main" id="{4CC90937-6FB6-4300-BDAD-B4D6F27FC0B7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467EB65-A1F5-CF20-79A0-06F849F8344E}"/>
                  </a:ext>
                </a:extLst>
              </p:cNvPr>
              <p:cNvGrpSpPr/>
              <p:nvPr/>
            </p:nvGrpSpPr>
            <p:grpSpPr>
              <a:xfrm>
                <a:off x="199109" y="6206531"/>
                <a:ext cx="524379" cy="283285"/>
                <a:chOff x="1542545" y="5134917"/>
                <a:chExt cx="524379" cy="283285"/>
              </a:xfrm>
            </p:grpSpPr>
            <p:sp>
              <p:nvSpPr>
                <p:cNvPr id="119" name="타원 118">
                  <a:extLst>
                    <a:ext uri="{FF2B5EF4-FFF2-40B4-BE49-F238E27FC236}">
                      <a16:creationId xmlns:a16="http://schemas.microsoft.com/office/drawing/2014/main" id="{3B6E591A-49BD-C45C-C2C1-0FF8CF4EC260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C486D6EB-6149-554E-383E-18544128272B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1" name="막힌 원호 5">
                  <a:extLst>
                    <a:ext uri="{FF2B5EF4-FFF2-40B4-BE49-F238E27FC236}">
                      <a16:creationId xmlns:a16="http://schemas.microsoft.com/office/drawing/2014/main" id="{D8F15620-4B7B-1C3C-0C75-A858289EE07E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F51C40C6-08BF-A4C7-7D60-FE95F88BE1B2}"/>
                  </a:ext>
                </a:extLst>
              </p:cNvPr>
              <p:cNvGrpSpPr/>
              <p:nvPr/>
            </p:nvGrpSpPr>
            <p:grpSpPr>
              <a:xfrm>
                <a:off x="182823" y="5900195"/>
                <a:ext cx="524379" cy="283285"/>
                <a:chOff x="1542545" y="5134917"/>
                <a:chExt cx="524379" cy="283285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1973AEF6-BC93-0F14-33F4-C1CC12E58A33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EF877D54-8A60-49AF-B692-74D462B93A6F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" name="막힌 원호 5">
                  <a:extLst>
                    <a:ext uri="{FF2B5EF4-FFF2-40B4-BE49-F238E27FC236}">
                      <a16:creationId xmlns:a16="http://schemas.microsoft.com/office/drawing/2014/main" id="{E209AC91-CBF3-2EBB-D334-F6C6A8F423DB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DE8252D6-C500-8F4D-8914-7639DEAA44EE}"/>
                  </a:ext>
                </a:extLst>
              </p:cNvPr>
              <p:cNvGrpSpPr/>
              <p:nvPr/>
            </p:nvGrpSpPr>
            <p:grpSpPr>
              <a:xfrm>
                <a:off x="166537" y="5593859"/>
                <a:ext cx="524379" cy="283285"/>
                <a:chOff x="1542545" y="5134917"/>
                <a:chExt cx="524379" cy="283285"/>
              </a:xfrm>
            </p:grpSpPr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C592AFD3-E609-04FB-148A-5B9D4434C6FC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타원 113">
                  <a:extLst>
                    <a:ext uri="{FF2B5EF4-FFF2-40B4-BE49-F238E27FC236}">
                      <a16:creationId xmlns:a16="http://schemas.microsoft.com/office/drawing/2014/main" id="{3C476FD3-619A-69A8-CDC1-4A4ABDD4A2D8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막힌 원호 5">
                  <a:extLst>
                    <a:ext uri="{FF2B5EF4-FFF2-40B4-BE49-F238E27FC236}">
                      <a16:creationId xmlns:a16="http://schemas.microsoft.com/office/drawing/2014/main" id="{72D01EBF-D15F-C18F-A4A2-55CB693EDD6B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F6DF9A75-4A7C-52D0-2CA3-2BA80ECA99B2}"/>
                  </a:ext>
                </a:extLst>
              </p:cNvPr>
              <p:cNvGrpSpPr/>
              <p:nvPr/>
            </p:nvGrpSpPr>
            <p:grpSpPr>
              <a:xfrm>
                <a:off x="150251" y="5287523"/>
                <a:ext cx="524379" cy="283285"/>
                <a:chOff x="1542545" y="5134917"/>
                <a:chExt cx="524379" cy="283285"/>
              </a:xfrm>
            </p:grpSpPr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0ADD3CBC-F19A-64DC-BBE1-1EF6C6FA7E00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FB525580-B5A2-945C-1B1B-587E668D2646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막힌 원호 5">
                  <a:extLst>
                    <a:ext uri="{FF2B5EF4-FFF2-40B4-BE49-F238E27FC236}">
                      <a16:creationId xmlns:a16="http://schemas.microsoft.com/office/drawing/2014/main" id="{EDBB2E32-9008-9F37-9DB1-1FD43442BC28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595925A-B7D2-A227-364B-5BEE48E3CAE2}"/>
                  </a:ext>
                </a:extLst>
              </p:cNvPr>
              <p:cNvGrpSpPr/>
              <p:nvPr/>
            </p:nvGrpSpPr>
            <p:grpSpPr>
              <a:xfrm>
                <a:off x="133965" y="4981187"/>
                <a:ext cx="524379" cy="283285"/>
                <a:chOff x="1542545" y="5134917"/>
                <a:chExt cx="524379" cy="283285"/>
              </a:xfrm>
            </p:grpSpPr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59384FD8-7BA3-F77E-3E7A-F904B48FCBA9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0660040A-8271-3687-7786-10D28E0849DD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막힌 원호 5">
                  <a:extLst>
                    <a:ext uri="{FF2B5EF4-FFF2-40B4-BE49-F238E27FC236}">
                      <a16:creationId xmlns:a16="http://schemas.microsoft.com/office/drawing/2014/main" id="{36D44701-9969-8B60-EA35-F6A3C4A06697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F89DDF7D-3295-F03E-F95F-960DAA6B909E}"/>
                  </a:ext>
                </a:extLst>
              </p:cNvPr>
              <p:cNvGrpSpPr/>
              <p:nvPr/>
            </p:nvGrpSpPr>
            <p:grpSpPr>
              <a:xfrm>
                <a:off x="117679" y="4674851"/>
                <a:ext cx="524379" cy="283285"/>
                <a:chOff x="1542545" y="5134917"/>
                <a:chExt cx="524379" cy="283285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A34ED4BB-99CF-2DCA-3BB4-4CF5FABAF331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CEDA2B8D-BE16-C48C-1CC2-6286F4FE67D3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6" name="막힌 원호 5">
                  <a:extLst>
                    <a:ext uri="{FF2B5EF4-FFF2-40B4-BE49-F238E27FC236}">
                      <a16:creationId xmlns:a16="http://schemas.microsoft.com/office/drawing/2014/main" id="{152D0AF4-958F-D8A0-BBAF-3FFF471C2BE1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960B1EE-DA95-DA16-A139-9C081A03538E}"/>
                  </a:ext>
                </a:extLst>
              </p:cNvPr>
              <p:cNvGrpSpPr/>
              <p:nvPr/>
            </p:nvGrpSpPr>
            <p:grpSpPr>
              <a:xfrm>
                <a:off x="101393" y="4368515"/>
                <a:ext cx="524379" cy="283285"/>
                <a:chOff x="1542545" y="5134917"/>
                <a:chExt cx="524379" cy="283285"/>
              </a:xfrm>
            </p:grpSpPr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BF1B3085-1F07-5C09-A55F-19EAB71B7FE6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74A9AEEC-E589-E398-8161-63984E381378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막힌 원호 5">
                  <a:extLst>
                    <a:ext uri="{FF2B5EF4-FFF2-40B4-BE49-F238E27FC236}">
                      <a16:creationId xmlns:a16="http://schemas.microsoft.com/office/drawing/2014/main" id="{42F1346E-119F-0B17-D319-FA39BBE8E62C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EAEB4951-8089-BCAB-BEC1-35E0756E77A7}"/>
                  </a:ext>
                </a:extLst>
              </p:cNvPr>
              <p:cNvGrpSpPr/>
              <p:nvPr/>
            </p:nvGrpSpPr>
            <p:grpSpPr>
              <a:xfrm>
                <a:off x="85107" y="4062179"/>
                <a:ext cx="524379" cy="283285"/>
                <a:chOff x="1542545" y="5134917"/>
                <a:chExt cx="524379" cy="283285"/>
              </a:xfrm>
            </p:grpSpPr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3AFC418F-2F26-BEA1-BE8F-C7151DE2FE53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3F6E4266-8884-61F9-2529-BDC2BDBC1684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0" name="막힌 원호 5">
                  <a:extLst>
                    <a:ext uri="{FF2B5EF4-FFF2-40B4-BE49-F238E27FC236}">
                      <a16:creationId xmlns:a16="http://schemas.microsoft.com/office/drawing/2014/main" id="{53F3857A-4571-E790-C415-D1AA97913677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975431FF-3C62-55B9-1DBE-631FD8E9953E}"/>
                  </a:ext>
                </a:extLst>
              </p:cNvPr>
              <p:cNvGrpSpPr/>
              <p:nvPr/>
            </p:nvGrpSpPr>
            <p:grpSpPr>
              <a:xfrm>
                <a:off x="68821" y="3755843"/>
                <a:ext cx="524379" cy="283285"/>
                <a:chOff x="1542545" y="5134917"/>
                <a:chExt cx="524379" cy="283285"/>
              </a:xfrm>
            </p:grpSpPr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4B1FCAD1-51D3-85D0-33B0-D5831A9191E1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23F090B0-805E-0EFC-5583-F864D8E0B4AE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막힌 원호 5">
                  <a:extLst>
                    <a:ext uri="{FF2B5EF4-FFF2-40B4-BE49-F238E27FC236}">
                      <a16:creationId xmlns:a16="http://schemas.microsoft.com/office/drawing/2014/main" id="{367C5227-E11A-90F3-E8AB-D76121BBB1EE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E62B6361-EA7A-56FB-9679-4140DAF03C72}"/>
                  </a:ext>
                </a:extLst>
              </p:cNvPr>
              <p:cNvGrpSpPr/>
              <p:nvPr/>
            </p:nvGrpSpPr>
            <p:grpSpPr>
              <a:xfrm>
                <a:off x="52535" y="3449507"/>
                <a:ext cx="524379" cy="283285"/>
                <a:chOff x="1542545" y="5134917"/>
                <a:chExt cx="524379" cy="283285"/>
              </a:xfrm>
            </p:grpSpPr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6B69FD91-8326-F09D-286C-AD39B3150EB0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071E45D9-2B40-81B8-C6EB-AC10D98E4E04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막힌 원호 5">
                  <a:extLst>
                    <a:ext uri="{FF2B5EF4-FFF2-40B4-BE49-F238E27FC236}">
                      <a16:creationId xmlns:a16="http://schemas.microsoft.com/office/drawing/2014/main" id="{D5134446-8222-2182-4CA8-B84E8E085209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FB5B47F9-0796-2806-ABF6-5F4CAE9434F3}"/>
                  </a:ext>
                </a:extLst>
              </p:cNvPr>
              <p:cNvGrpSpPr/>
              <p:nvPr/>
            </p:nvGrpSpPr>
            <p:grpSpPr>
              <a:xfrm>
                <a:off x="36249" y="3143171"/>
                <a:ext cx="524379" cy="283285"/>
                <a:chOff x="1542545" y="5134917"/>
                <a:chExt cx="524379" cy="283285"/>
              </a:xfrm>
            </p:grpSpPr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EF7D7465-4AB9-FFAA-F9D2-FBD4E5D2C7DC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BBEA1BC4-9399-BAB8-80B8-76AD83B6A82E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" name="막힌 원호 5">
                  <a:extLst>
                    <a:ext uri="{FF2B5EF4-FFF2-40B4-BE49-F238E27FC236}">
                      <a16:creationId xmlns:a16="http://schemas.microsoft.com/office/drawing/2014/main" id="{BB31AF02-A61D-45F4-250D-54A00B11F7CF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52E2E481-3B68-7E7B-58AE-2F279CE81209}"/>
                  </a:ext>
                </a:extLst>
              </p:cNvPr>
              <p:cNvGrpSpPr/>
              <p:nvPr/>
            </p:nvGrpSpPr>
            <p:grpSpPr>
              <a:xfrm>
                <a:off x="19963" y="2836835"/>
                <a:ext cx="524379" cy="283285"/>
                <a:chOff x="1542545" y="5134917"/>
                <a:chExt cx="524379" cy="283285"/>
              </a:xfrm>
            </p:grpSpPr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E88D7C31-8C95-2012-16D5-B98F1B97F677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FE23F279-0007-76C7-4DCA-F1D3DD5EA7D8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막힌 원호 5">
                  <a:extLst>
                    <a:ext uri="{FF2B5EF4-FFF2-40B4-BE49-F238E27FC236}">
                      <a16:creationId xmlns:a16="http://schemas.microsoft.com/office/drawing/2014/main" id="{A080278D-0BAB-23F4-6787-2DE312FCC479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0378459-E56A-0FF0-7A5F-73EF7F680B06}"/>
                  </a:ext>
                </a:extLst>
              </p:cNvPr>
              <p:cNvGrpSpPr/>
              <p:nvPr/>
            </p:nvGrpSpPr>
            <p:grpSpPr>
              <a:xfrm>
                <a:off x="3677" y="2530499"/>
                <a:ext cx="524379" cy="283285"/>
                <a:chOff x="1542545" y="5134917"/>
                <a:chExt cx="524379" cy="283285"/>
              </a:xfrm>
            </p:grpSpPr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F7A64A44-B853-B0AC-6F39-92071B426991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0B7C1789-0CDA-005E-DBCA-0EF84DCE7427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막힌 원호 5">
                  <a:extLst>
                    <a:ext uri="{FF2B5EF4-FFF2-40B4-BE49-F238E27FC236}">
                      <a16:creationId xmlns:a16="http://schemas.microsoft.com/office/drawing/2014/main" id="{CC74F495-2637-1140-61A8-4050377C85EC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5CFE3717-A0AA-7C92-3A38-92A9A0298183}"/>
                  </a:ext>
                </a:extLst>
              </p:cNvPr>
              <p:cNvGrpSpPr/>
              <p:nvPr/>
            </p:nvGrpSpPr>
            <p:grpSpPr>
              <a:xfrm>
                <a:off x="-12609" y="2224163"/>
                <a:ext cx="524379" cy="283285"/>
                <a:chOff x="1542545" y="5134917"/>
                <a:chExt cx="524379" cy="283285"/>
              </a:xfrm>
            </p:grpSpPr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378298AD-A9E7-86AB-0689-BECF237EB537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35FC03A9-9419-4F20-19BE-6703E0D4A8E8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막힌 원호 5">
                  <a:extLst>
                    <a:ext uri="{FF2B5EF4-FFF2-40B4-BE49-F238E27FC236}">
                      <a16:creationId xmlns:a16="http://schemas.microsoft.com/office/drawing/2014/main" id="{17D9DD38-B1D8-3C49-808C-480821C8C31E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A7B9FAEC-2E71-4530-CFF9-552471A10511}"/>
                  </a:ext>
                </a:extLst>
              </p:cNvPr>
              <p:cNvGrpSpPr/>
              <p:nvPr/>
            </p:nvGrpSpPr>
            <p:grpSpPr>
              <a:xfrm>
                <a:off x="-28895" y="1917827"/>
                <a:ext cx="524379" cy="283285"/>
                <a:chOff x="1542545" y="5134917"/>
                <a:chExt cx="524379" cy="283285"/>
              </a:xfrm>
            </p:grpSpPr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629D4D9-ADFF-9004-7BD4-FA45154BDEED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8173D77C-855E-BDAF-D982-CDD19992AB52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막힌 원호 5">
                  <a:extLst>
                    <a:ext uri="{FF2B5EF4-FFF2-40B4-BE49-F238E27FC236}">
                      <a16:creationId xmlns:a16="http://schemas.microsoft.com/office/drawing/2014/main" id="{4A70D4DB-7882-8D58-A056-B97A81B0C851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1E839296-E9B4-7B77-84C8-0019CC723FE2}"/>
                  </a:ext>
                </a:extLst>
              </p:cNvPr>
              <p:cNvGrpSpPr/>
              <p:nvPr/>
            </p:nvGrpSpPr>
            <p:grpSpPr>
              <a:xfrm>
                <a:off x="-45181" y="1611491"/>
                <a:ext cx="524379" cy="283285"/>
                <a:chOff x="1542545" y="5134917"/>
                <a:chExt cx="524379" cy="283285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8F785739-BD42-B203-9D02-52FC2A7656D3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493F2D7A-DECA-E4BB-A9DF-525A21EEB9E5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막힌 원호 5">
                  <a:extLst>
                    <a:ext uri="{FF2B5EF4-FFF2-40B4-BE49-F238E27FC236}">
                      <a16:creationId xmlns:a16="http://schemas.microsoft.com/office/drawing/2014/main" id="{3972C75D-0425-38E1-A8AC-BAD79F30A928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9A1123C5-C02D-2CB2-17EA-D8D3FC556727}"/>
                  </a:ext>
                </a:extLst>
              </p:cNvPr>
              <p:cNvGrpSpPr/>
              <p:nvPr/>
            </p:nvGrpSpPr>
            <p:grpSpPr>
              <a:xfrm>
                <a:off x="-61467" y="1305155"/>
                <a:ext cx="524379" cy="283285"/>
                <a:chOff x="1542545" y="5134917"/>
                <a:chExt cx="524379" cy="283285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4795FAA6-2F4B-8973-1FBD-059AC6E302CC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3AC8FCB8-69C9-EE51-C182-685D2C557997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막힌 원호 5">
                  <a:extLst>
                    <a:ext uri="{FF2B5EF4-FFF2-40B4-BE49-F238E27FC236}">
                      <a16:creationId xmlns:a16="http://schemas.microsoft.com/office/drawing/2014/main" id="{13ED1D2F-32A8-D798-3D68-1991B5E1725A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9F664E6-7135-7B1C-1953-19B493545828}"/>
                  </a:ext>
                </a:extLst>
              </p:cNvPr>
              <p:cNvGrpSpPr/>
              <p:nvPr/>
            </p:nvGrpSpPr>
            <p:grpSpPr>
              <a:xfrm>
                <a:off x="-77753" y="998819"/>
                <a:ext cx="524379" cy="283285"/>
                <a:chOff x="1542545" y="5134917"/>
                <a:chExt cx="524379" cy="283285"/>
              </a:xfrm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7396E613-8D3D-F07E-832D-85A814D630AC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90320BBF-6DF5-C8EA-3084-5FA75678A63F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막힌 원호 5">
                  <a:extLst>
                    <a:ext uri="{FF2B5EF4-FFF2-40B4-BE49-F238E27FC236}">
                      <a16:creationId xmlns:a16="http://schemas.microsoft.com/office/drawing/2014/main" id="{B6D9385F-5185-2B40-CDFE-9FAB2CA9FCDD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23ED3FD6-B0C0-AA25-EFA0-1FB35CC36898}"/>
                  </a:ext>
                </a:extLst>
              </p:cNvPr>
              <p:cNvGrpSpPr/>
              <p:nvPr/>
            </p:nvGrpSpPr>
            <p:grpSpPr>
              <a:xfrm>
                <a:off x="-94039" y="692483"/>
                <a:ext cx="524379" cy="283285"/>
                <a:chOff x="1542545" y="5134917"/>
                <a:chExt cx="524379" cy="283285"/>
              </a:xfrm>
            </p:grpSpPr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DEF53F54-51AE-4DA6-DF9D-54848D27F8A4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0B4838BC-BBD7-1AC8-4710-00814C378FA9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막힌 원호 5">
                  <a:extLst>
                    <a:ext uri="{FF2B5EF4-FFF2-40B4-BE49-F238E27FC236}">
                      <a16:creationId xmlns:a16="http://schemas.microsoft.com/office/drawing/2014/main" id="{1AA720ED-9EE3-89FC-4460-1EAE749D1FDD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2DF9E3A0-436D-E33F-2B3E-4001035F7FD6}"/>
                  </a:ext>
                </a:extLst>
              </p:cNvPr>
              <p:cNvGrpSpPr/>
              <p:nvPr/>
            </p:nvGrpSpPr>
            <p:grpSpPr>
              <a:xfrm>
                <a:off x="-110325" y="386147"/>
                <a:ext cx="524379" cy="283285"/>
                <a:chOff x="1542545" y="5134917"/>
                <a:chExt cx="524379" cy="283285"/>
              </a:xfrm>
            </p:grpSpPr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079B98EA-E7EB-F4A5-E0A1-A5251135067B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C86405D5-B313-2A73-B979-D05B34E62768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막힌 원호 5">
                  <a:extLst>
                    <a:ext uri="{FF2B5EF4-FFF2-40B4-BE49-F238E27FC236}">
                      <a16:creationId xmlns:a16="http://schemas.microsoft.com/office/drawing/2014/main" id="{DA85E604-07DF-E44F-7172-D225DF237A8E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B188E0AB-491B-1274-22F3-3763C3094E86}"/>
                  </a:ext>
                </a:extLst>
              </p:cNvPr>
              <p:cNvGrpSpPr/>
              <p:nvPr/>
            </p:nvGrpSpPr>
            <p:grpSpPr>
              <a:xfrm>
                <a:off x="-126611" y="79811"/>
                <a:ext cx="524379" cy="283285"/>
                <a:chOff x="1542545" y="5134917"/>
                <a:chExt cx="524379" cy="283285"/>
              </a:xfrm>
            </p:grpSpPr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6A00CE73-0C5B-62B7-3912-7C52B17E6991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B070F467-8684-2329-BFC8-62B81848B1A4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1" name="막힌 원호 5">
                  <a:extLst>
                    <a:ext uri="{FF2B5EF4-FFF2-40B4-BE49-F238E27FC236}">
                      <a16:creationId xmlns:a16="http://schemas.microsoft.com/office/drawing/2014/main" id="{0392A086-3C9F-F97C-D2DB-41859481394D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D081A0A1-BAEE-C78B-859F-3078A8FD3A65}"/>
                  </a:ext>
                </a:extLst>
              </p:cNvPr>
              <p:cNvSpPr/>
              <p:nvPr/>
            </p:nvSpPr>
            <p:spPr>
              <a:xfrm>
                <a:off x="533400" y="6543675"/>
                <a:ext cx="150019" cy="78581"/>
              </a:xfrm>
              <a:custGeom>
                <a:avLst/>
                <a:gdLst>
                  <a:gd name="connsiteX0" fmla="*/ 150019 w 150019"/>
                  <a:gd name="connsiteY0" fmla="*/ 78581 h 78581"/>
                  <a:gd name="connsiteX1" fmla="*/ 88106 w 150019"/>
                  <a:gd name="connsiteY1" fmla="*/ 28575 h 78581"/>
                  <a:gd name="connsiteX2" fmla="*/ 0 w 150019"/>
                  <a:gd name="connsiteY2" fmla="*/ 0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019" h="78581">
                    <a:moveTo>
                      <a:pt x="150019" y="78581"/>
                    </a:moveTo>
                    <a:cubicBezTo>
                      <a:pt x="131564" y="60126"/>
                      <a:pt x="113109" y="41672"/>
                      <a:pt x="88106" y="28575"/>
                    </a:cubicBezTo>
                    <a:cubicBezTo>
                      <a:pt x="63103" y="15478"/>
                      <a:pt x="31551" y="7739"/>
                      <a:pt x="0" y="0"/>
                    </a:cubicBezTo>
                  </a:path>
                </a:pathLst>
              </a:custGeom>
              <a:noFill/>
              <a:ln w="22225"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2" name="말풍선: 모서리가 둥근 사각형 131">
            <a:extLst>
              <a:ext uri="{FF2B5EF4-FFF2-40B4-BE49-F238E27FC236}">
                <a16:creationId xmlns:a16="http://schemas.microsoft.com/office/drawing/2014/main" id="{7E593D2C-7D57-6579-28EA-DBC33E2D173D}"/>
              </a:ext>
            </a:extLst>
          </p:cNvPr>
          <p:cNvSpPr/>
          <p:nvPr/>
        </p:nvSpPr>
        <p:spPr>
          <a:xfrm>
            <a:off x="502024" y="1775011"/>
            <a:ext cx="2097741" cy="1161111"/>
          </a:xfrm>
          <a:prstGeom prst="wedgeRoundRectCallout">
            <a:avLst>
              <a:gd name="adj1" fmla="val 40188"/>
              <a:gd name="adj2" fmla="val 97300"/>
              <a:gd name="adj3" fmla="val 16667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말풍선: 모서리가 둥근 사각형 132">
            <a:extLst>
              <a:ext uri="{FF2B5EF4-FFF2-40B4-BE49-F238E27FC236}">
                <a16:creationId xmlns:a16="http://schemas.microsoft.com/office/drawing/2014/main" id="{C6890C58-0B2F-76CC-AE4E-B54957602548}"/>
              </a:ext>
            </a:extLst>
          </p:cNvPr>
          <p:cNvSpPr/>
          <p:nvPr/>
        </p:nvSpPr>
        <p:spPr>
          <a:xfrm rot="10800000">
            <a:off x="7951693" y="4714611"/>
            <a:ext cx="3301695" cy="1390354"/>
          </a:xfrm>
          <a:prstGeom prst="wedgeRoundRectCallout">
            <a:avLst>
              <a:gd name="adj1" fmla="val -2538"/>
              <a:gd name="adj2" fmla="val 148837"/>
              <a:gd name="adj3" fmla="val 16667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3E7CDE-14C0-D14B-E1BF-DCD682D81769}"/>
              </a:ext>
            </a:extLst>
          </p:cNvPr>
          <p:cNvSpPr txBox="1"/>
          <p:nvPr/>
        </p:nvSpPr>
        <p:spPr>
          <a:xfrm>
            <a:off x="206372" y="1943475"/>
            <a:ext cx="2696547" cy="795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약속 장소에 의한 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중간지점</a:t>
            </a:r>
            <a:r>
              <a:rPr lang="en-US" altLang="ko-KR" sz="1600" dirty="0"/>
              <a:t> </a:t>
            </a:r>
            <a:r>
              <a:rPr lang="ko-KR" altLang="en-US" sz="1600" dirty="0"/>
              <a:t>측정 어플</a:t>
            </a:r>
            <a:r>
              <a:rPr lang="en-US" altLang="ko-KR" sz="1600" dirty="0"/>
              <a:t>!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247AA1-62D2-C6F3-9CF7-32FDE19536DF}"/>
              </a:ext>
            </a:extLst>
          </p:cNvPr>
          <p:cNvSpPr txBox="1"/>
          <p:nvPr/>
        </p:nvSpPr>
        <p:spPr>
          <a:xfrm>
            <a:off x="7998359" y="4871043"/>
            <a:ext cx="31659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약속 상대와 약속장소를 </a:t>
            </a:r>
            <a:endParaRPr lang="en-US" altLang="ko-KR" sz="1600" dirty="0"/>
          </a:p>
          <a:p>
            <a:pPr algn="ctr"/>
            <a:r>
              <a:rPr lang="ko-KR" altLang="en-US" sz="1600" dirty="0"/>
              <a:t>선정하기 어려울 때 서로의 위치를 </a:t>
            </a:r>
            <a:endParaRPr lang="en-US" altLang="ko-KR" sz="1600" dirty="0"/>
          </a:p>
          <a:p>
            <a:pPr algn="ctr"/>
            <a:r>
              <a:rPr lang="ko-KR" altLang="en-US" sz="1600" dirty="0"/>
              <a:t>입력하면 빅데이터 기반으로 </a:t>
            </a:r>
            <a:endParaRPr lang="en-US" altLang="ko-KR" sz="1600" dirty="0"/>
          </a:p>
          <a:p>
            <a:pPr algn="ctr"/>
            <a:r>
              <a:rPr lang="ko-KR" altLang="en-US" sz="1600" dirty="0"/>
              <a:t>약속 장소 및 교통을 추천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7354531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37196" y="-24047"/>
            <a:ext cx="12438576" cy="6891330"/>
            <a:chOff x="-37196" y="-24047"/>
            <a:chExt cx="12438576" cy="6891330"/>
          </a:xfrm>
        </p:grpSpPr>
        <p:grpSp>
          <p:nvGrpSpPr>
            <p:cNvPr id="3" name="그룹 2"/>
            <p:cNvGrpSpPr/>
            <p:nvPr/>
          </p:nvGrpSpPr>
          <p:grpSpPr>
            <a:xfrm flipH="1">
              <a:off x="-37196" y="6643669"/>
              <a:ext cx="11956142" cy="223614"/>
              <a:chOff x="189372" y="7436997"/>
              <a:chExt cx="11956142" cy="317487"/>
            </a:xfrm>
          </p:grpSpPr>
          <p:sp>
            <p:nvSpPr>
              <p:cNvPr id="2060" name="직각 삼각형 2059">
                <a:extLst>
                  <a:ext uri="{FF2B5EF4-FFF2-40B4-BE49-F238E27FC236}">
                    <a16:creationId xmlns:a16="http://schemas.microsoft.com/office/drawing/2014/main" id="{EC8B7104-B756-469E-306C-759BE004967D}"/>
                  </a:ext>
                </a:extLst>
              </p:cNvPr>
              <p:cNvSpPr/>
              <p:nvPr/>
            </p:nvSpPr>
            <p:spPr>
              <a:xfrm flipH="1">
                <a:off x="314768" y="7436997"/>
                <a:ext cx="11807343" cy="31694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049" name="직선 연결선 2048">
                <a:extLst>
                  <a:ext uri="{FF2B5EF4-FFF2-40B4-BE49-F238E27FC236}">
                    <a16:creationId xmlns:a16="http://schemas.microsoft.com/office/drawing/2014/main" id="{689F8FA0-C81B-CF69-CE0E-311A8EE35F9E}"/>
                  </a:ext>
                </a:extLst>
              </p:cNvPr>
              <p:cNvCxnSpPr>
                <a:cxnSpLocks/>
                <a:endCxn id="2060" idx="0"/>
              </p:cNvCxnSpPr>
              <p:nvPr/>
            </p:nvCxnSpPr>
            <p:spPr>
              <a:xfrm flipV="1">
                <a:off x="189372" y="7436997"/>
                <a:ext cx="11932739" cy="317487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38100" dir="540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F156C950-E4E5-FA68-6471-65BA10AEB0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372" y="7500048"/>
                <a:ext cx="11932740" cy="254436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820FF771-EDFE-5EEF-FD24-5CBEE5ED2E98}"/>
                  </a:ext>
                </a:extLst>
              </p:cNvPr>
              <p:cNvCxnSpPr>
                <a:cxnSpLocks/>
                <a:endCxn id="2060" idx="1"/>
              </p:cNvCxnSpPr>
              <p:nvPr/>
            </p:nvCxnSpPr>
            <p:spPr>
              <a:xfrm flipV="1">
                <a:off x="189372" y="7595467"/>
                <a:ext cx="11932739" cy="159017"/>
              </a:xfrm>
              <a:prstGeom prst="line">
                <a:avLst/>
              </a:prstGeom>
              <a:ln w="25400" cmpd="dbl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812169D0-365A-5ED4-E454-77DDEE234B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177" y="7666658"/>
                <a:ext cx="11738337" cy="74533"/>
              </a:xfrm>
              <a:prstGeom prst="line">
                <a:avLst/>
              </a:prstGeom>
              <a:ln w="25400" cmpd="dbl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3273B59-B979-E39E-D1B6-9C53DDBB1424}"/>
                </a:ext>
              </a:extLst>
            </p:cNvPr>
            <p:cNvGrpSpPr/>
            <p:nvPr/>
          </p:nvGrpSpPr>
          <p:grpSpPr>
            <a:xfrm rot="251599">
              <a:off x="11534995" y="-24047"/>
              <a:ext cx="866385" cy="6888984"/>
              <a:chOff x="-126611" y="-31021"/>
              <a:chExt cx="866385" cy="688898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DBDAFF-8F67-CE70-BFAA-9E2AF0D00D57}"/>
                  </a:ext>
                </a:extLst>
              </p:cNvPr>
              <p:cNvSpPr/>
              <p:nvPr/>
            </p:nvSpPr>
            <p:spPr>
              <a:xfrm rot="21438659">
                <a:off x="245765" y="-31021"/>
                <a:ext cx="134088" cy="68889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innerShdw dist="508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A84F6EAA-3B9A-3FB7-6A06-F991661B1FB8}"/>
                  </a:ext>
                </a:extLst>
              </p:cNvPr>
              <p:cNvGrpSpPr/>
              <p:nvPr/>
            </p:nvGrpSpPr>
            <p:grpSpPr>
              <a:xfrm>
                <a:off x="215395" y="6512867"/>
                <a:ext cx="524379" cy="283285"/>
                <a:chOff x="1542545" y="5134917"/>
                <a:chExt cx="524379" cy="283285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B9F089A3-A5FD-1DF1-148E-51A7D22768A9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BB805549-9C14-54D0-529F-A56B903734FA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" name="막힌 원호 5">
                  <a:extLst>
                    <a:ext uri="{FF2B5EF4-FFF2-40B4-BE49-F238E27FC236}">
                      <a16:creationId xmlns:a16="http://schemas.microsoft.com/office/drawing/2014/main" id="{FDD33F93-4067-5BE2-F519-D989DC98CF97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7BA6EF01-2F63-FD58-2AEA-688DFF43AC61}"/>
                  </a:ext>
                </a:extLst>
              </p:cNvPr>
              <p:cNvGrpSpPr/>
              <p:nvPr/>
            </p:nvGrpSpPr>
            <p:grpSpPr>
              <a:xfrm>
                <a:off x="199109" y="6206531"/>
                <a:ext cx="524379" cy="283285"/>
                <a:chOff x="1542545" y="5134917"/>
                <a:chExt cx="524379" cy="283285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51426AD8-6238-3308-5509-8001077D31A1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C61391AD-E4DD-168F-B2A6-69BCA56C7840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0" name="막힌 원호 5">
                  <a:extLst>
                    <a:ext uri="{FF2B5EF4-FFF2-40B4-BE49-F238E27FC236}">
                      <a16:creationId xmlns:a16="http://schemas.microsoft.com/office/drawing/2014/main" id="{551F1037-6EB2-C2C4-93CE-95D4F84EA7E8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FC8C52F5-32B3-3774-8F7E-AFC6BC914F5F}"/>
                  </a:ext>
                </a:extLst>
              </p:cNvPr>
              <p:cNvGrpSpPr/>
              <p:nvPr/>
            </p:nvGrpSpPr>
            <p:grpSpPr>
              <a:xfrm>
                <a:off x="182823" y="5900195"/>
                <a:ext cx="524379" cy="283285"/>
                <a:chOff x="1542545" y="5134917"/>
                <a:chExt cx="524379" cy="283285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F7693A80-73D4-EF0C-E56C-0D5CECE94016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52B853DD-283F-5CDE-CC4B-B5048999044C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막힌 원호 5">
                  <a:extLst>
                    <a:ext uri="{FF2B5EF4-FFF2-40B4-BE49-F238E27FC236}">
                      <a16:creationId xmlns:a16="http://schemas.microsoft.com/office/drawing/2014/main" id="{E05DF08B-90EC-A1D9-C67C-B93E83BBDC1C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BFF45F4A-60A9-8226-E920-3E37BA87E6B6}"/>
                  </a:ext>
                </a:extLst>
              </p:cNvPr>
              <p:cNvGrpSpPr/>
              <p:nvPr/>
            </p:nvGrpSpPr>
            <p:grpSpPr>
              <a:xfrm>
                <a:off x="166537" y="5593859"/>
                <a:ext cx="524379" cy="283285"/>
                <a:chOff x="1542545" y="5134917"/>
                <a:chExt cx="524379" cy="283285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2E9E1287-730F-DAF6-EAC2-CF0A18B395DD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01F414FE-7D03-DB4D-3D99-69C9DD119A8F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" name="막힌 원호 5">
                  <a:extLst>
                    <a:ext uri="{FF2B5EF4-FFF2-40B4-BE49-F238E27FC236}">
                      <a16:creationId xmlns:a16="http://schemas.microsoft.com/office/drawing/2014/main" id="{397ACC39-CB89-EE75-0DB9-CF0F3A67E58B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AE9B605D-5F59-9D17-B5D3-D864924387F5}"/>
                  </a:ext>
                </a:extLst>
              </p:cNvPr>
              <p:cNvGrpSpPr/>
              <p:nvPr/>
            </p:nvGrpSpPr>
            <p:grpSpPr>
              <a:xfrm>
                <a:off x="150251" y="5287523"/>
                <a:ext cx="524379" cy="283285"/>
                <a:chOff x="1542545" y="5134917"/>
                <a:chExt cx="524379" cy="283285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F8AA1F0A-8018-4346-1BAD-03A85437F201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451F9D3F-F91A-87D7-EAFD-9378F3AD3827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2" name="막힌 원호 5">
                  <a:extLst>
                    <a:ext uri="{FF2B5EF4-FFF2-40B4-BE49-F238E27FC236}">
                      <a16:creationId xmlns:a16="http://schemas.microsoft.com/office/drawing/2014/main" id="{6D52A1C1-525E-DE1C-D230-4428B2BD3DF4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9F69747B-9855-A78D-0667-F0D07E0898AD}"/>
                  </a:ext>
                </a:extLst>
              </p:cNvPr>
              <p:cNvGrpSpPr/>
              <p:nvPr/>
            </p:nvGrpSpPr>
            <p:grpSpPr>
              <a:xfrm>
                <a:off x="133965" y="4981187"/>
                <a:ext cx="524379" cy="283285"/>
                <a:chOff x="1542545" y="5134917"/>
                <a:chExt cx="524379" cy="283285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61CD462A-D205-79AD-FAF1-EDDC5A28617B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2E7AACE3-E237-7DC2-7DC1-116268D579D6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6" name="막힌 원호 5">
                  <a:extLst>
                    <a:ext uri="{FF2B5EF4-FFF2-40B4-BE49-F238E27FC236}">
                      <a16:creationId xmlns:a16="http://schemas.microsoft.com/office/drawing/2014/main" id="{8A09F57B-9287-0C41-3CC9-F545873C8868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1ECEAB6F-E60B-817D-81F0-583CE0B19965}"/>
                  </a:ext>
                </a:extLst>
              </p:cNvPr>
              <p:cNvGrpSpPr/>
              <p:nvPr/>
            </p:nvGrpSpPr>
            <p:grpSpPr>
              <a:xfrm>
                <a:off x="117679" y="4674851"/>
                <a:ext cx="524379" cy="283285"/>
                <a:chOff x="1542545" y="5134917"/>
                <a:chExt cx="524379" cy="283285"/>
              </a:xfrm>
            </p:grpSpPr>
            <p:sp>
              <p:nvSpPr>
                <p:cNvPr id="128" name="타원 127">
                  <a:extLst>
                    <a:ext uri="{FF2B5EF4-FFF2-40B4-BE49-F238E27FC236}">
                      <a16:creationId xmlns:a16="http://schemas.microsoft.com/office/drawing/2014/main" id="{2CC4C2A3-D694-C747-2A4A-5FD0C2B38D89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968B72FE-4315-3937-3555-E9F2CEAADACE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막힌 원호 5">
                  <a:extLst>
                    <a:ext uri="{FF2B5EF4-FFF2-40B4-BE49-F238E27FC236}">
                      <a16:creationId xmlns:a16="http://schemas.microsoft.com/office/drawing/2014/main" id="{6D4FF411-683B-5E90-5F23-688B0582DBF5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388969B7-A5FA-9FB7-47C8-C84C61F84F6A}"/>
                  </a:ext>
                </a:extLst>
              </p:cNvPr>
              <p:cNvGrpSpPr/>
              <p:nvPr/>
            </p:nvGrpSpPr>
            <p:grpSpPr>
              <a:xfrm>
                <a:off x="101393" y="4368515"/>
                <a:ext cx="524379" cy="283285"/>
                <a:chOff x="1542545" y="5134917"/>
                <a:chExt cx="524379" cy="283285"/>
              </a:xfrm>
            </p:grpSpPr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5C98F77A-F009-A32F-B06B-51C6F253BE44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61E43592-A0A7-B8EC-B1FD-1CC2E7963733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막힌 원호 5">
                  <a:extLst>
                    <a:ext uri="{FF2B5EF4-FFF2-40B4-BE49-F238E27FC236}">
                      <a16:creationId xmlns:a16="http://schemas.microsoft.com/office/drawing/2014/main" id="{A1615933-3E94-0A17-1864-5F5773AD7AAD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00DB7E1A-ABC6-4745-14DC-B123C68E241A}"/>
                  </a:ext>
                </a:extLst>
              </p:cNvPr>
              <p:cNvGrpSpPr/>
              <p:nvPr/>
            </p:nvGrpSpPr>
            <p:grpSpPr>
              <a:xfrm>
                <a:off x="85107" y="4062179"/>
                <a:ext cx="524379" cy="283285"/>
                <a:chOff x="1542545" y="5134917"/>
                <a:chExt cx="524379" cy="283285"/>
              </a:xfrm>
            </p:grpSpPr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5F85CF23-182D-1958-0AD0-B57AE1A941C3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타원 136">
                  <a:extLst>
                    <a:ext uri="{FF2B5EF4-FFF2-40B4-BE49-F238E27FC236}">
                      <a16:creationId xmlns:a16="http://schemas.microsoft.com/office/drawing/2014/main" id="{5B002F3C-8C19-6634-E5F1-48C8A43D9E1D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막힌 원호 5">
                  <a:extLst>
                    <a:ext uri="{FF2B5EF4-FFF2-40B4-BE49-F238E27FC236}">
                      <a16:creationId xmlns:a16="http://schemas.microsoft.com/office/drawing/2014/main" id="{C4AB2E50-B703-AF13-1B88-E39D39919E0E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237F7AFA-20E1-FD6D-D4A1-8C8288050F73}"/>
                  </a:ext>
                </a:extLst>
              </p:cNvPr>
              <p:cNvGrpSpPr/>
              <p:nvPr/>
            </p:nvGrpSpPr>
            <p:grpSpPr>
              <a:xfrm>
                <a:off x="68821" y="3755843"/>
                <a:ext cx="524379" cy="283285"/>
                <a:chOff x="1542545" y="5134917"/>
                <a:chExt cx="524379" cy="283285"/>
              </a:xfrm>
            </p:grpSpPr>
            <p:sp>
              <p:nvSpPr>
                <p:cNvPr id="140" name="타원 139">
                  <a:extLst>
                    <a:ext uri="{FF2B5EF4-FFF2-40B4-BE49-F238E27FC236}">
                      <a16:creationId xmlns:a16="http://schemas.microsoft.com/office/drawing/2014/main" id="{9C08EB70-998E-822C-5C78-8AAC43BC2FB6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타원 140">
                  <a:extLst>
                    <a:ext uri="{FF2B5EF4-FFF2-40B4-BE49-F238E27FC236}">
                      <a16:creationId xmlns:a16="http://schemas.microsoft.com/office/drawing/2014/main" id="{11F6FB34-63A4-11D0-B2C4-1A4667D4EFBD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막힌 원호 5">
                  <a:extLst>
                    <a:ext uri="{FF2B5EF4-FFF2-40B4-BE49-F238E27FC236}">
                      <a16:creationId xmlns:a16="http://schemas.microsoft.com/office/drawing/2014/main" id="{C723A3D5-3E0E-37C6-08C3-EFDA16EE1A43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32099B58-8496-53F4-CD19-925692FC01BF}"/>
                  </a:ext>
                </a:extLst>
              </p:cNvPr>
              <p:cNvGrpSpPr/>
              <p:nvPr/>
            </p:nvGrpSpPr>
            <p:grpSpPr>
              <a:xfrm>
                <a:off x="52535" y="3449507"/>
                <a:ext cx="524379" cy="283285"/>
                <a:chOff x="1542545" y="5134917"/>
                <a:chExt cx="524379" cy="283285"/>
              </a:xfrm>
            </p:grpSpPr>
            <p:sp>
              <p:nvSpPr>
                <p:cNvPr id="144" name="타원 143">
                  <a:extLst>
                    <a:ext uri="{FF2B5EF4-FFF2-40B4-BE49-F238E27FC236}">
                      <a16:creationId xmlns:a16="http://schemas.microsoft.com/office/drawing/2014/main" id="{F06672CE-9C98-2449-BF06-C0EC60EDFEEA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타원 144">
                  <a:extLst>
                    <a:ext uri="{FF2B5EF4-FFF2-40B4-BE49-F238E27FC236}">
                      <a16:creationId xmlns:a16="http://schemas.microsoft.com/office/drawing/2014/main" id="{BAB56070-0795-E9E5-BD9B-464606A084A3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막힌 원호 5">
                  <a:extLst>
                    <a:ext uri="{FF2B5EF4-FFF2-40B4-BE49-F238E27FC236}">
                      <a16:creationId xmlns:a16="http://schemas.microsoft.com/office/drawing/2014/main" id="{04C8E17D-DC8C-664C-36EB-4314442B8D69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99C9F732-04C6-657F-070F-977B09D68B0B}"/>
                  </a:ext>
                </a:extLst>
              </p:cNvPr>
              <p:cNvGrpSpPr/>
              <p:nvPr/>
            </p:nvGrpSpPr>
            <p:grpSpPr>
              <a:xfrm>
                <a:off x="36249" y="3143171"/>
                <a:ext cx="524379" cy="283285"/>
                <a:chOff x="1542545" y="5134917"/>
                <a:chExt cx="524379" cy="283285"/>
              </a:xfrm>
            </p:grpSpPr>
            <p:sp>
              <p:nvSpPr>
                <p:cNvPr id="148" name="타원 147">
                  <a:extLst>
                    <a:ext uri="{FF2B5EF4-FFF2-40B4-BE49-F238E27FC236}">
                      <a16:creationId xmlns:a16="http://schemas.microsoft.com/office/drawing/2014/main" id="{3C6C8D30-CDDE-F413-A73D-F34D16F58027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타원 148">
                  <a:extLst>
                    <a:ext uri="{FF2B5EF4-FFF2-40B4-BE49-F238E27FC236}">
                      <a16:creationId xmlns:a16="http://schemas.microsoft.com/office/drawing/2014/main" id="{ED2E59C2-16F9-2DAC-4032-11855818D4C4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막힌 원호 5">
                  <a:extLst>
                    <a:ext uri="{FF2B5EF4-FFF2-40B4-BE49-F238E27FC236}">
                      <a16:creationId xmlns:a16="http://schemas.microsoft.com/office/drawing/2014/main" id="{59D23B74-354C-8734-74DD-33AF12AF4D67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9E4B3B96-9B1A-6905-C2F3-185BA4390D88}"/>
                  </a:ext>
                </a:extLst>
              </p:cNvPr>
              <p:cNvGrpSpPr/>
              <p:nvPr/>
            </p:nvGrpSpPr>
            <p:grpSpPr>
              <a:xfrm>
                <a:off x="19963" y="2836835"/>
                <a:ext cx="524379" cy="283285"/>
                <a:chOff x="1542545" y="5134917"/>
                <a:chExt cx="524379" cy="283285"/>
              </a:xfrm>
            </p:grpSpPr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4135A27A-15DB-1794-4CDF-F31E1512FABD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1545E95B-20D4-4833-5405-524E4EEAAC14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4" name="막힌 원호 5">
                  <a:extLst>
                    <a:ext uri="{FF2B5EF4-FFF2-40B4-BE49-F238E27FC236}">
                      <a16:creationId xmlns:a16="http://schemas.microsoft.com/office/drawing/2014/main" id="{34A559AB-C2EE-E1D3-59BB-0A894BC8FD4C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1A24ED0F-C465-E14F-774E-6A209CD485F1}"/>
                  </a:ext>
                </a:extLst>
              </p:cNvPr>
              <p:cNvGrpSpPr/>
              <p:nvPr/>
            </p:nvGrpSpPr>
            <p:grpSpPr>
              <a:xfrm>
                <a:off x="3677" y="2530499"/>
                <a:ext cx="524379" cy="283285"/>
                <a:chOff x="1542545" y="5134917"/>
                <a:chExt cx="524379" cy="283285"/>
              </a:xfrm>
            </p:grpSpPr>
            <p:sp>
              <p:nvSpPr>
                <p:cNvPr id="156" name="타원 155">
                  <a:extLst>
                    <a:ext uri="{FF2B5EF4-FFF2-40B4-BE49-F238E27FC236}">
                      <a16:creationId xmlns:a16="http://schemas.microsoft.com/office/drawing/2014/main" id="{966A5FB9-95FE-3164-14CC-1A0D1104D5A3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73171DDC-D033-57DD-95DC-AD983FE8B15E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막힌 원호 5">
                  <a:extLst>
                    <a:ext uri="{FF2B5EF4-FFF2-40B4-BE49-F238E27FC236}">
                      <a16:creationId xmlns:a16="http://schemas.microsoft.com/office/drawing/2014/main" id="{29857AA3-882F-58FC-D1A8-A581A8B775D5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9B62A540-C80D-1F12-78A0-6831A4EC2082}"/>
                  </a:ext>
                </a:extLst>
              </p:cNvPr>
              <p:cNvGrpSpPr/>
              <p:nvPr/>
            </p:nvGrpSpPr>
            <p:grpSpPr>
              <a:xfrm>
                <a:off x="-12609" y="2224163"/>
                <a:ext cx="524379" cy="283285"/>
                <a:chOff x="1542545" y="5134917"/>
                <a:chExt cx="524379" cy="283285"/>
              </a:xfrm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FD014415-B504-C694-FE03-6806525FD2CA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5088101C-7153-95A8-E278-67B0BCBA596F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막힌 원호 5">
                  <a:extLst>
                    <a:ext uri="{FF2B5EF4-FFF2-40B4-BE49-F238E27FC236}">
                      <a16:creationId xmlns:a16="http://schemas.microsoft.com/office/drawing/2014/main" id="{7F807D50-BA0B-0F52-DFFC-19553D7264D8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F98A9BA3-1514-83A1-BA7E-5B96D6FDB8E4}"/>
                  </a:ext>
                </a:extLst>
              </p:cNvPr>
              <p:cNvGrpSpPr/>
              <p:nvPr/>
            </p:nvGrpSpPr>
            <p:grpSpPr>
              <a:xfrm>
                <a:off x="-28895" y="1917827"/>
                <a:ext cx="524379" cy="283285"/>
                <a:chOff x="1542545" y="5134917"/>
                <a:chExt cx="524379" cy="283285"/>
              </a:xfrm>
            </p:grpSpPr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A0297462-991D-124B-435B-DD13F26D3D1D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F2335FA8-74CF-26A4-1753-CE437417BB77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막힌 원호 5">
                  <a:extLst>
                    <a:ext uri="{FF2B5EF4-FFF2-40B4-BE49-F238E27FC236}">
                      <a16:creationId xmlns:a16="http://schemas.microsoft.com/office/drawing/2014/main" id="{CC1639FC-E73E-56F2-C1F5-C794C231F782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0B777128-1F13-D1FF-627F-EEBDC2A22045}"/>
                  </a:ext>
                </a:extLst>
              </p:cNvPr>
              <p:cNvGrpSpPr/>
              <p:nvPr/>
            </p:nvGrpSpPr>
            <p:grpSpPr>
              <a:xfrm>
                <a:off x="-45181" y="1611491"/>
                <a:ext cx="524379" cy="283285"/>
                <a:chOff x="1542545" y="5134917"/>
                <a:chExt cx="524379" cy="283285"/>
              </a:xfrm>
            </p:grpSpPr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5BBB9C2E-AE3B-4A2A-C709-9830308B4118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타원 168">
                  <a:extLst>
                    <a:ext uri="{FF2B5EF4-FFF2-40B4-BE49-F238E27FC236}">
                      <a16:creationId xmlns:a16="http://schemas.microsoft.com/office/drawing/2014/main" id="{16FBADE9-465F-1BD6-911A-0ABA5C22B2C2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막힌 원호 5">
                  <a:extLst>
                    <a:ext uri="{FF2B5EF4-FFF2-40B4-BE49-F238E27FC236}">
                      <a16:creationId xmlns:a16="http://schemas.microsoft.com/office/drawing/2014/main" id="{F833CDE5-8D7B-79EC-C25E-BFDC7B971182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6DC4F0CD-4089-B356-D0AA-F3B280895D59}"/>
                  </a:ext>
                </a:extLst>
              </p:cNvPr>
              <p:cNvGrpSpPr/>
              <p:nvPr/>
            </p:nvGrpSpPr>
            <p:grpSpPr>
              <a:xfrm>
                <a:off x="-61467" y="1305155"/>
                <a:ext cx="524379" cy="283285"/>
                <a:chOff x="1542545" y="5134917"/>
                <a:chExt cx="524379" cy="283285"/>
              </a:xfrm>
            </p:grpSpPr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45880456-06F9-6B8E-6E7D-7AC58D8A65F5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타원 172">
                  <a:extLst>
                    <a:ext uri="{FF2B5EF4-FFF2-40B4-BE49-F238E27FC236}">
                      <a16:creationId xmlns:a16="http://schemas.microsoft.com/office/drawing/2014/main" id="{1B639D03-15B1-FF9D-04B3-91688E8916E5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막힌 원호 5">
                  <a:extLst>
                    <a:ext uri="{FF2B5EF4-FFF2-40B4-BE49-F238E27FC236}">
                      <a16:creationId xmlns:a16="http://schemas.microsoft.com/office/drawing/2014/main" id="{8CF06C8A-AFC1-7834-E2A7-017E037387AB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66B092C6-0BD4-D0CA-E3BF-D2A619D442E1}"/>
                  </a:ext>
                </a:extLst>
              </p:cNvPr>
              <p:cNvGrpSpPr/>
              <p:nvPr/>
            </p:nvGrpSpPr>
            <p:grpSpPr>
              <a:xfrm>
                <a:off x="-77753" y="998819"/>
                <a:ext cx="524379" cy="283285"/>
                <a:chOff x="1542545" y="5134917"/>
                <a:chExt cx="524379" cy="283285"/>
              </a:xfrm>
            </p:grpSpPr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C7326C6F-D232-1B36-B2D8-8BA6C2B894D5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타원 176">
                  <a:extLst>
                    <a:ext uri="{FF2B5EF4-FFF2-40B4-BE49-F238E27FC236}">
                      <a16:creationId xmlns:a16="http://schemas.microsoft.com/office/drawing/2014/main" id="{4F9B1663-0AE1-4F4A-9EF6-2081D5D3F2D5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막힌 원호 5">
                  <a:extLst>
                    <a:ext uri="{FF2B5EF4-FFF2-40B4-BE49-F238E27FC236}">
                      <a16:creationId xmlns:a16="http://schemas.microsoft.com/office/drawing/2014/main" id="{0E779B45-B251-D1A7-6498-43580663FAFD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E93AD929-8D1A-A564-1AD6-126A5A7DC842}"/>
                  </a:ext>
                </a:extLst>
              </p:cNvPr>
              <p:cNvGrpSpPr/>
              <p:nvPr/>
            </p:nvGrpSpPr>
            <p:grpSpPr>
              <a:xfrm>
                <a:off x="-94039" y="692483"/>
                <a:ext cx="524379" cy="283285"/>
                <a:chOff x="1542545" y="5134917"/>
                <a:chExt cx="524379" cy="283285"/>
              </a:xfrm>
            </p:grpSpPr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96EFFD38-813C-8150-8A96-A7AC03C49E70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타원 180">
                  <a:extLst>
                    <a:ext uri="{FF2B5EF4-FFF2-40B4-BE49-F238E27FC236}">
                      <a16:creationId xmlns:a16="http://schemas.microsoft.com/office/drawing/2014/main" id="{F55BC1AE-5AF5-FF7A-4960-6330A54B898C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막힌 원호 5">
                  <a:extLst>
                    <a:ext uri="{FF2B5EF4-FFF2-40B4-BE49-F238E27FC236}">
                      <a16:creationId xmlns:a16="http://schemas.microsoft.com/office/drawing/2014/main" id="{3894E805-F781-76A2-A851-55A2A85418EE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40EC8BA3-EAAC-2651-F677-16272CDD567C}"/>
                  </a:ext>
                </a:extLst>
              </p:cNvPr>
              <p:cNvGrpSpPr/>
              <p:nvPr/>
            </p:nvGrpSpPr>
            <p:grpSpPr>
              <a:xfrm>
                <a:off x="-110325" y="386147"/>
                <a:ext cx="524379" cy="283285"/>
                <a:chOff x="1542545" y="5134917"/>
                <a:chExt cx="524379" cy="283285"/>
              </a:xfrm>
            </p:grpSpPr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CD5012E6-DB65-73ED-FD03-A17AA808FECC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타원 184">
                  <a:extLst>
                    <a:ext uri="{FF2B5EF4-FFF2-40B4-BE49-F238E27FC236}">
                      <a16:creationId xmlns:a16="http://schemas.microsoft.com/office/drawing/2014/main" id="{39C4B21B-64E5-124F-1B36-44B3038E5177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막힌 원호 5">
                  <a:extLst>
                    <a:ext uri="{FF2B5EF4-FFF2-40B4-BE49-F238E27FC236}">
                      <a16:creationId xmlns:a16="http://schemas.microsoft.com/office/drawing/2014/main" id="{BB8EDE47-D230-1488-3BD2-E372A3A8BD7E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506AB7A2-B92C-30D5-801C-F992EAD2B8D4}"/>
                  </a:ext>
                </a:extLst>
              </p:cNvPr>
              <p:cNvGrpSpPr/>
              <p:nvPr/>
            </p:nvGrpSpPr>
            <p:grpSpPr>
              <a:xfrm>
                <a:off x="-126611" y="79811"/>
                <a:ext cx="524379" cy="283285"/>
                <a:chOff x="1542545" y="5134917"/>
                <a:chExt cx="524379" cy="283285"/>
              </a:xfrm>
            </p:grpSpPr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CC5D1C80-1D91-A068-DAB6-AB4B08E92AB0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E475D8AC-CC90-D95A-57F2-32EF3083C197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막힌 원호 5">
                  <a:extLst>
                    <a:ext uri="{FF2B5EF4-FFF2-40B4-BE49-F238E27FC236}">
                      <a16:creationId xmlns:a16="http://schemas.microsoft.com/office/drawing/2014/main" id="{259B0049-108F-C667-32AC-F6D75213AE5C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59" name="자유형: 도형 2058">
                <a:extLst>
                  <a:ext uri="{FF2B5EF4-FFF2-40B4-BE49-F238E27FC236}">
                    <a16:creationId xmlns:a16="http://schemas.microsoft.com/office/drawing/2014/main" id="{BC3740C9-4EDE-842B-FA6D-40538AF88BA1}"/>
                  </a:ext>
                </a:extLst>
              </p:cNvPr>
              <p:cNvSpPr/>
              <p:nvPr/>
            </p:nvSpPr>
            <p:spPr>
              <a:xfrm>
                <a:off x="533400" y="6543675"/>
                <a:ext cx="150019" cy="78581"/>
              </a:xfrm>
              <a:custGeom>
                <a:avLst/>
                <a:gdLst>
                  <a:gd name="connsiteX0" fmla="*/ 150019 w 150019"/>
                  <a:gd name="connsiteY0" fmla="*/ 78581 h 78581"/>
                  <a:gd name="connsiteX1" fmla="*/ 88106 w 150019"/>
                  <a:gd name="connsiteY1" fmla="*/ 28575 h 78581"/>
                  <a:gd name="connsiteX2" fmla="*/ 0 w 150019"/>
                  <a:gd name="connsiteY2" fmla="*/ 0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019" h="78581">
                    <a:moveTo>
                      <a:pt x="150019" y="78581"/>
                    </a:moveTo>
                    <a:cubicBezTo>
                      <a:pt x="131564" y="60126"/>
                      <a:pt x="113109" y="41672"/>
                      <a:pt x="88106" y="28575"/>
                    </a:cubicBezTo>
                    <a:cubicBezTo>
                      <a:pt x="63103" y="15478"/>
                      <a:pt x="31551" y="7739"/>
                      <a:pt x="0" y="0"/>
                    </a:cubicBezTo>
                  </a:path>
                </a:pathLst>
              </a:custGeom>
              <a:noFill/>
              <a:ln w="22225"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1" name="직사각형 190"/>
          <p:cNvSpPr/>
          <p:nvPr/>
        </p:nvSpPr>
        <p:spPr>
          <a:xfrm>
            <a:off x="3047001" y="126086"/>
            <a:ext cx="6096000" cy="6481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400" i="1" kern="0" dirty="0">
                <a:solidFill>
                  <a:srgbClr val="40404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MIRO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700" kern="0" dirty="0">
                <a:solidFill>
                  <a:srgbClr val="404040"/>
                </a:solidFill>
              </a:rPr>
              <a:t>For Your New Appointment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335F4-E012-ECA8-5EAF-3898B60171D1}"/>
              </a:ext>
            </a:extLst>
          </p:cNvPr>
          <p:cNvSpPr txBox="1"/>
          <p:nvPr/>
        </p:nvSpPr>
        <p:spPr>
          <a:xfrm>
            <a:off x="5557748" y="3022967"/>
            <a:ext cx="5827428" cy="2272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대학에 와서 다양한 지역에 있는 친구들을 만나게 되면서 학교가 아닌 다른 약속 장소에서 만날 때마다 서로 불편을 감수하게 되었습니다</a:t>
            </a:r>
            <a:r>
              <a:rPr lang="en-US" altLang="ko-KR" sz="1600" dirty="0"/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그래서 서로의 위치를 기반하여 중간지점을 최적의 루트로 가는 방법이 있으면 좋을 것 같다고 생각하였습니다</a:t>
            </a:r>
            <a:r>
              <a:rPr lang="en-US" altLang="ko-KR" sz="1600" dirty="0"/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결과적으로 전공을 살려 약속장소 중간지점 알려주는 앱을 만들어 생활의 편리함을 제공하고자 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46093C-33EE-2A41-34B9-939B16CE5EA2}"/>
              </a:ext>
            </a:extLst>
          </p:cNvPr>
          <p:cNvSpPr txBox="1"/>
          <p:nvPr/>
        </p:nvSpPr>
        <p:spPr>
          <a:xfrm>
            <a:off x="4300707" y="1543312"/>
            <a:ext cx="6179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FF1F3D"/>
                </a:solidFill>
              </a:rPr>
              <a:t>개발 배경 및 목표</a:t>
            </a:r>
            <a:endParaRPr lang="en-US" altLang="ko-KR" sz="2400" b="1" dirty="0">
              <a:solidFill>
                <a:srgbClr val="FF1F3D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7544F5-DE3B-992D-3CF8-297EA41E4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2" y="1412445"/>
            <a:ext cx="4344546" cy="434454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0B608C1-0066-C87B-64A2-42DE350B8038}"/>
              </a:ext>
            </a:extLst>
          </p:cNvPr>
          <p:cNvCxnSpPr>
            <a:cxnSpLocks/>
          </p:cNvCxnSpPr>
          <p:nvPr/>
        </p:nvCxnSpPr>
        <p:spPr>
          <a:xfrm>
            <a:off x="2494576" y="1760596"/>
            <a:ext cx="1937465" cy="2535"/>
          </a:xfrm>
          <a:prstGeom prst="line">
            <a:avLst/>
          </a:prstGeom>
          <a:ln w="28575">
            <a:solidFill>
              <a:srgbClr val="FF1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586925B-AAA9-9D56-E506-C0F9456F3C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1630680"/>
            <a:ext cx="1264920" cy="12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814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37196" y="-24047"/>
            <a:ext cx="12438576" cy="6891330"/>
            <a:chOff x="-37196" y="-24047"/>
            <a:chExt cx="12438576" cy="6891330"/>
          </a:xfrm>
        </p:grpSpPr>
        <p:grpSp>
          <p:nvGrpSpPr>
            <p:cNvPr id="3" name="그룹 2"/>
            <p:cNvGrpSpPr/>
            <p:nvPr/>
          </p:nvGrpSpPr>
          <p:grpSpPr>
            <a:xfrm flipH="1">
              <a:off x="-37196" y="6643669"/>
              <a:ext cx="11956142" cy="223614"/>
              <a:chOff x="189372" y="7436997"/>
              <a:chExt cx="11956142" cy="317487"/>
            </a:xfrm>
          </p:grpSpPr>
          <p:sp>
            <p:nvSpPr>
              <p:cNvPr id="2060" name="직각 삼각형 2059">
                <a:extLst>
                  <a:ext uri="{FF2B5EF4-FFF2-40B4-BE49-F238E27FC236}">
                    <a16:creationId xmlns:a16="http://schemas.microsoft.com/office/drawing/2014/main" id="{EC8B7104-B756-469E-306C-759BE004967D}"/>
                  </a:ext>
                </a:extLst>
              </p:cNvPr>
              <p:cNvSpPr/>
              <p:nvPr/>
            </p:nvSpPr>
            <p:spPr>
              <a:xfrm flipH="1">
                <a:off x="314768" y="7436997"/>
                <a:ext cx="11807343" cy="31694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049" name="직선 연결선 2048">
                <a:extLst>
                  <a:ext uri="{FF2B5EF4-FFF2-40B4-BE49-F238E27FC236}">
                    <a16:creationId xmlns:a16="http://schemas.microsoft.com/office/drawing/2014/main" id="{689F8FA0-C81B-CF69-CE0E-311A8EE35F9E}"/>
                  </a:ext>
                </a:extLst>
              </p:cNvPr>
              <p:cNvCxnSpPr>
                <a:cxnSpLocks/>
                <a:endCxn id="2060" idx="0"/>
              </p:cNvCxnSpPr>
              <p:nvPr/>
            </p:nvCxnSpPr>
            <p:spPr>
              <a:xfrm flipV="1">
                <a:off x="189372" y="7436997"/>
                <a:ext cx="11932739" cy="317487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38100" dir="540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F156C950-E4E5-FA68-6471-65BA10AEB0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372" y="7500048"/>
                <a:ext cx="11932740" cy="254436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820FF771-EDFE-5EEF-FD24-5CBEE5ED2E98}"/>
                  </a:ext>
                </a:extLst>
              </p:cNvPr>
              <p:cNvCxnSpPr>
                <a:cxnSpLocks/>
                <a:endCxn id="2060" idx="1"/>
              </p:cNvCxnSpPr>
              <p:nvPr/>
            </p:nvCxnSpPr>
            <p:spPr>
              <a:xfrm flipV="1">
                <a:off x="189372" y="7595467"/>
                <a:ext cx="11932739" cy="159017"/>
              </a:xfrm>
              <a:prstGeom prst="line">
                <a:avLst/>
              </a:prstGeom>
              <a:ln w="25400" cmpd="dbl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812169D0-365A-5ED4-E454-77DDEE234B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177" y="7666658"/>
                <a:ext cx="11738337" cy="74533"/>
              </a:xfrm>
              <a:prstGeom prst="line">
                <a:avLst/>
              </a:prstGeom>
              <a:ln w="25400" cmpd="dbl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3273B59-B979-E39E-D1B6-9C53DDBB1424}"/>
                </a:ext>
              </a:extLst>
            </p:cNvPr>
            <p:cNvGrpSpPr/>
            <p:nvPr/>
          </p:nvGrpSpPr>
          <p:grpSpPr>
            <a:xfrm rot="251599">
              <a:off x="11534995" y="-24047"/>
              <a:ext cx="866385" cy="6888984"/>
              <a:chOff x="-126611" y="-31021"/>
              <a:chExt cx="866385" cy="688898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DBDAFF-8F67-CE70-BFAA-9E2AF0D00D57}"/>
                  </a:ext>
                </a:extLst>
              </p:cNvPr>
              <p:cNvSpPr/>
              <p:nvPr/>
            </p:nvSpPr>
            <p:spPr>
              <a:xfrm rot="21438659">
                <a:off x="245765" y="-31021"/>
                <a:ext cx="134088" cy="68889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innerShdw dist="508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A84F6EAA-3B9A-3FB7-6A06-F991661B1FB8}"/>
                  </a:ext>
                </a:extLst>
              </p:cNvPr>
              <p:cNvGrpSpPr/>
              <p:nvPr/>
            </p:nvGrpSpPr>
            <p:grpSpPr>
              <a:xfrm>
                <a:off x="215395" y="6512867"/>
                <a:ext cx="524379" cy="283285"/>
                <a:chOff x="1542545" y="5134917"/>
                <a:chExt cx="524379" cy="283285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B9F089A3-A5FD-1DF1-148E-51A7D22768A9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BB805549-9C14-54D0-529F-A56B903734FA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" name="막힌 원호 5">
                  <a:extLst>
                    <a:ext uri="{FF2B5EF4-FFF2-40B4-BE49-F238E27FC236}">
                      <a16:creationId xmlns:a16="http://schemas.microsoft.com/office/drawing/2014/main" id="{FDD33F93-4067-5BE2-F519-D989DC98CF97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7BA6EF01-2F63-FD58-2AEA-688DFF43AC61}"/>
                  </a:ext>
                </a:extLst>
              </p:cNvPr>
              <p:cNvGrpSpPr/>
              <p:nvPr/>
            </p:nvGrpSpPr>
            <p:grpSpPr>
              <a:xfrm>
                <a:off x="199109" y="6206531"/>
                <a:ext cx="524379" cy="283285"/>
                <a:chOff x="1542545" y="5134917"/>
                <a:chExt cx="524379" cy="283285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51426AD8-6238-3308-5509-8001077D31A1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C61391AD-E4DD-168F-B2A6-69BCA56C7840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0" name="막힌 원호 5">
                  <a:extLst>
                    <a:ext uri="{FF2B5EF4-FFF2-40B4-BE49-F238E27FC236}">
                      <a16:creationId xmlns:a16="http://schemas.microsoft.com/office/drawing/2014/main" id="{551F1037-6EB2-C2C4-93CE-95D4F84EA7E8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FC8C52F5-32B3-3774-8F7E-AFC6BC914F5F}"/>
                  </a:ext>
                </a:extLst>
              </p:cNvPr>
              <p:cNvGrpSpPr/>
              <p:nvPr/>
            </p:nvGrpSpPr>
            <p:grpSpPr>
              <a:xfrm>
                <a:off x="182823" y="5900195"/>
                <a:ext cx="524379" cy="283285"/>
                <a:chOff x="1542545" y="5134917"/>
                <a:chExt cx="524379" cy="283285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F7693A80-73D4-EF0C-E56C-0D5CECE94016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52B853DD-283F-5CDE-CC4B-B5048999044C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막힌 원호 5">
                  <a:extLst>
                    <a:ext uri="{FF2B5EF4-FFF2-40B4-BE49-F238E27FC236}">
                      <a16:creationId xmlns:a16="http://schemas.microsoft.com/office/drawing/2014/main" id="{E05DF08B-90EC-A1D9-C67C-B93E83BBDC1C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BFF45F4A-60A9-8226-E920-3E37BA87E6B6}"/>
                  </a:ext>
                </a:extLst>
              </p:cNvPr>
              <p:cNvGrpSpPr/>
              <p:nvPr/>
            </p:nvGrpSpPr>
            <p:grpSpPr>
              <a:xfrm>
                <a:off x="166537" y="5593859"/>
                <a:ext cx="524379" cy="283285"/>
                <a:chOff x="1542545" y="5134917"/>
                <a:chExt cx="524379" cy="283285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2E9E1287-730F-DAF6-EAC2-CF0A18B395DD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01F414FE-7D03-DB4D-3D99-69C9DD119A8F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" name="막힌 원호 5">
                  <a:extLst>
                    <a:ext uri="{FF2B5EF4-FFF2-40B4-BE49-F238E27FC236}">
                      <a16:creationId xmlns:a16="http://schemas.microsoft.com/office/drawing/2014/main" id="{397ACC39-CB89-EE75-0DB9-CF0F3A67E58B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AE9B605D-5F59-9D17-B5D3-D864924387F5}"/>
                  </a:ext>
                </a:extLst>
              </p:cNvPr>
              <p:cNvGrpSpPr/>
              <p:nvPr/>
            </p:nvGrpSpPr>
            <p:grpSpPr>
              <a:xfrm>
                <a:off x="150251" y="5287523"/>
                <a:ext cx="524379" cy="283285"/>
                <a:chOff x="1542545" y="5134917"/>
                <a:chExt cx="524379" cy="283285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F8AA1F0A-8018-4346-1BAD-03A85437F201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451F9D3F-F91A-87D7-EAFD-9378F3AD3827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2" name="막힌 원호 5">
                  <a:extLst>
                    <a:ext uri="{FF2B5EF4-FFF2-40B4-BE49-F238E27FC236}">
                      <a16:creationId xmlns:a16="http://schemas.microsoft.com/office/drawing/2014/main" id="{6D52A1C1-525E-DE1C-D230-4428B2BD3DF4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9F69747B-9855-A78D-0667-F0D07E0898AD}"/>
                  </a:ext>
                </a:extLst>
              </p:cNvPr>
              <p:cNvGrpSpPr/>
              <p:nvPr/>
            </p:nvGrpSpPr>
            <p:grpSpPr>
              <a:xfrm>
                <a:off x="133965" y="4981187"/>
                <a:ext cx="524379" cy="283285"/>
                <a:chOff x="1542545" y="5134917"/>
                <a:chExt cx="524379" cy="283285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61CD462A-D205-79AD-FAF1-EDDC5A28617B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2E7AACE3-E237-7DC2-7DC1-116268D579D6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6" name="막힌 원호 5">
                  <a:extLst>
                    <a:ext uri="{FF2B5EF4-FFF2-40B4-BE49-F238E27FC236}">
                      <a16:creationId xmlns:a16="http://schemas.microsoft.com/office/drawing/2014/main" id="{8A09F57B-9287-0C41-3CC9-F545873C8868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1ECEAB6F-E60B-817D-81F0-583CE0B19965}"/>
                  </a:ext>
                </a:extLst>
              </p:cNvPr>
              <p:cNvGrpSpPr/>
              <p:nvPr/>
            </p:nvGrpSpPr>
            <p:grpSpPr>
              <a:xfrm>
                <a:off x="117679" y="4674851"/>
                <a:ext cx="524379" cy="283285"/>
                <a:chOff x="1542545" y="5134917"/>
                <a:chExt cx="524379" cy="283285"/>
              </a:xfrm>
            </p:grpSpPr>
            <p:sp>
              <p:nvSpPr>
                <p:cNvPr id="128" name="타원 127">
                  <a:extLst>
                    <a:ext uri="{FF2B5EF4-FFF2-40B4-BE49-F238E27FC236}">
                      <a16:creationId xmlns:a16="http://schemas.microsoft.com/office/drawing/2014/main" id="{2CC4C2A3-D694-C747-2A4A-5FD0C2B38D89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968B72FE-4315-3937-3555-E9F2CEAADACE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막힌 원호 5">
                  <a:extLst>
                    <a:ext uri="{FF2B5EF4-FFF2-40B4-BE49-F238E27FC236}">
                      <a16:creationId xmlns:a16="http://schemas.microsoft.com/office/drawing/2014/main" id="{6D4FF411-683B-5E90-5F23-688B0582DBF5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388969B7-A5FA-9FB7-47C8-C84C61F84F6A}"/>
                  </a:ext>
                </a:extLst>
              </p:cNvPr>
              <p:cNvGrpSpPr/>
              <p:nvPr/>
            </p:nvGrpSpPr>
            <p:grpSpPr>
              <a:xfrm>
                <a:off x="101393" y="4368515"/>
                <a:ext cx="524379" cy="283285"/>
                <a:chOff x="1542545" y="5134917"/>
                <a:chExt cx="524379" cy="283285"/>
              </a:xfrm>
            </p:grpSpPr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5C98F77A-F009-A32F-B06B-51C6F253BE44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61E43592-A0A7-B8EC-B1FD-1CC2E7963733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막힌 원호 5">
                  <a:extLst>
                    <a:ext uri="{FF2B5EF4-FFF2-40B4-BE49-F238E27FC236}">
                      <a16:creationId xmlns:a16="http://schemas.microsoft.com/office/drawing/2014/main" id="{A1615933-3E94-0A17-1864-5F5773AD7AAD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00DB7E1A-ABC6-4745-14DC-B123C68E241A}"/>
                  </a:ext>
                </a:extLst>
              </p:cNvPr>
              <p:cNvGrpSpPr/>
              <p:nvPr/>
            </p:nvGrpSpPr>
            <p:grpSpPr>
              <a:xfrm>
                <a:off x="85107" y="4062179"/>
                <a:ext cx="524379" cy="283285"/>
                <a:chOff x="1542545" y="5134917"/>
                <a:chExt cx="524379" cy="283285"/>
              </a:xfrm>
            </p:grpSpPr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5F85CF23-182D-1958-0AD0-B57AE1A941C3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타원 136">
                  <a:extLst>
                    <a:ext uri="{FF2B5EF4-FFF2-40B4-BE49-F238E27FC236}">
                      <a16:creationId xmlns:a16="http://schemas.microsoft.com/office/drawing/2014/main" id="{5B002F3C-8C19-6634-E5F1-48C8A43D9E1D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막힌 원호 5">
                  <a:extLst>
                    <a:ext uri="{FF2B5EF4-FFF2-40B4-BE49-F238E27FC236}">
                      <a16:creationId xmlns:a16="http://schemas.microsoft.com/office/drawing/2014/main" id="{C4AB2E50-B703-AF13-1B88-E39D39919E0E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237F7AFA-20E1-FD6D-D4A1-8C8288050F73}"/>
                  </a:ext>
                </a:extLst>
              </p:cNvPr>
              <p:cNvGrpSpPr/>
              <p:nvPr/>
            </p:nvGrpSpPr>
            <p:grpSpPr>
              <a:xfrm>
                <a:off x="68821" y="3755843"/>
                <a:ext cx="524379" cy="283285"/>
                <a:chOff x="1542545" y="5134917"/>
                <a:chExt cx="524379" cy="283285"/>
              </a:xfrm>
            </p:grpSpPr>
            <p:sp>
              <p:nvSpPr>
                <p:cNvPr id="140" name="타원 139">
                  <a:extLst>
                    <a:ext uri="{FF2B5EF4-FFF2-40B4-BE49-F238E27FC236}">
                      <a16:creationId xmlns:a16="http://schemas.microsoft.com/office/drawing/2014/main" id="{9C08EB70-998E-822C-5C78-8AAC43BC2FB6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타원 140">
                  <a:extLst>
                    <a:ext uri="{FF2B5EF4-FFF2-40B4-BE49-F238E27FC236}">
                      <a16:creationId xmlns:a16="http://schemas.microsoft.com/office/drawing/2014/main" id="{11F6FB34-63A4-11D0-B2C4-1A4667D4EFBD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막힌 원호 5">
                  <a:extLst>
                    <a:ext uri="{FF2B5EF4-FFF2-40B4-BE49-F238E27FC236}">
                      <a16:creationId xmlns:a16="http://schemas.microsoft.com/office/drawing/2014/main" id="{C723A3D5-3E0E-37C6-08C3-EFDA16EE1A43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32099B58-8496-53F4-CD19-925692FC01BF}"/>
                  </a:ext>
                </a:extLst>
              </p:cNvPr>
              <p:cNvGrpSpPr/>
              <p:nvPr/>
            </p:nvGrpSpPr>
            <p:grpSpPr>
              <a:xfrm>
                <a:off x="52535" y="3449507"/>
                <a:ext cx="524379" cy="283285"/>
                <a:chOff x="1542545" y="5134917"/>
                <a:chExt cx="524379" cy="283285"/>
              </a:xfrm>
            </p:grpSpPr>
            <p:sp>
              <p:nvSpPr>
                <p:cNvPr id="144" name="타원 143">
                  <a:extLst>
                    <a:ext uri="{FF2B5EF4-FFF2-40B4-BE49-F238E27FC236}">
                      <a16:creationId xmlns:a16="http://schemas.microsoft.com/office/drawing/2014/main" id="{F06672CE-9C98-2449-BF06-C0EC60EDFEEA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타원 144">
                  <a:extLst>
                    <a:ext uri="{FF2B5EF4-FFF2-40B4-BE49-F238E27FC236}">
                      <a16:creationId xmlns:a16="http://schemas.microsoft.com/office/drawing/2014/main" id="{BAB56070-0795-E9E5-BD9B-464606A084A3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막힌 원호 5">
                  <a:extLst>
                    <a:ext uri="{FF2B5EF4-FFF2-40B4-BE49-F238E27FC236}">
                      <a16:creationId xmlns:a16="http://schemas.microsoft.com/office/drawing/2014/main" id="{04C8E17D-DC8C-664C-36EB-4314442B8D69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99C9F732-04C6-657F-070F-977B09D68B0B}"/>
                  </a:ext>
                </a:extLst>
              </p:cNvPr>
              <p:cNvGrpSpPr/>
              <p:nvPr/>
            </p:nvGrpSpPr>
            <p:grpSpPr>
              <a:xfrm>
                <a:off x="36249" y="3143171"/>
                <a:ext cx="524379" cy="283285"/>
                <a:chOff x="1542545" y="5134917"/>
                <a:chExt cx="524379" cy="283285"/>
              </a:xfrm>
            </p:grpSpPr>
            <p:sp>
              <p:nvSpPr>
                <p:cNvPr id="148" name="타원 147">
                  <a:extLst>
                    <a:ext uri="{FF2B5EF4-FFF2-40B4-BE49-F238E27FC236}">
                      <a16:creationId xmlns:a16="http://schemas.microsoft.com/office/drawing/2014/main" id="{3C6C8D30-CDDE-F413-A73D-F34D16F58027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타원 148">
                  <a:extLst>
                    <a:ext uri="{FF2B5EF4-FFF2-40B4-BE49-F238E27FC236}">
                      <a16:creationId xmlns:a16="http://schemas.microsoft.com/office/drawing/2014/main" id="{ED2E59C2-16F9-2DAC-4032-11855818D4C4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막힌 원호 5">
                  <a:extLst>
                    <a:ext uri="{FF2B5EF4-FFF2-40B4-BE49-F238E27FC236}">
                      <a16:creationId xmlns:a16="http://schemas.microsoft.com/office/drawing/2014/main" id="{59D23B74-354C-8734-74DD-33AF12AF4D67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9E4B3B96-9B1A-6905-C2F3-185BA4390D88}"/>
                  </a:ext>
                </a:extLst>
              </p:cNvPr>
              <p:cNvGrpSpPr/>
              <p:nvPr/>
            </p:nvGrpSpPr>
            <p:grpSpPr>
              <a:xfrm>
                <a:off x="19963" y="2836835"/>
                <a:ext cx="524379" cy="283285"/>
                <a:chOff x="1542545" y="5134917"/>
                <a:chExt cx="524379" cy="283285"/>
              </a:xfrm>
            </p:grpSpPr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4135A27A-15DB-1794-4CDF-F31E1512FABD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1545E95B-20D4-4833-5405-524E4EEAAC14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4" name="막힌 원호 5">
                  <a:extLst>
                    <a:ext uri="{FF2B5EF4-FFF2-40B4-BE49-F238E27FC236}">
                      <a16:creationId xmlns:a16="http://schemas.microsoft.com/office/drawing/2014/main" id="{34A559AB-C2EE-E1D3-59BB-0A894BC8FD4C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1A24ED0F-C465-E14F-774E-6A209CD485F1}"/>
                  </a:ext>
                </a:extLst>
              </p:cNvPr>
              <p:cNvGrpSpPr/>
              <p:nvPr/>
            </p:nvGrpSpPr>
            <p:grpSpPr>
              <a:xfrm>
                <a:off x="3677" y="2530499"/>
                <a:ext cx="524379" cy="283285"/>
                <a:chOff x="1542545" y="5134917"/>
                <a:chExt cx="524379" cy="283285"/>
              </a:xfrm>
            </p:grpSpPr>
            <p:sp>
              <p:nvSpPr>
                <p:cNvPr id="156" name="타원 155">
                  <a:extLst>
                    <a:ext uri="{FF2B5EF4-FFF2-40B4-BE49-F238E27FC236}">
                      <a16:creationId xmlns:a16="http://schemas.microsoft.com/office/drawing/2014/main" id="{966A5FB9-95FE-3164-14CC-1A0D1104D5A3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73171DDC-D033-57DD-95DC-AD983FE8B15E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막힌 원호 5">
                  <a:extLst>
                    <a:ext uri="{FF2B5EF4-FFF2-40B4-BE49-F238E27FC236}">
                      <a16:creationId xmlns:a16="http://schemas.microsoft.com/office/drawing/2014/main" id="{29857AA3-882F-58FC-D1A8-A581A8B775D5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9B62A540-C80D-1F12-78A0-6831A4EC2082}"/>
                  </a:ext>
                </a:extLst>
              </p:cNvPr>
              <p:cNvGrpSpPr/>
              <p:nvPr/>
            </p:nvGrpSpPr>
            <p:grpSpPr>
              <a:xfrm>
                <a:off x="-12609" y="2224163"/>
                <a:ext cx="524379" cy="283285"/>
                <a:chOff x="1542545" y="5134917"/>
                <a:chExt cx="524379" cy="283285"/>
              </a:xfrm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FD014415-B504-C694-FE03-6806525FD2CA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5088101C-7153-95A8-E278-67B0BCBA596F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막힌 원호 5">
                  <a:extLst>
                    <a:ext uri="{FF2B5EF4-FFF2-40B4-BE49-F238E27FC236}">
                      <a16:creationId xmlns:a16="http://schemas.microsoft.com/office/drawing/2014/main" id="{7F807D50-BA0B-0F52-DFFC-19553D7264D8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F98A9BA3-1514-83A1-BA7E-5B96D6FDB8E4}"/>
                  </a:ext>
                </a:extLst>
              </p:cNvPr>
              <p:cNvGrpSpPr/>
              <p:nvPr/>
            </p:nvGrpSpPr>
            <p:grpSpPr>
              <a:xfrm>
                <a:off x="-28895" y="1917827"/>
                <a:ext cx="524379" cy="283285"/>
                <a:chOff x="1542545" y="5134917"/>
                <a:chExt cx="524379" cy="283285"/>
              </a:xfrm>
            </p:grpSpPr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A0297462-991D-124B-435B-DD13F26D3D1D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F2335FA8-74CF-26A4-1753-CE437417BB77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막힌 원호 5">
                  <a:extLst>
                    <a:ext uri="{FF2B5EF4-FFF2-40B4-BE49-F238E27FC236}">
                      <a16:creationId xmlns:a16="http://schemas.microsoft.com/office/drawing/2014/main" id="{CC1639FC-E73E-56F2-C1F5-C794C231F782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0B777128-1F13-D1FF-627F-EEBDC2A22045}"/>
                  </a:ext>
                </a:extLst>
              </p:cNvPr>
              <p:cNvGrpSpPr/>
              <p:nvPr/>
            </p:nvGrpSpPr>
            <p:grpSpPr>
              <a:xfrm>
                <a:off x="-45181" y="1611491"/>
                <a:ext cx="524379" cy="283285"/>
                <a:chOff x="1542545" y="5134917"/>
                <a:chExt cx="524379" cy="283285"/>
              </a:xfrm>
            </p:grpSpPr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5BBB9C2E-AE3B-4A2A-C709-9830308B4118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타원 168">
                  <a:extLst>
                    <a:ext uri="{FF2B5EF4-FFF2-40B4-BE49-F238E27FC236}">
                      <a16:creationId xmlns:a16="http://schemas.microsoft.com/office/drawing/2014/main" id="{16FBADE9-465F-1BD6-911A-0ABA5C22B2C2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막힌 원호 5">
                  <a:extLst>
                    <a:ext uri="{FF2B5EF4-FFF2-40B4-BE49-F238E27FC236}">
                      <a16:creationId xmlns:a16="http://schemas.microsoft.com/office/drawing/2014/main" id="{F833CDE5-8D7B-79EC-C25E-BFDC7B971182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6DC4F0CD-4089-B356-D0AA-F3B280895D59}"/>
                  </a:ext>
                </a:extLst>
              </p:cNvPr>
              <p:cNvGrpSpPr/>
              <p:nvPr/>
            </p:nvGrpSpPr>
            <p:grpSpPr>
              <a:xfrm>
                <a:off x="-61467" y="1305155"/>
                <a:ext cx="524379" cy="283285"/>
                <a:chOff x="1542545" y="5134917"/>
                <a:chExt cx="524379" cy="283285"/>
              </a:xfrm>
            </p:grpSpPr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45880456-06F9-6B8E-6E7D-7AC58D8A65F5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타원 172">
                  <a:extLst>
                    <a:ext uri="{FF2B5EF4-FFF2-40B4-BE49-F238E27FC236}">
                      <a16:creationId xmlns:a16="http://schemas.microsoft.com/office/drawing/2014/main" id="{1B639D03-15B1-FF9D-04B3-91688E8916E5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막힌 원호 5">
                  <a:extLst>
                    <a:ext uri="{FF2B5EF4-FFF2-40B4-BE49-F238E27FC236}">
                      <a16:creationId xmlns:a16="http://schemas.microsoft.com/office/drawing/2014/main" id="{8CF06C8A-AFC1-7834-E2A7-017E037387AB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66B092C6-0BD4-D0CA-E3BF-D2A619D442E1}"/>
                  </a:ext>
                </a:extLst>
              </p:cNvPr>
              <p:cNvGrpSpPr/>
              <p:nvPr/>
            </p:nvGrpSpPr>
            <p:grpSpPr>
              <a:xfrm>
                <a:off x="-77753" y="998819"/>
                <a:ext cx="524379" cy="283285"/>
                <a:chOff x="1542545" y="5134917"/>
                <a:chExt cx="524379" cy="283285"/>
              </a:xfrm>
            </p:grpSpPr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C7326C6F-D232-1B36-B2D8-8BA6C2B894D5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타원 176">
                  <a:extLst>
                    <a:ext uri="{FF2B5EF4-FFF2-40B4-BE49-F238E27FC236}">
                      <a16:creationId xmlns:a16="http://schemas.microsoft.com/office/drawing/2014/main" id="{4F9B1663-0AE1-4F4A-9EF6-2081D5D3F2D5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막힌 원호 5">
                  <a:extLst>
                    <a:ext uri="{FF2B5EF4-FFF2-40B4-BE49-F238E27FC236}">
                      <a16:creationId xmlns:a16="http://schemas.microsoft.com/office/drawing/2014/main" id="{0E779B45-B251-D1A7-6498-43580663FAFD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E93AD929-8D1A-A564-1AD6-126A5A7DC842}"/>
                  </a:ext>
                </a:extLst>
              </p:cNvPr>
              <p:cNvGrpSpPr/>
              <p:nvPr/>
            </p:nvGrpSpPr>
            <p:grpSpPr>
              <a:xfrm>
                <a:off x="-94039" y="692483"/>
                <a:ext cx="524379" cy="283285"/>
                <a:chOff x="1542545" y="5134917"/>
                <a:chExt cx="524379" cy="283285"/>
              </a:xfrm>
            </p:grpSpPr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96EFFD38-813C-8150-8A96-A7AC03C49E70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타원 180">
                  <a:extLst>
                    <a:ext uri="{FF2B5EF4-FFF2-40B4-BE49-F238E27FC236}">
                      <a16:creationId xmlns:a16="http://schemas.microsoft.com/office/drawing/2014/main" id="{F55BC1AE-5AF5-FF7A-4960-6330A54B898C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막힌 원호 5">
                  <a:extLst>
                    <a:ext uri="{FF2B5EF4-FFF2-40B4-BE49-F238E27FC236}">
                      <a16:creationId xmlns:a16="http://schemas.microsoft.com/office/drawing/2014/main" id="{3894E805-F781-76A2-A851-55A2A85418EE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40EC8BA3-EAAC-2651-F677-16272CDD567C}"/>
                  </a:ext>
                </a:extLst>
              </p:cNvPr>
              <p:cNvGrpSpPr/>
              <p:nvPr/>
            </p:nvGrpSpPr>
            <p:grpSpPr>
              <a:xfrm>
                <a:off x="-110325" y="386147"/>
                <a:ext cx="524379" cy="283285"/>
                <a:chOff x="1542545" y="5134917"/>
                <a:chExt cx="524379" cy="283285"/>
              </a:xfrm>
            </p:grpSpPr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CD5012E6-DB65-73ED-FD03-A17AA808FECC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타원 184">
                  <a:extLst>
                    <a:ext uri="{FF2B5EF4-FFF2-40B4-BE49-F238E27FC236}">
                      <a16:creationId xmlns:a16="http://schemas.microsoft.com/office/drawing/2014/main" id="{39C4B21B-64E5-124F-1B36-44B3038E5177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막힌 원호 5">
                  <a:extLst>
                    <a:ext uri="{FF2B5EF4-FFF2-40B4-BE49-F238E27FC236}">
                      <a16:creationId xmlns:a16="http://schemas.microsoft.com/office/drawing/2014/main" id="{BB8EDE47-D230-1488-3BD2-E372A3A8BD7E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506AB7A2-B92C-30D5-801C-F992EAD2B8D4}"/>
                  </a:ext>
                </a:extLst>
              </p:cNvPr>
              <p:cNvGrpSpPr/>
              <p:nvPr/>
            </p:nvGrpSpPr>
            <p:grpSpPr>
              <a:xfrm>
                <a:off x="-126611" y="79811"/>
                <a:ext cx="524379" cy="283285"/>
                <a:chOff x="1542545" y="5134917"/>
                <a:chExt cx="524379" cy="283285"/>
              </a:xfrm>
            </p:grpSpPr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CC5D1C80-1D91-A068-DAB6-AB4B08E92AB0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E475D8AC-CC90-D95A-57F2-32EF3083C197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막힌 원호 5">
                  <a:extLst>
                    <a:ext uri="{FF2B5EF4-FFF2-40B4-BE49-F238E27FC236}">
                      <a16:creationId xmlns:a16="http://schemas.microsoft.com/office/drawing/2014/main" id="{259B0049-108F-C667-32AC-F6D75213AE5C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59" name="자유형: 도형 2058">
                <a:extLst>
                  <a:ext uri="{FF2B5EF4-FFF2-40B4-BE49-F238E27FC236}">
                    <a16:creationId xmlns:a16="http://schemas.microsoft.com/office/drawing/2014/main" id="{BC3740C9-4EDE-842B-FA6D-40538AF88BA1}"/>
                  </a:ext>
                </a:extLst>
              </p:cNvPr>
              <p:cNvSpPr/>
              <p:nvPr/>
            </p:nvSpPr>
            <p:spPr>
              <a:xfrm>
                <a:off x="533400" y="6543675"/>
                <a:ext cx="150019" cy="78581"/>
              </a:xfrm>
              <a:custGeom>
                <a:avLst/>
                <a:gdLst>
                  <a:gd name="connsiteX0" fmla="*/ 150019 w 150019"/>
                  <a:gd name="connsiteY0" fmla="*/ 78581 h 78581"/>
                  <a:gd name="connsiteX1" fmla="*/ 88106 w 150019"/>
                  <a:gd name="connsiteY1" fmla="*/ 28575 h 78581"/>
                  <a:gd name="connsiteX2" fmla="*/ 0 w 150019"/>
                  <a:gd name="connsiteY2" fmla="*/ 0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019" h="78581">
                    <a:moveTo>
                      <a:pt x="150019" y="78581"/>
                    </a:moveTo>
                    <a:cubicBezTo>
                      <a:pt x="131564" y="60126"/>
                      <a:pt x="113109" y="41672"/>
                      <a:pt x="88106" y="28575"/>
                    </a:cubicBezTo>
                    <a:cubicBezTo>
                      <a:pt x="63103" y="15478"/>
                      <a:pt x="31551" y="7739"/>
                      <a:pt x="0" y="0"/>
                    </a:cubicBezTo>
                  </a:path>
                </a:pathLst>
              </a:custGeom>
              <a:noFill/>
              <a:ln w="22225"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81DC3094-6226-D996-A8C2-C36D8A54D0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189994"/>
              </p:ext>
            </p:extLst>
          </p:nvPr>
        </p:nvGraphicFramePr>
        <p:xfrm>
          <a:off x="1104901" y="1493458"/>
          <a:ext cx="9319648" cy="4881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F29EB671-C257-4664-F401-9168EAB6F9D8}"/>
              </a:ext>
            </a:extLst>
          </p:cNvPr>
          <p:cNvSpPr/>
          <p:nvPr/>
        </p:nvSpPr>
        <p:spPr>
          <a:xfrm>
            <a:off x="2076192" y="1858621"/>
            <a:ext cx="3605936" cy="1465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47.2</a:t>
            </a: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</a:rPr>
              <a:t>%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4546A">
                    <a:lumMod val="75000"/>
                  </a:srgbClr>
                </a:solidFill>
              </a:rPr>
              <a:t>약속 장소 선정 시 이용하는 매체</a:t>
            </a:r>
            <a:endParaRPr lang="en-US" altLang="ko-KR" sz="9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9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소셜 미디어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‘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인스타그램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’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srgbClr val="44546A">
                    <a:lumMod val="75000"/>
                  </a:srgbClr>
                </a:solidFill>
              </a:rPr>
              <a:t>Instagram </a:t>
            </a:r>
            <a:r>
              <a:rPr lang="ko-KR" altLang="en-US" sz="900" dirty="0">
                <a:solidFill>
                  <a:srgbClr val="44546A">
                    <a:lumMod val="75000"/>
                  </a:srgbClr>
                </a:solidFill>
              </a:rPr>
              <a:t>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D5AE7AC-28D5-2CB8-D78B-D4A75D02ACDC}"/>
              </a:ext>
            </a:extLst>
          </p:cNvPr>
          <p:cNvCxnSpPr>
            <a:cxnSpLocks/>
          </p:cNvCxnSpPr>
          <p:nvPr/>
        </p:nvCxnSpPr>
        <p:spPr>
          <a:xfrm>
            <a:off x="1892549" y="3466035"/>
            <a:ext cx="7124230" cy="0"/>
          </a:xfrm>
          <a:prstGeom prst="line">
            <a:avLst/>
          </a:prstGeom>
          <a:ln>
            <a:solidFill>
              <a:srgbClr val="FF99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76">
            <a:extLst>
              <a:ext uri="{FF2B5EF4-FFF2-40B4-BE49-F238E27FC236}">
                <a16:creationId xmlns:a16="http://schemas.microsoft.com/office/drawing/2014/main" id="{3838AC95-4FFD-C687-26D0-0972AF2B7E07}"/>
              </a:ext>
            </a:extLst>
          </p:cNvPr>
          <p:cNvCxnSpPr>
            <a:endCxn id="10" idx="1"/>
          </p:cNvCxnSpPr>
          <p:nvPr/>
        </p:nvCxnSpPr>
        <p:spPr>
          <a:xfrm rot="5400000" flipH="1" flipV="1">
            <a:off x="1554170" y="2929508"/>
            <a:ext cx="860401" cy="183644"/>
          </a:xfrm>
          <a:prstGeom prst="bentConnector2">
            <a:avLst/>
          </a:prstGeom>
          <a:ln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형 설명선 77">
            <a:extLst>
              <a:ext uri="{FF2B5EF4-FFF2-40B4-BE49-F238E27FC236}">
                <a16:creationId xmlns:a16="http://schemas.microsoft.com/office/drawing/2014/main" id="{F8EAF758-C889-23C6-664E-9916390AFDD8}"/>
              </a:ext>
            </a:extLst>
          </p:cNvPr>
          <p:cNvSpPr/>
          <p:nvPr/>
        </p:nvSpPr>
        <p:spPr>
          <a:xfrm>
            <a:off x="9484166" y="1348381"/>
            <a:ext cx="444500" cy="451799"/>
          </a:xfrm>
          <a:prstGeom prst="wedgeEllipseCallout">
            <a:avLst>
              <a:gd name="adj1" fmla="val 866"/>
              <a:gd name="adj2" fmla="val 6371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최고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78C788-B440-9AC7-1B76-6ACACEFBF2C8}"/>
              </a:ext>
            </a:extLst>
          </p:cNvPr>
          <p:cNvSpPr/>
          <p:nvPr/>
        </p:nvSpPr>
        <p:spPr>
          <a:xfrm>
            <a:off x="5949361" y="1638972"/>
            <a:ext cx="2960120" cy="1224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약속 장소 선정 매체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평균 연령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 청년 대상 설문조사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우리 프로젝트의 중심인 상대방과의 중간지점이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위를 차지하였습니다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B198F4-38F5-0173-4F54-351A01AC7FB5}"/>
              </a:ext>
            </a:extLst>
          </p:cNvPr>
          <p:cNvSpPr/>
          <p:nvPr/>
        </p:nvSpPr>
        <p:spPr>
          <a:xfrm>
            <a:off x="3047001" y="126086"/>
            <a:ext cx="6096000" cy="6481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i="1" kern="0" dirty="0">
                <a:solidFill>
                  <a:srgbClr val="40404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관련 설문조사</a:t>
            </a:r>
            <a:endParaRPr lang="en-US" altLang="ko-KR" sz="2400" i="1" kern="0" dirty="0">
              <a:solidFill>
                <a:srgbClr val="40404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700" kern="0" dirty="0">
                <a:solidFill>
                  <a:srgbClr val="404040"/>
                </a:solidFill>
              </a:rPr>
              <a:t>Survey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417743944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37196" y="-24047"/>
            <a:ext cx="12438576" cy="6891330"/>
            <a:chOff x="-37196" y="-24047"/>
            <a:chExt cx="12438576" cy="6891330"/>
          </a:xfrm>
        </p:grpSpPr>
        <p:grpSp>
          <p:nvGrpSpPr>
            <p:cNvPr id="3" name="그룹 2"/>
            <p:cNvGrpSpPr/>
            <p:nvPr/>
          </p:nvGrpSpPr>
          <p:grpSpPr>
            <a:xfrm flipH="1">
              <a:off x="-37196" y="6643669"/>
              <a:ext cx="11956142" cy="223614"/>
              <a:chOff x="189372" y="7436997"/>
              <a:chExt cx="11956142" cy="317487"/>
            </a:xfrm>
          </p:grpSpPr>
          <p:sp>
            <p:nvSpPr>
              <p:cNvPr id="2060" name="직각 삼각형 2059">
                <a:extLst>
                  <a:ext uri="{FF2B5EF4-FFF2-40B4-BE49-F238E27FC236}">
                    <a16:creationId xmlns:a16="http://schemas.microsoft.com/office/drawing/2014/main" id="{EC8B7104-B756-469E-306C-759BE004967D}"/>
                  </a:ext>
                </a:extLst>
              </p:cNvPr>
              <p:cNvSpPr/>
              <p:nvPr/>
            </p:nvSpPr>
            <p:spPr>
              <a:xfrm flipH="1">
                <a:off x="314768" y="7436997"/>
                <a:ext cx="11807343" cy="31694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049" name="직선 연결선 2048">
                <a:extLst>
                  <a:ext uri="{FF2B5EF4-FFF2-40B4-BE49-F238E27FC236}">
                    <a16:creationId xmlns:a16="http://schemas.microsoft.com/office/drawing/2014/main" id="{689F8FA0-C81B-CF69-CE0E-311A8EE35F9E}"/>
                  </a:ext>
                </a:extLst>
              </p:cNvPr>
              <p:cNvCxnSpPr>
                <a:cxnSpLocks/>
                <a:endCxn id="2060" idx="0"/>
              </p:cNvCxnSpPr>
              <p:nvPr/>
            </p:nvCxnSpPr>
            <p:spPr>
              <a:xfrm flipV="1">
                <a:off x="189372" y="7436997"/>
                <a:ext cx="11932739" cy="317487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38100" dir="540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F156C950-E4E5-FA68-6471-65BA10AEB0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372" y="7500048"/>
                <a:ext cx="11932740" cy="254436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820FF771-EDFE-5EEF-FD24-5CBEE5ED2E98}"/>
                  </a:ext>
                </a:extLst>
              </p:cNvPr>
              <p:cNvCxnSpPr>
                <a:cxnSpLocks/>
                <a:endCxn id="2060" idx="1"/>
              </p:cNvCxnSpPr>
              <p:nvPr/>
            </p:nvCxnSpPr>
            <p:spPr>
              <a:xfrm flipV="1">
                <a:off x="189372" y="7595467"/>
                <a:ext cx="11932739" cy="159017"/>
              </a:xfrm>
              <a:prstGeom prst="line">
                <a:avLst/>
              </a:prstGeom>
              <a:ln w="25400" cmpd="dbl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812169D0-365A-5ED4-E454-77DDEE234B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177" y="7666658"/>
                <a:ext cx="11738337" cy="74533"/>
              </a:xfrm>
              <a:prstGeom prst="line">
                <a:avLst/>
              </a:prstGeom>
              <a:ln w="25400" cmpd="dbl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3273B59-B979-E39E-D1B6-9C53DDBB1424}"/>
                </a:ext>
              </a:extLst>
            </p:cNvPr>
            <p:cNvGrpSpPr/>
            <p:nvPr/>
          </p:nvGrpSpPr>
          <p:grpSpPr>
            <a:xfrm rot="251599">
              <a:off x="11534995" y="-24047"/>
              <a:ext cx="866385" cy="6888984"/>
              <a:chOff x="-126611" y="-31021"/>
              <a:chExt cx="866385" cy="688898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DBDAFF-8F67-CE70-BFAA-9E2AF0D00D57}"/>
                  </a:ext>
                </a:extLst>
              </p:cNvPr>
              <p:cNvSpPr/>
              <p:nvPr/>
            </p:nvSpPr>
            <p:spPr>
              <a:xfrm rot="21438659">
                <a:off x="245765" y="-31021"/>
                <a:ext cx="134088" cy="68889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innerShdw dist="508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A84F6EAA-3B9A-3FB7-6A06-F991661B1FB8}"/>
                  </a:ext>
                </a:extLst>
              </p:cNvPr>
              <p:cNvGrpSpPr/>
              <p:nvPr/>
            </p:nvGrpSpPr>
            <p:grpSpPr>
              <a:xfrm>
                <a:off x="215395" y="6512867"/>
                <a:ext cx="524379" cy="283285"/>
                <a:chOff x="1542545" y="5134917"/>
                <a:chExt cx="524379" cy="283285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B9F089A3-A5FD-1DF1-148E-51A7D22768A9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BB805549-9C14-54D0-529F-A56B903734FA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" name="막힌 원호 5">
                  <a:extLst>
                    <a:ext uri="{FF2B5EF4-FFF2-40B4-BE49-F238E27FC236}">
                      <a16:creationId xmlns:a16="http://schemas.microsoft.com/office/drawing/2014/main" id="{FDD33F93-4067-5BE2-F519-D989DC98CF97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7BA6EF01-2F63-FD58-2AEA-688DFF43AC61}"/>
                  </a:ext>
                </a:extLst>
              </p:cNvPr>
              <p:cNvGrpSpPr/>
              <p:nvPr/>
            </p:nvGrpSpPr>
            <p:grpSpPr>
              <a:xfrm>
                <a:off x="199109" y="6206531"/>
                <a:ext cx="524379" cy="283285"/>
                <a:chOff x="1542545" y="5134917"/>
                <a:chExt cx="524379" cy="283285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51426AD8-6238-3308-5509-8001077D31A1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C61391AD-E4DD-168F-B2A6-69BCA56C7840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0" name="막힌 원호 5">
                  <a:extLst>
                    <a:ext uri="{FF2B5EF4-FFF2-40B4-BE49-F238E27FC236}">
                      <a16:creationId xmlns:a16="http://schemas.microsoft.com/office/drawing/2014/main" id="{551F1037-6EB2-C2C4-93CE-95D4F84EA7E8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FC8C52F5-32B3-3774-8F7E-AFC6BC914F5F}"/>
                  </a:ext>
                </a:extLst>
              </p:cNvPr>
              <p:cNvGrpSpPr/>
              <p:nvPr/>
            </p:nvGrpSpPr>
            <p:grpSpPr>
              <a:xfrm>
                <a:off x="182823" y="5900195"/>
                <a:ext cx="524379" cy="283285"/>
                <a:chOff x="1542545" y="5134917"/>
                <a:chExt cx="524379" cy="283285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F7693A80-73D4-EF0C-E56C-0D5CECE94016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52B853DD-283F-5CDE-CC4B-B5048999044C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막힌 원호 5">
                  <a:extLst>
                    <a:ext uri="{FF2B5EF4-FFF2-40B4-BE49-F238E27FC236}">
                      <a16:creationId xmlns:a16="http://schemas.microsoft.com/office/drawing/2014/main" id="{E05DF08B-90EC-A1D9-C67C-B93E83BBDC1C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BFF45F4A-60A9-8226-E920-3E37BA87E6B6}"/>
                  </a:ext>
                </a:extLst>
              </p:cNvPr>
              <p:cNvGrpSpPr/>
              <p:nvPr/>
            </p:nvGrpSpPr>
            <p:grpSpPr>
              <a:xfrm>
                <a:off x="166537" y="5593859"/>
                <a:ext cx="524379" cy="283285"/>
                <a:chOff x="1542545" y="5134917"/>
                <a:chExt cx="524379" cy="283285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2E9E1287-730F-DAF6-EAC2-CF0A18B395DD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01F414FE-7D03-DB4D-3D99-69C9DD119A8F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" name="막힌 원호 5">
                  <a:extLst>
                    <a:ext uri="{FF2B5EF4-FFF2-40B4-BE49-F238E27FC236}">
                      <a16:creationId xmlns:a16="http://schemas.microsoft.com/office/drawing/2014/main" id="{397ACC39-CB89-EE75-0DB9-CF0F3A67E58B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AE9B605D-5F59-9D17-B5D3-D864924387F5}"/>
                  </a:ext>
                </a:extLst>
              </p:cNvPr>
              <p:cNvGrpSpPr/>
              <p:nvPr/>
            </p:nvGrpSpPr>
            <p:grpSpPr>
              <a:xfrm>
                <a:off x="150251" y="5287523"/>
                <a:ext cx="524379" cy="283285"/>
                <a:chOff x="1542545" y="5134917"/>
                <a:chExt cx="524379" cy="283285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F8AA1F0A-8018-4346-1BAD-03A85437F201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451F9D3F-F91A-87D7-EAFD-9378F3AD3827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2" name="막힌 원호 5">
                  <a:extLst>
                    <a:ext uri="{FF2B5EF4-FFF2-40B4-BE49-F238E27FC236}">
                      <a16:creationId xmlns:a16="http://schemas.microsoft.com/office/drawing/2014/main" id="{6D52A1C1-525E-DE1C-D230-4428B2BD3DF4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9F69747B-9855-A78D-0667-F0D07E0898AD}"/>
                  </a:ext>
                </a:extLst>
              </p:cNvPr>
              <p:cNvGrpSpPr/>
              <p:nvPr/>
            </p:nvGrpSpPr>
            <p:grpSpPr>
              <a:xfrm>
                <a:off x="133965" y="4981187"/>
                <a:ext cx="524379" cy="283285"/>
                <a:chOff x="1542545" y="5134917"/>
                <a:chExt cx="524379" cy="283285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61CD462A-D205-79AD-FAF1-EDDC5A28617B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2E7AACE3-E237-7DC2-7DC1-116268D579D6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6" name="막힌 원호 5">
                  <a:extLst>
                    <a:ext uri="{FF2B5EF4-FFF2-40B4-BE49-F238E27FC236}">
                      <a16:creationId xmlns:a16="http://schemas.microsoft.com/office/drawing/2014/main" id="{8A09F57B-9287-0C41-3CC9-F545873C8868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1ECEAB6F-E60B-817D-81F0-583CE0B19965}"/>
                  </a:ext>
                </a:extLst>
              </p:cNvPr>
              <p:cNvGrpSpPr/>
              <p:nvPr/>
            </p:nvGrpSpPr>
            <p:grpSpPr>
              <a:xfrm>
                <a:off x="117679" y="4674851"/>
                <a:ext cx="524379" cy="283285"/>
                <a:chOff x="1542545" y="5134917"/>
                <a:chExt cx="524379" cy="283285"/>
              </a:xfrm>
            </p:grpSpPr>
            <p:sp>
              <p:nvSpPr>
                <p:cNvPr id="128" name="타원 127">
                  <a:extLst>
                    <a:ext uri="{FF2B5EF4-FFF2-40B4-BE49-F238E27FC236}">
                      <a16:creationId xmlns:a16="http://schemas.microsoft.com/office/drawing/2014/main" id="{2CC4C2A3-D694-C747-2A4A-5FD0C2B38D89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968B72FE-4315-3937-3555-E9F2CEAADACE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막힌 원호 5">
                  <a:extLst>
                    <a:ext uri="{FF2B5EF4-FFF2-40B4-BE49-F238E27FC236}">
                      <a16:creationId xmlns:a16="http://schemas.microsoft.com/office/drawing/2014/main" id="{6D4FF411-683B-5E90-5F23-688B0582DBF5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388969B7-A5FA-9FB7-47C8-C84C61F84F6A}"/>
                  </a:ext>
                </a:extLst>
              </p:cNvPr>
              <p:cNvGrpSpPr/>
              <p:nvPr/>
            </p:nvGrpSpPr>
            <p:grpSpPr>
              <a:xfrm>
                <a:off x="101393" y="4368515"/>
                <a:ext cx="524379" cy="283285"/>
                <a:chOff x="1542545" y="5134917"/>
                <a:chExt cx="524379" cy="283285"/>
              </a:xfrm>
            </p:grpSpPr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5C98F77A-F009-A32F-B06B-51C6F253BE44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61E43592-A0A7-B8EC-B1FD-1CC2E7963733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막힌 원호 5">
                  <a:extLst>
                    <a:ext uri="{FF2B5EF4-FFF2-40B4-BE49-F238E27FC236}">
                      <a16:creationId xmlns:a16="http://schemas.microsoft.com/office/drawing/2014/main" id="{A1615933-3E94-0A17-1864-5F5773AD7AAD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00DB7E1A-ABC6-4745-14DC-B123C68E241A}"/>
                  </a:ext>
                </a:extLst>
              </p:cNvPr>
              <p:cNvGrpSpPr/>
              <p:nvPr/>
            </p:nvGrpSpPr>
            <p:grpSpPr>
              <a:xfrm>
                <a:off x="85107" y="4062179"/>
                <a:ext cx="524379" cy="283285"/>
                <a:chOff x="1542545" y="5134917"/>
                <a:chExt cx="524379" cy="283285"/>
              </a:xfrm>
            </p:grpSpPr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5F85CF23-182D-1958-0AD0-B57AE1A941C3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타원 136">
                  <a:extLst>
                    <a:ext uri="{FF2B5EF4-FFF2-40B4-BE49-F238E27FC236}">
                      <a16:creationId xmlns:a16="http://schemas.microsoft.com/office/drawing/2014/main" id="{5B002F3C-8C19-6634-E5F1-48C8A43D9E1D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막힌 원호 5">
                  <a:extLst>
                    <a:ext uri="{FF2B5EF4-FFF2-40B4-BE49-F238E27FC236}">
                      <a16:creationId xmlns:a16="http://schemas.microsoft.com/office/drawing/2014/main" id="{C4AB2E50-B703-AF13-1B88-E39D39919E0E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237F7AFA-20E1-FD6D-D4A1-8C8288050F73}"/>
                  </a:ext>
                </a:extLst>
              </p:cNvPr>
              <p:cNvGrpSpPr/>
              <p:nvPr/>
            </p:nvGrpSpPr>
            <p:grpSpPr>
              <a:xfrm>
                <a:off x="68821" y="3755843"/>
                <a:ext cx="524379" cy="283285"/>
                <a:chOff x="1542545" y="5134917"/>
                <a:chExt cx="524379" cy="283285"/>
              </a:xfrm>
            </p:grpSpPr>
            <p:sp>
              <p:nvSpPr>
                <p:cNvPr id="140" name="타원 139">
                  <a:extLst>
                    <a:ext uri="{FF2B5EF4-FFF2-40B4-BE49-F238E27FC236}">
                      <a16:creationId xmlns:a16="http://schemas.microsoft.com/office/drawing/2014/main" id="{9C08EB70-998E-822C-5C78-8AAC43BC2FB6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타원 140">
                  <a:extLst>
                    <a:ext uri="{FF2B5EF4-FFF2-40B4-BE49-F238E27FC236}">
                      <a16:creationId xmlns:a16="http://schemas.microsoft.com/office/drawing/2014/main" id="{11F6FB34-63A4-11D0-B2C4-1A4667D4EFBD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막힌 원호 5">
                  <a:extLst>
                    <a:ext uri="{FF2B5EF4-FFF2-40B4-BE49-F238E27FC236}">
                      <a16:creationId xmlns:a16="http://schemas.microsoft.com/office/drawing/2014/main" id="{C723A3D5-3E0E-37C6-08C3-EFDA16EE1A43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32099B58-8496-53F4-CD19-925692FC01BF}"/>
                  </a:ext>
                </a:extLst>
              </p:cNvPr>
              <p:cNvGrpSpPr/>
              <p:nvPr/>
            </p:nvGrpSpPr>
            <p:grpSpPr>
              <a:xfrm>
                <a:off x="52535" y="3449507"/>
                <a:ext cx="524379" cy="283285"/>
                <a:chOff x="1542545" y="5134917"/>
                <a:chExt cx="524379" cy="283285"/>
              </a:xfrm>
            </p:grpSpPr>
            <p:sp>
              <p:nvSpPr>
                <p:cNvPr id="144" name="타원 143">
                  <a:extLst>
                    <a:ext uri="{FF2B5EF4-FFF2-40B4-BE49-F238E27FC236}">
                      <a16:creationId xmlns:a16="http://schemas.microsoft.com/office/drawing/2014/main" id="{F06672CE-9C98-2449-BF06-C0EC60EDFEEA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타원 144">
                  <a:extLst>
                    <a:ext uri="{FF2B5EF4-FFF2-40B4-BE49-F238E27FC236}">
                      <a16:creationId xmlns:a16="http://schemas.microsoft.com/office/drawing/2014/main" id="{BAB56070-0795-E9E5-BD9B-464606A084A3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막힌 원호 5">
                  <a:extLst>
                    <a:ext uri="{FF2B5EF4-FFF2-40B4-BE49-F238E27FC236}">
                      <a16:creationId xmlns:a16="http://schemas.microsoft.com/office/drawing/2014/main" id="{04C8E17D-DC8C-664C-36EB-4314442B8D69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99C9F732-04C6-657F-070F-977B09D68B0B}"/>
                  </a:ext>
                </a:extLst>
              </p:cNvPr>
              <p:cNvGrpSpPr/>
              <p:nvPr/>
            </p:nvGrpSpPr>
            <p:grpSpPr>
              <a:xfrm>
                <a:off x="36249" y="3143171"/>
                <a:ext cx="524379" cy="283285"/>
                <a:chOff x="1542545" y="5134917"/>
                <a:chExt cx="524379" cy="283285"/>
              </a:xfrm>
            </p:grpSpPr>
            <p:sp>
              <p:nvSpPr>
                <p:cNvPr id="148" name="타원 147">
                  <a:extLst>
                    <a:ext uri="{FF2B5EF4-FFF2-40B4-BE49-F238E27FC236}">
                      <a16:creationId xmlns:a16="http://schemas.microsoft.com/office/drawing/2014/main" id="{3C6C8D30-CDDE-F413-A73D-F34D16F58027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타원 148">
                  <a:extLst>
                    <a:ext uri="{FF2B5EF4-FFF2-40B4-BE49-F238E27FC236}">
                      <a16:creationId xmlns:a16="http://schemas.microsoft.com/office/drawing/2014/main" id="{ED2E59C2-16F9-2DAC-4032-11855818D4C4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막힌 원호 5">
                  <a:extLst>
                    <a:ext uri="{FF2B5EF4-FFF2-40B4-BE49-F238E27FC236}">
                      <a16:creationId xmlns:a16="http://schemas.microsoft.com/office/drawing/2014/main" id="{59D23B74-354C-8734-74DD-33AF12AF4D67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9E4B3B96-9B1A-6905-C2F3-185BA4390D88}"/>
                  </a:ext>
                </a:extLst>
              </p:cNvPr>
              <p:cNvGrpSpPr/>
              <p:nvPr/>
            </p:nvGrpSpPr>
            <p:grpSpPr>
              <a:xfrm>
                <a:off x="19963" y="2836835"/>
                <a:ext cx="524379" cy="283285"/>
                <a:chOff x="1542545" y="5134917"/>
                <a:chExt cx="524379" cy="283285"/>
              </a:xfrm>
            </p:grpSpPr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4135A27A-15DB-1794-4CDF-F31E1512FABD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1545E95B-20D4-4833-5405-524E4EEAAC14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4" name="막힌 원호 5">
                  <a:extLst>
                    <a:ext uri="{FF2B5EF4-FFF2-40B4-BE49-F238E27FC236}">
                      <a16:creationId xmlns:a16="http://schemas.microsoft.com/office/drawing/2014/main" id="{34A559AB-C2EE-E1D3-59BB-0A894BC8FD4C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1A24ED0F-C465-E14F-774E-6A209CD485F1}"/>
                  </a:ext>
                </a:extLst>
              </p:cNvPr>
              <p:cNvGrpSpPr/>
              <p:nvPr/>
            </p:nvGrpSpPr>
            <p:grpSpPr>
              <a:xfrm>
                <a:off x="3677" y="2530499"/>
                <a:ext cx="524379" cy="283285"/>
                <a:chOff x="1542545" y="5134917"/>
                <a:chExt cx="524379" cy="283285"/>
              </a:xfrm>
            </p:grpSpPr>
            <p:sp>
              <p:nvSpPr>
                <p:cNvPr id="156" name="타원 155">
                  <a:extLst>
                    <a:ext uri="{FF2B5EF4-FFF2-40B4-BE49-F238E27FC236}">
                      <a16:creationId xmlns:a16="http://schemas.microsoft.com/office/drawing/2014/main" id="{966A5FB9-95FE-3164-14CC-1A0D1104D5A3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73171DDC-D033-57DD-95DC-AD983FE8B15E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막힌 원호 5">
                  <a:extLst>
                    <a:ext uri="{FF2B5EF4-FFF2-40B4-BE49-F238E27FC236}">
                      <a16:creationId xmlns:a16="http://schemas.microsoft.com/office/drawing/2014/main" id="{29857AA3-882F-58FC-D1A8-A581A8B775D5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9B62A540-C80D-1F12-78A0-6831A4EC2082}"/>
                  </a:ext>
                </a:extLst>
              </p:cNvPr>
              <p:cNvGrpSpPr/>
              <p:nvPr/>
            </p:nvGrpSpPr>
            <p:grpSpPr>
              <a:xfrm>
                <a:off x="-12609" y="2224163"/>
                <a:ext cx="524379" cy="283285"/>
                <a:chOff x="1542545" y="5134917"/>
                <a:chExt cx="524379" cy="283285"/>
              </a:xfrm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FD014415-B504-C694-FE03-6806525FD2CA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5088101C-7153-95A8-E278-67B0BCBA596F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막힌 원호 5">
                  <a:extLst>
                    <a:ext uri="{FF2B5EF4-FFF2-40B4-BE49-F238E27FC236}">
                      <a16:creationId xmlns:a16="http://schemas.microsoft.com/office/drawing/2014/main" id="{7F807D50-BA0B-0F52-DFFC-19553D7264D8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F98A9BA3-1514-83A1-BA7E-5B96D6FDB8E4}"/>
                  </a:ext>
                </a:extLst>
              </p:cNvPr>
              <p:cNvGrpSpPr/>
              <p:nvPr/>
            </p:nvGrpSpPr>
            <p:grpSpPr>
              <a:xfrm>
                <a:off x="-28895" y="1917827"/>
                <a:ext cx="524379" cy="283285"/>
                <a:chOff x="1542545" y="5134917"/>
                <a:chExt cx="524379" cy="283285"/>
              </a:xfrm>
            </p:grpSpPr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A0297462-991D-124B-435B-DD13F26D3D1D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F2335FA8-74CF-26A4-1753-CE437417BB77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막힌 원호 5">
                  <a:extLst>
                    <a:ext uri="{FF2B5EF4-FFF2-40B4-BE49-F238E27FC236}">
                      <a16:creationId xmlns:a16="http://schemas.microsoft.com/office/drawing/2014/main" id="{CC1639FC-E73E-56F2-C1F5-C794C231F782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0B777128-1F13-D1FF-627F-EEBDC2A22045}"/>
                  </a:ext>
                </a:extLst>
              </p:cNvPr>
              <p:cNvGrpSpPr/>
              <p:nvPr/>
            </p:nvGrpSpPr>
            <p:grpSpPr>
              <a:xfrm>
                <a:off x="-45181" y="1611491"/>
                <a:ext cx="524379" cy="283285"/>
                <a:chOff x="1542545" y="5134917"/>
                <a:chExt cx="524379" cy="283285"/>
              </a:xfrm>
            </p:grpSpPr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5BBB9C2E-AE3B-4A2A-C709-9830308B4118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타원 168">
                  <a:extLst>
                    <a:ext uri="{FF2B5EF4-FFF2-40B4-BE49-F238E27FC236}">
                      <a16:creationId xmlns:a16="http://schemas.microsoft.com/office/drawing/2014/main" id="{16FBADE9-465F-1BD6-911A-0ABA5C22B2C2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막힌 원호 5">
                  <a:extLst>
                    <a:ext uri="{FF2B5EF4-FFF2-40B4-BE49-F238E27FC236}">
                      <a16:creationId xmlns:a16="http://schemas.microsoft.com/office/drawing/2014/main" id="{F833CDE5-8D7B-79EC-C25E-BFDC7B971182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6DC4F0CD-4089-B356-D0AA-F3B280895D59}"/>
                  </a:ext>
                </a:extLst>
              </p:cNvPr>
              <p:cNvGrpSpPr/>
              <p:nvPr/>
            </p:nvGrpSpPr>
            <p:grpSpPr>
              <a:xfrm>
                <a:off x="-61467" y="1305155"/>
                <a:ext cx="524379" cy="283285"/>
                <a:chOff x="1542545" y="5134917"/>
                <a:chExt cx="524379" cy="283285"/>
              </a:xfrm>
            </p:grpSpPr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45880456-06F9-6B8E-6E7D-7AC58D8A65F5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타원 172">
                  <a:extLst>
                    <a:ext uri="{FF2B5EF4-FFF2-40B4-BE49-F238E27FC236}">
                      <a16:creationId xmlns:a16="http://schemas.microsoft.com/office/drawing/2014/main" id="{1B639D03-15B1-FF9D-04B3-91688E8916E5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막힌 원호 5">
                  <a:extLst>
                    <a:ext uri="{FF2B5EF4-FFF2-40B4-BE49-F238E27FC236}">
                      <a16:creationId xmlns:a16="http://schemas.microsoft.com/office/drawing/2014/main" id="{8CF06C8A-AFC1-7834-E2A7-017E037387AB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66B092C6-0BD4-D0CA-E3BF-D2A619D442E1}"/>
                  </a:ext>
                </a:extLst>
              </p:cNvPr>
              <p:cNvGrpSpPr/>
              <p:nvPr/>
            </p:nvGrpSpPr>
            <p:grpSpPr>
              <a:xfrm>
                <a:off x="-77753" y="998819"/>
                <a:ext cx="524379" cy="283285"/>
                <a:chOff x="1542545" y="5134917"/>
                <a:chExt cx="524379" cy="283285"/>
              </a:xfrm>
            </p:grpSpPr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C7326C6F-D232-1B36-B2D8-8BA6C2B894D5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타원 176">
                  <a:extLst>
                    <a:ext uri="{FF2B5EF4-FFF2-40B4-BE49-F238E27FC236}">
                      <a16:creationId xmlns:a16="http://schemas.microsoft.com/office/drawing/2014/main" id="{4F9B1663-0AE1-4F4A-9EF6-2081D5D3F2D5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막힌 원호 5">
                  <a:extLst>
                    <a:ext uri="{FF2B5EF4-FFF2-40B4-BE49-F238E27FC236}">
                      <a16:creationId xmlns:a16="http://schemas.microsoft.com/office/drawing/2014/main" id="{0E779B45-B251-D1A7-6498-43580663FAFD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E93AD929-8D1A-A564-1AD6-126A5A7DC842}"/>
                  </a:ext>
                </a:extLst>
              </p:cNvPr>
              <p:cNvGrpSpPr/>
              <p:nvPr/>
            </p:nvGrpSpPr>
            <p:grpSpPr>
              <a:xfrm>
                <a:off x="-94039" y="692483"/>
                <a:ext cx="524379" cy="283285"/>
                <a:chOff x="1542545" y="5134917"/>
                <a:chExt cx="524379" cy="283285"/>
              </a:xfrm>
            </p:grpSpPr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96EFFD38-813C-8150-8A96-A7AC03C49E70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타원 180">
                  <a:extLst>
                    <a:ext uri="{FF2B5EF4-FFF2-40B4-BE49-F238E27FC236}">
                      <a16:creationId xmlns:a16="http://schemas.microsoft.com/office/drawing/2014/main" id="{F55BC1AE-5AF5-FF7A-4960-6330A54B898C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막힌 원호 5">
                  <a:extLst>
                    <a:ext uri="{FF2B5EF4-FFF2-40B4-BE49-F238E27FC236}">
                      <a16:creationId xmlns:a16="http://schemas.microsoft.com/office/drawing/2014/main" id="{3894E805-F781-76A2-A851-55A2A85418EE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40EC8BA3-EAAC-2651-F677-16272CDD567C}"/>
                  </a:ext>
                </a:extLst>
              </p:cNvPr>
              <p:cNvGrpSpPr/>
              <p:nvPr/>
            </p:nvGrpSpPr>
            <p:grpSpPr>
              <a:xfrm>
                <a:off x="-110325" y="386147"/>
                <a:ext cx="524379" cy="283285"/>
                <a:chOff x="1542545" y="5134917"/>
                <a:chExt cx="524379" cy="283285"/>
              </a:xfrm>
            </p:grpSpPr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CD5012E6-DB65-73ED-FD03-A17AA808FECC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타원 184">
                  <a:extLst>
                    <a:ext uri="{FF2B5EF4-FFF2-40B4-BE49-F238E27FC236}">
                      <a16:creationId xmlns:a16="http://schemas.microsoft.com/office/drawing/2014/main" id="{39C4B21B-64E5-124F-1B36-44B3038E5177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막힌 원호 5">
                  <a:extLst>
                    <a:ext uri="{FF2B5EF4-FFF2-40B4-BE49-F238E27FC236}">
                      <a16:creationId xmlns:a16="http://schemas.microsoft.com/office/drawing/2014/main" id="{BB8EDE47-D230-1488-3BD2-E372A3A8BD7E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506AB7A2-B92C-30D5-801C-F992EAD2B8D4}"/>
                  </a:ext>
                </a:extLst>
              </p:cNvPr>
              <p:cNvGrpSpPr/>
              <p:nvPr/>
            </p:nvGrpSpPr>
            <p:grpSpPr>
              <a:xfrm>
                <a:off x="-126611" y="79811"/>
                <a:ext cx="524379" cy="283285"/>
                <a:chOff x="1542545" y="5134917"/>
                <a:chExt cx="524379" cy="283285"/>
              </a:xfrm>
            </p:grpSpPr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CC5D1C80-1D91-A068-DAB6-AB4B08E92AB0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E475D8AC-CC90-D95A-57F2-32EF3083C197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막힌 원호 5">
                  <a:extLst>
                    <a:ext uri="{FF2B5EF4-FFF2-40B4-BE49-F238E27FC236}">
                      <a16:creationId xmlns:a16="http://schemas.microsoft.com/office/drawing/2014/main" id="{259B0049-108F-C667-32AC-F6D75213AE5C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59" name="자유형: 도형 2058">
                <a:extLst>
                  <a:ext uri="{FF2B5EF4-FFF2-40B4-BE49-F238E27FC236}">
                    <a16:creationId xmlns:a16="http://schemas.microsoft.com/office/drawing/2014/main" id="{BC3740C9-4EDE-842B-FA6D-40538AF88BA1}"/>
                  </a:ext>
                </a:extLst>
              </p:cNvPr>
              <p:cNvSpPr/>
              <p:nvPr/>
            </p:nvSpPr>
            <p:spPr>
              <a:xfrm>
                <a:off x="533400" y="6543675"/>
                <a:ext cx="150019" cy="78581"/>
              </a:xfrm>
              <a:custGeom>
                <a:avLst/>
                <a:gdLst>
                  <a:gd name="connsiteX0" fmla="*/ 150019 w 150019"/>
                  <a:gd name="connsiteY0" fmla="*/ 78581 h 78581"/>
                  <a:gd name="connsiteX1" fmla="*/ 88106 w 150019"/>
                  <a:gd name="connsiteY1" fmla="*/ 28575 h 78581"/>
                  <a:gd name="connsiteX2" fmla="*/ 0 w 150019"/>
                  <a:gd name="connsiteY2" fmla="*/ 0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019" h="78581">
                    <a:moveTo>
                      <a:pt x="150019" y="78581"/>
                    </a:moveTo>
                    <a:cubicBezTo>
                      <a:pt x="131564" y="60126"/>
                      <a:pt x="113109" y="41672"/>
                      <a:pt x="88106" y="28575"/>
                    </a:cubicBezTo>
                    <a:cubicBezTo>
                      <a:pt x="63103" y="15478"/>
                      <a:pt x="31551" y="7739"/>
                      <a:pt x="0" y="0"/>
                    </a:cubicBezTo>
                  </a:path>
                </a:pathLst>
              </a:custGeom>
              <a:noFill/>
              <a:ln w="22225"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307F49-04C3-C080-1E6D-21CB4969AE89}"/>
              </a:ext>
            </a:extLst>
          </p:cNvPr>
          <p:cNvSpPr/>
          <p:nvPr/>
        </p:nvSpPr>
        <p:spPr>
          <a:xfrm>
            <a:off x="3047001" y="126086"/>
            <a:ext cx="6096000" cy="6481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i="1" kern="0" dirty="0">
                <a:solidFill>
                  <a:srgbClr val="40404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관련 설문조사</a:t>
            </a:r>
            <a:endParaRPr lang="en-US" altLang="ko-KR" sz="2400" i="1" kern="0" dirty="0">
              <a:solidFill>
                <a:srgbClr val="40404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700" kern="0" dirty="0">
                <a:solidFill>
                  <a:srgbClr val="404040"/>
                </a:solidFill>
              </a:rPr>
              <a:t>Survey for the Project</a:t>
            </a:r>
          </a:p>
        </p:txBody>
      </p:sp>
      <p:sp>
        <p:nvSpPr>
          <p:cNvPr id="7" name="자유형 20">
            <a:extLst>
              <a:ext uri="{FF2B5EF4-FFF2-40B4-BE49-F238E27FC236}">
                <a16:creationId xmlns:a16="http://schemas.microsoft.com/office/drawing/2014/main" id="{430A7228-0CBD-E225-1838-ADEE86C316AC}"/>
              </a:ext>
            </a:extLst>
          </p:cNvPr>
          <p:cNvSpPr/>
          <p:nvPr/>
        </p:nvSpPr>
        <p:spPr>
          <a:xfrm>
            <a:off x="4303604" y="4962631"/>
            <a:ext cx="747021" cy="455659"/>
          </a:xfrm>
          <a:custGeom>
            <a:avLst/>
            <a:gdLst>
              <a:gd name="connsiteX0" fmla="*/ 287915 w 747021"/>
              <a:gd name="connsiteY0" fmla="*/ 23839 h 455659"/>
              <a:gd name="connsiteX1" fmla="*/ 46615 w 747021"/>
              <a:gd name="connsiteY1" fmla="*/ 30189 h 455659"/>
              <a:gd name="connsiteX2" fmla="*/ 8515 w 747021"/>
              <a:gd name="connsiteY2" fmla="*/ 296889 h 455659"/>
              <a:gd name="connsiteX3" fmla="*/ 154565 w 747021"/>
              <a:gd name="connsiteY3" fmla="*/ 436589 h 455659"/>
              <a:gd name="connsiteX4" fmla="*/ 694315 w 747021"/>
              <a:gd name="connsiteY4" fmla="*/ 411189 h 455659"/>
              <a:gd name="connsiteX5" fmla="*/ 700665 w 747021"/>
              <a:gd name="connsiteY5" fmla="*/ 42889 h 455659"/>
              <a:gd name="connsiteX6" fmla="*/ 465715 w 747021"/>
              <a:gd name="connsiteY6" fmla="*/ 4789 h 455659"/>
              <a:gd name="connsiteX7" fmla="*/ 287915 w 747021"/>
              <a:gd name="connsiteY7" fmla="*/ 23839 h 45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021" h="455659">
                <a:moveTo>
                  <a:pt x="287915" y="23839"/>
                </a:moveTo>
                <a:cubicBezTo>
                  <a:pt x="218065" y="28072"/>
                  <a:pt x="93182" y="-15319"/>
                  <a:pt x="46615" y="30189"/>
                </a:cubicBezTo>
                <a:cubicBezTo>
                  <a:pt x="48" y="75697"/>
                  <a:pt x="-9477" y="229156"/>
                  <a:pt x="8515" y="296889"/>
                </a:cubicBezTo>
                <a:cubicBezTo>
                  <a:pt x="26507" y="364622"/>
                  <a:pt x="40265" y="417539"/>
                  <a:pt x="154565" y="436589"/>
                </a:cubicBezTo>
                <a:cubicBezTo>
                  <a:pt x="268865" y="455639"/>
                  <a:pt x="603299" y="476806"/>
                  <a:pt x="694315" y="411189"/>
                </a:cubicBezTo>
                <a:cubicBezTo>
                  <a:pt x="785331" y="345572"/>
                  <a:pt x="738765" y="110622"/>
                  <a:pt x="700665" y="42889"/>
                </a:cubicBezTo>
                <a:cubicBezTo>
                  <a:pt x="662565" y="-24844"/>
                  <a:pt x="530273" y="9022"/>
                  <a:pt x="465715" y="4789"/>
                </a:cubicBezTo>
                <a:cubicBezTo>
                  <a:pt x="401157" y="556"/>
                  <a:pt x="357765" y="19606"/>
                  <a:pt x="287915" y="23839"/>
                </a:cubicBezTo>
                <a:close/>
              </a:path>
            </a:pathLst>
          </a:custGeom>
          <a:solidFill>
            <a:srgbClr val="A1C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B82550-6ED5-DBF6-01F1-97D0DA502FC1}"/>
              </a:ext>
            </a:extLst>
          </p:cNvPr>
          <p:cNvSpPr/>
          <p:nvPr/>
        </p:nvSpPr>
        <p:spPr>
          <a:xfrm>
            <a:off x="2156561" y="3604862"/>
            <a:ext cx="1382174" cy="42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사용 경험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7C3BD5-23B3-8E38-4AC4-B8A61DC32446}"/>
              </a:ext>
            </a:extLst>
          </p:cNvPr>
          <p:cNvSpPr/>
          <p:nvPr/>
        </p:nvSpPr>
        <p:spPr>
          <a:xfrm>
            <a:off x="5282775" y="4867629"/>
            <a:ext cx="4272459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약속 어플을 사용한적 있는가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어플 시장의 사용 정도를 알기 위해 조사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사용자의 수가 많지 않고</a:t>
            </a: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다들 필요성을 덜 느낍니다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9929BAD4-637F-BDAC-85F8-988B38D6AB2F}"/>
              </a:ext>
            </a:extLst>
          </p:cNvPr>
          <p:cNvSpPr/>
          <p:nvPr/>
        </p:nvSpPr>
        <p:spPr>
          <a:xfrm>
            <a:off x="6206150" y="2311576"/>
            <a:ext cx="1738241" cy="1738241"/>
          </a:xfrm>
          <a:prstGeom prst="arc">
            <a:avLst>
              <a:gd name="adj1" fmla="val 16096352"/>
              <a:gd name="adj2" fmla="val 11472668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992F4-0194-78D5-07AD-B1CCEF134AA5}"/>
              </a:ext>
            </a:extLst>
          </p:cNvPr>
          <p:cNvSpPr txBox="1"/>
          <p:nvPr/>
        </p:nvSpPr>
        <p:spPr>
          <a:xfrm>
            <a:off x="6206149" y="2095745"/>
            <a:ext cx="86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87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716F2F-E1FB-ADCC-4B08-12821659334F}"/>
              </a:ext>
            </a:extLst>
          </p:cNvPr>
          <p:cNvSpPr/>
          <p:nvPr/>
        </p:nvSpPr>
        <p:spPr>
          <a:xfrm>
            <a:off x="6342545" y="3023560"/>
            <a:ext cx="1465449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사용의향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예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A2EDDB93-1E4C-5E16-CEF2-55FE9BE71F2A}"/>
              </a:ext>
            </a:extLst>
          </p:cNvPr>
          <p:cNvSpPr/>
          <p:nvPr/>
        </p:nvSpPr>
        <p:spPr>
          <a:xfrm>
            <a:off x="8686113" y="2311576"/>
            <a:ext cx="1738241" cy="1738241"/>
          </a:xfrm>
          <a:prstGeom prst="arc">
            <a:avLst>
              <a:gd name="adj1" fmla="val 16096352"/>
              <a:gd name="adj2" fmla="val 19844676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BE471-6E9F-F03C-BAFF-A0882AC5B601}"/>
              </a:ext>
            </a:extLst>
          </p:cNvPr>
          <p:cNvSpPr txBox="1"/>
          <p:nvPr/>
        </p:nvSpPr>
        <p:spPr>
          <a:xfrm>
            <a:off x="8686112" y="2095745"/>
            <a:ext cx="86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12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49D475-CB6F-C59B-8F2B-5703F55A7681}"/>
              </a:ext>
            </a:extLst>
          </p:cNvPr>
          <p:cNvSpPr/>
          <p:nvPr/>
        </p:nvSpPr>
        <p:spPr>
          <a:xfrm>
            <a:off x="8822508" y="3023560"/>
            <a:ext cx="1465449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사용의향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아니오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4" name="구부러진 연결선 40">
            <a:extLst>
              <a:ext uri="{FF2B5EF4-FFF2-40B4-BE49-F238E27FC236}">
                <a16:creationId xmlns:a16="http://schemas.microsoft.com/office/drawing/2014/main" id="{BD1D7A1C-A1C0-533E-463B-0A35C42BAF64}"/>
              </a:ext>
            </a:extLst>
          </p:cNvPr>
          <p:cNvCxnSpPr/>
          <p:nvPr/>
        </p:nvCxnSpPr>
        <p:spPr>
          <a:xfrm rot="16200000" flipV="1">
            <a:off x="4188439" y="4408964"/>
            <a:ext cx="668833" cy="43850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차트 38">
            <a:extLst>
              <a:ext uri="{FF2B5EF4-FFF2-40B4-BE49-F238E27FC236}">
                <a16:creationId xmlns:a16="http://schemas.microsoft.com/office/drawing/2014/main" id="{75072381-2FC4-AA68-C64D-1A96F79F1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371340"/>
              </p:ext>
            </p:extLst>
          </p:nvPr>
        </p:nvGraphicFramePr>
        <p:xfrm>
          <a:off x="174332" y="1709595"/>
          <a:ext cx="5346633" cy="4204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4267D7-2755-01D2-F5EE-9758E9288741}"/>
              </a:ext>
            </a:extLst>
          </p:cNvPr>
          <p:cNvSpPr/>
          <p:nvPr/>
        </p:nvSpPr>
        <p:spPr>
          <a:xfrm>
            <a:off x="6179893" y="1041918"/>
            <a:ext cx="4272459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약속 어플을 사용할 의향이 있는가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우리 어플만의 차별점을 내세워 의견을 조사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다수의 참여자가 사용의향에 긍정적인 대답을 주었습니다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834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 animBg="1"/>
      <p:bldP spid="31" grpId="0"/>
      <p:bldP spid="32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37196" y="-24047"/>
            <a:ext cx="12438576" cy="6891330"/>
            <a:chOff x="-37196" y="-24047"/>
            <a:chExt cx="12438576" cy="6891330"/>
          </a:xfrm>
        </p:grpSpPr>
        <p:grpSp>
          <p:nvGrpSpPr>
            <p:cNvPr id="3" name="그룹 2"/>
            <p:cNvGrpSpPr/>
            <p:nvPr/>
          </p:nvGrpSpPr>
          <p:grpSpPr>
            <a:xfrm flipH="1">
              <a:off x="-37196" y="6643669"/>
              <a:ext cx="11956142" cy="223614"/>
              <a:chOff x="189372" y="7436997"/>
              <a:chExt cx="11956142" cy="317487"/>
            </a:xfrm>
          </p:grpSpPr>
          <p:sp>
            <p:nvSpPr>
              <p:cNvPr id="2060" name="직각 삼각형 2059">
                <a:extLst>
                  <a:ext uri="{FF2B5EF4-FFF2-40B4-BE49-F238E27FC236}">
                    <a16:creationId xmlns:a16="http://schemas.microsoft.com/office/drawing/2014/main" id="{EC8B7104-B756-469E-306C-759BE004967D}"/>
                  </a:ext>
                </a:extLst>
              </p:cNvPr>
              <p:cNvSpPr/>
              <p:nvPr/>
            </p:nvSpPr>
            <p:spPr>
              <a:xfrm flipH="1">
                <a:off x="314768" y="7436997"/>
                <a:ext cx="11807343" cy="31694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049" name="직선 연결선 2048">
                <a:extLst>
                  <a:ext uri="{FF2B5EF4-FFF2-40B4-BE49-F238E27FC236}">
                    <a16:creationId xmlns:a16="http://schemas.microsoft.com/office/drawing/2014/main" id="{689F8FA0-C81B-CF69-CE0E-311A8EE35F9E}"/>
                  </a:ext>
                </a:extLst>
              </p:cNvPr>
              <p:cNvCxnSpPr>
                <a:cxnSpLocks/>
                <a:endCxn id="2060" idx="0"/>
              </p:cNvCxnSpPr>
              <p:nvPr/>
            </p:nvCxnSpPr>
            <p:spPr>
              <a:xfrm flipV="1">
                <a:off x="189372" y="7436997"/>
                <a:ext cx="11932739" cy="317487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38100" dir="540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F156C950-E4E5-FA68-6471-65BA10AEB0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372" y="7500048"/>
                <a:ext cx="11932740" cy="254436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820FF771-EDFE-5EEF-FD24-5CBEE5ED2E98}"/>
                  </a:ext>
                </a:extLst>
              </p:cNvPr>
              <p:cNvCxnSpPr>
                <a:cxnSpLocks/>
                <a:endCxn id="2060" idx="1"/>
              </p:cNvCxnSpPr>
              <p:nvPr/>
            </p:nvCxnSpPr>
            <p:spPr>
              <a:xfrm flipV="1">
                <a:off x="189372" y="7595467"/>
                <a:ext cx="11932739" cy="159017"/>
              </a:xfrm>
              <a:prstGeom prst="line">
                <a:avLst/>
              </a:prstGeom>
              <a:ln w="25400" cmpd="dbl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812169D0-365A-5ED4-E454-77DDEE234B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177" y="7666658"/>
                <a:ext cx="11738337" cy="74533"/>
              </a:xfrm>
              <a:prstGeom prst="line">
                <a:avLst/>
              </a:prstGeom>
              <a:ln w="25400" cmpd="dbl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3273B59-B979-E39E-D1B6-9C53DDBB1424}"/>
                </a:ext>
              </a:extLst>
            </p:cNvPr>
            <p:cNvGrpSpPr/>
            <p:nvPr/>
          </p:nvGrpSpPr>
          <p:grpSpPr>
            <a:xfrm rot="251599">
              <a:off x="11534995" y="-24047"/>
              <a:ext cx="866385" cy="6888984"/>
              <a:chOff x="-126611" y="-31021"/>
              <a:chExt cx="866385" cy="688898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DBDAFF-8F67-CE70-BFAA-9E2AF0D00D57}"/>
                  </a:ext>
                </a:extLst>
              </p:cNvPr>
              <p:cNvSpPr/>
              <p:nvPr/>
            </p:nvSpPr>
            <p:spPr>
              <a:xfrm rot="21438659">
                <a:off x="245765" y="-31021"/>
                <a:ext cx="134088" cy="68889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innerShdw dist="508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A84F6EAA-3B9A-3FB7-6A06-F991661B1FB8}"/>
                  </a:ext>
                </a:extLst>
              </p:cNvPr>
              <p:cNvGrpSpPr/>
              <p:nvPr/>
            </p:nvGrpSpPr>
            <p:grpSpPr>
              <a:xfrm>
                <a:off x="215395" y="6512867"/>
                <a:ext cx="524379" cy="283285"/>
                <a:chOff x="1542545" y="5134917"/>
                <a:chExt cx="524379" cy="283285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B9F089A3-A5FD-1DF1-148E-51A7D22768A9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BB805549-9C14-54D0-529F-A56B903734FA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" name="막힌 원호 5">
                  <a:extLst>
                    <a:ext uri="{FF2B5EF4-FFF2-40B4-BE49-F238E27FC236}">
                      <a16:creationId xmlns:a16="http://schemas.microsoft.com/office/drawing/2014/main" id="{FDD33F93-4067-5BE2-F519-D989DC98CF97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7BA6EF01-2F63-FD58-2AEA-688DFF43AC61}"/>
                  </a:ext>
                </a:extLst>
              </p:cNvPr>
              <p:cNvGrpSpPr/>
              <p:nvPr/>
            </p:nvGrpSpPr>
            <p:grpSpPr>
              <a:xfrm>
                <a:off x="199109" y="6206531"/>
                <a:ext cx="524379" cy="283285"/>
                <a:chOff x="1542545" y="5134917"/>
                <a:chExt cx="524379" cy="283285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51426AD8-6238-3308-5509-8001077D31A1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C61391AD-E4DD-168F-B2A6-69BCA56C7840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0" name="막힌 원호 5">
                  <a:extLst>
                    <a:ext uri="{FF2B5EF4-FFF2-40B4-BE49-F238E27FC236}">
                      <a16:creationId xmlns:a16="http://schemas.microsoft.com/office/drawing/2014/main" id="{551F1037-6EB2-C2C4-93CE-95D4F84EA7E8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FC8C52F5-32B3-3774-8F7E-AFC6BC914F5F}"/>
                  </a:ext>
                </a:extLst>
              </p:cNvPr>
              <p:cNvGrpSpPr/>
              <p:nvPr/>
            </p:nvGrpSpPr>
            <p:grpSpPr>
              <a:xfrm>
                <a:off x="182823" y="5900195"/>
                <a:ext cx="524379" cy="283285"/>
                <a:chOff x="1542545" y="5134917"/>
                <a:chExt cx="524379" cy="283285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F7693A80-73D4-EF0C-E56C-0D5CECE94016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52B853DD-283F-5CDE-CC4B-B5048999044C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막힌 원호 5">
                  <a:extLst>
                    <a:ext uri="{FF2B5EF4-FFF2-40B4-BE49-F238E27FC236}">
                      <a16:creationId xmlns:a16="http://schemas.microsoft.com/office/drawing/2014/main" id="{E05DF08B-90EC-A1D9-C67C-B93E83BBDC1C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BFF45F4A-60A9-8226-E920-3E37BA87E6B6}"/>
                  </a:ext>
                </a:extLst>
              </p:cNvPr>
              <p:cNvGrpSpPr/>
              <p:nvPr/>
            </p:nvGrpSpPr>
            <p:grpSpPr>
              <a:xfrm>
                <a:off x="166537" y="5593859"/>
                <a:ext cx="524379" cy="283285"/>
                <a:chOff x="1542545" y="5134917"/>
                <a:chExt cx="524379" cy="283285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2E9E1287-730F-DAF6-EAC2-CF0A18B395DD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01F414FE-7D03-DB4D-3D99-69C9DD119A8F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" name="막힌 원호 5">
                  <a:extLst>
                    <a:ext uri="{FF2B5EF4-FFF2-40B4-BE49-F238E27FC236}">
                      <a16:creationId xmlns:a16="http://schemas.microsoft.com/office/drawing/2014/main" id="{397ACC39-CB89-EE75-0DB9-CF0F3A67E58B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AE9B605D-5F59-9D17-B5D3-D864924387F5}"/>
                  </a:ext>
                </a:extLst>
              </p:cNvPr>
              <p:cNvGrpSpPr/>
              <p:nvPr/>
            </p:nvGrpSpPr>
            <p:grpSpPr>
              <a:xfrm>
                <a:off x="150251" y="5287523"/>
                <a:ext cx="524379" cy="283285"/>
                <a:chOff x="1542545" y="5134917"/>
                <a:chExt cx="524379" cy="283285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F8AA1F0A-8018-4346-1BAD-03A85437F201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451F9D3F-F91A-87D7-EAFD-9378F3AD3827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2" name="막힌 원호 5">
                  <a:extLst>
                    <a:ext uri="{FF2B5EF4-FFF2-40B4-BE49-F238E27FC236}">
                      <a16:creationId xmlns:a16="http://schemas.microsoft.com/office/drawing/2014/main" id="{6D52A1C1-525E-DE1C-D230-4428B2BD3DF4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9F69747B-9855-A78D-0667-F0D07E0898AD}"/>
                  </a:ext>
                </a:extLst>
              </p:cNvPr>
              <p:cNvGrpSpPr/>
              <p:nvPr/>
            </p:nvGrpSpPr>
            <p:grpSpPr>
              <a:xfrm>
                <a:off x="133965" y="4981187"/>
                <a:ext cx="524379" cy="283285"/>
                <a:chOff x="1542545" y="5134917"/>
                <a:chExt cx="524379" cy="283285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61CD462A-D205-79AD-FAF1-EDDC5A28617B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2E7AACE3-E237-7DC2-7DC1-116268D579D6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6" name="막힌 원호 5">
                  <a:extLst>
                    <a:ext uri="{FF2B5EF4-FFF2-40B4-BE49-F238E27FC236}">
                      <a16:creationId xmlns:a16="http://schemas.microsoft.com/office/drawing/2014/main" id="{8A09F57B-9287-0C41-3CC9-F545873C8868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1ECEAB6F-E60B-817D-81F0-583CE0B19965}"/>
                  </a:ext>
                </a:extLst>
              </p:cNvPr>
              <p:cNvGrpSpPr/>
              <p:nvPr/>
            </p:nvGrpSpPr>
            <p:grpSpPr>
              <a:xfrm>
                <a:off x="117679" y="4674851"/>
                <a:ext cx="524379" cy="283285"/>
                <a:chOff x="1542545" y="5134917"/>
                <a:chExt cx="524379" cy="283285"/>
              </a:xfrm>
            </p:grpSpPr>
            <p:sp>
              <p:nvSpPr>
                <p:cNvPr id="128" name="타원 127">
                  <a:extLst>
                    <a:ext uri="{FF2B5EF4-FFF2-40B4-BE49-F238E27FC236}">
                      <a16:creationId xmlns:a16="http://schemas.microsoft.com/office/drawing/2014/main" id="{2CC4C2A3-D694-C747-2A4A-5FD0C2B38D89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968B72FE-4315-3937-3555-E9F2CEAADACE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막힌 원호 5">
                  <a:extLst>
                    <a:ext uri="{FF2B5EF4-FFF2-40B4-BE49-F238E27FC236}">
                      <a16:creationId xmlns:a16="http://schemas.microsoft.com/office/drawing/2014/main" id="{6D4FF411-683B-5E90-5F23-688B0582DBF5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388969B7-A5FA-9FB7-47C8-C84C61F84F6A}"/>
                  </a:ext>
                </a:extLst>
              </p:cNvPr>
              <p:cNvGrpSpPr/>
              <p:nvPr/>
            </p:nvGrpSpPr>
            <p:grpSpPr>
              <a:xfrm>
                <a:off x="101393" y="4368515"/>
                <a:ext cx="524379" cy="283285"/>
                <a:chOff x="1542545" y="5134917"/>
                <a:chExt cx="524379" cy="283285"/>
              </a:xfrm>
            </p:grpSpPr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5C98F77A-F009-A32F-B06B-51C6F253BE44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61E43592-A0A7-B8EC-B1FD-1CC2E7963733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막힌 원호 5">
                  <a:extLst>
                    <a:ext uri="{FF2B5EF4-FFF2-40B4-BE49-F238E27FC236}">
                      <a16:creationId xmlns:a16="http://schemas.microsoft.com/office/drawing/2014/main" id="{A1615933-3E94-0A17-1864-5F5773AD7AAD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00DB7E1A-ABC6-4745-14DC-B123C68E241A}"/>
                  </a:ext>
                </a:extLst>
              </p:cNvPr>
              <p:cNvGrpSpPr/>
              <p:nvPr/>
            </p:nvGrpSpPr>
            <p:grpSpPr>
              <a:xfrm>
                <a:off x="85107" y="4062179"/>
                <a:ext cx="524379" cy="283285"/>
                <a:chOff x="1542545" y="5134917"/>
                <a:chExt cx="524379" cy="283285"/>
              </a:xfrm>
            </p:grpSpPr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5F85CF23-182D-1958-0AD0-B57AE1A941C3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타원 136">
                  <a:extLst>
                    <a:ext uri="{FF2B5EF4-FFF2-40B4-BE49-F238E27FC236}">
                      <a16:creationId xmlns:a16="http://schemas.microsoft.com/office/drawing/2014/main" id="{5B002F3C-8C19-6634-E5F1-48C8A43D9E1D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막힌 원호 5">
                  <a:extLst>
                    <a:ext uri="{FF2B5EF4-FFF2-40B4-BE49-F238E27FC236}">
                      <a16:creationId xmlns:a16="http://schemas.microsoft.com/office/drawing/2014/main" id="{C4AB2E50-B703-AF13-1B88-E39D39919E0E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237F7AFA-20E1-FD6D-D4A1-8C8288050F73}"/>
                  </a:ext>
                </a:extLst>
              </p:cNvPr>
              <p:cNvGrpSpPr/>
              <p:nvPr/>
            </p:nvGrpSpPr>
            <p:grpSpPr>
              <a:xfrm>
                <a:off x="68821" y="3755843"/>
                <a:ext cx="524379" cy="283285"/>
                <a:chOff x="1542545" y="5134917"/>
                <a:chExt cx="524379" cy="283285"/>
              </a:xfrm>
            </p:grpSpPr>
            <p:sp>
              <p:nvSpPr>
                <p:cNvPr id="140" name="타원 139">
                  <a:extLst>
                    <a:ext uri="{FF2B5EF4-FFF2-40B4-BE49-F238E27FC236}">
                      <a16:creationId xmlns:a16="http://schemas.microsoft.com/office/drawing/2014/main" id="{9C08EB70-998E-822C-5C78-8AAC43BC2FB6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타원 140">
                  <a:extLst>
                    <a:ext uri="{FF2B5EF4-FFF2-40B4-BE49-F238E27FC236}">
                      <a16:creationId xmlns:a16="http://schemas.microsoft.com/office/drawing/2014/main" id="{11F6FB34-63A4-11D0-B2C4-1A4667D4EFBD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막힌 원호 5">
                  <a:extLst>
                    <a:ext uri="{FF2B5EF4-FFF2-40B4-BE49-F238E27FC236}">
                      <a16:creationId xmlns:a16="http://schemas.microsoft.com/office/drawing/2014/main" id="{C723A3D5-3E0E-37C6-08C3-EFDA16EE1A43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32099B58-8496-53F4-CD19-925692FC01BF}"/>
                  </a:ext>
                </a:extLst>
              </p:cNvPr>
              <p:cNvGrpSpPr/>
              <p:nvPr/>
            </p:nvGrpSpPr>
            <p:grpSpPr>
              <a:xfrm>
                <a:off x="52535" y="3449507"/>
                <a:ext cx="524379" cy="283285"/>
                <a:chOff x="1542545" y="5134917"/>
                <a:chExt cx="524379" cy="283285"/>
              </a:xfrm>
            </p:grpSpPr>
            <p:sp>
              <p:nvSpPr>
                <p:cNvPr id="144" name="타원 143">
                  <a:extLst>
                    <a:ext uri="{FF2B5EF4-FFF2-40B4-BE49-F238E27FC236}">
                      <a16:creationId xmlns:a16="http://schemas.microsoft.com/office/drawing/2014/main" id="{F06672CE-9C98-2449-BF06-C0EC60EDFEEA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타원 144">
                  <a:extLst>
                    <a:ext uri="{FF2B5EF4-FFF2-40B4-BE49-F238E27FC236}">
                      <a16:creationId xmlns:a16="http://schemas.microsoft.com/office/drawing/2014/main" id="{BAB56070-0795-E9E5-BD9B-464606A084A3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막힌 원호 5">
                  <a:extLst>
                    <a:ext uri="{FF2B5EF4-FFF2-40B4-BE49-F238E27FC236}">
                      <a16:creationId xmlns:a16="http://schemas.microsoft.com/office/drawing/2014/main" id="{04C8E17D-DC8C-664C-36EB-4314442B8D69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99C9F732-04C6-657F-070F-977B09D68B0B}"/>
                  </a:ext>
                </a:extLst>
              </p:cNvPr>
              <p:cNvGrpSpPr/>
              <p:nvPr/>
            </p:nvGrpSpPr>
            <p:grpSpPr>
              <a:xfrm>
                <a:off x="36249" y="3143171"/>
                <a:ext cx="524379" cy="283285"/>
                <a:chOff x="1542545" y="5134917"/>
                <a:chExt cx="524379" cy="283285"/>
              </a:xfrm>
            </p:grpSpPr>
            <p:sp>
              <p:nvSpPr>
                <p:cNvPr id="148" name="타원 147">
                  <a:extLst>
                    <a:ext uri="{FF2B5EF4-FFF2-40B4-BE49-F238E27FC236}">
                      <a16:creationId xmlns:a16="http://schemas.microsoft.com/office/drawing/2014/main" id="{3C6C8D30-CDDE-F413-A73D-F34D16F58027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타원 148">
                  <a:extLst>
                    <a:ext uri="{FF2B5EF4-FFF2-40B4-BE49-F238E27FC236}">
                      <a16:creationId xmlns:a16="http://schemas.microsoft.com/office/drawing/2014/main" id="{ED2E59C2-16F9-2DAC-4032-11855818D4C4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막힌 원호 5">
                  <a:extLst>
                    <a:ext uri="{FF2B5EF4-FFF2-40B4-BE49-F238E27FC236}">
                      <a16:creationId xmlns:a16="http://schemas.microsoft.com/office/drawing/2014/main" id="{59D23B74-354C-8734-74DD-33AF12AF4D67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9E4B3B96-9B1A-6905-C2F3-185BA4390D88}"/>
                  </a:ext>
                </a:extLst>
              </p:cNvPr>
              <p:cNvGrpSpPr/>
              <p:nvPr/>
            </p:nvGrpSpPr>
            <p:grpSpPr>
              <a:xfrm>
                <a:off x="19963" y="2836835"/>
                <a:ext cx="524379" cy="283285"/>
                <a:chOff x="1542545" y="5134917"/>
                <a:chExt cx="524379" cy="283285"/>
              </a:xfrm>
            </p:grpSpPr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4135A27A-15DB-1794-4CDF-F31E1512FABD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1545E95B-20D4-4833-5405-524E4EEAAC14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4" name="막힌 원호 5">
                  <a:extLst>
                    <a:ext uri="{FF2B5EF4-FFF2-40B4-BE49-F238E27FC236}">
                      <a16:creationId xmlns:a16="http://schemas.microsoft.com/office/drawing/2014/main" id="{34A559AB-C2EE-E1D3-59BB-0A894BC8FD4C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1A24ED0F-C465-E14F-774E-6A209CD485F1}"/>
                  </a:ext>
                </a:extLst>
              </p:cNvPr>
              <p:cNvGrpSpPr/>
              <p:nvPr/>
            </p:nvGrpSpPr>
            <p:grpSpPr>
              <a:xfrm>
                <a:off x="3677" y="2530499"/>
                <a:ext cx="524379" cy="283285"/>
                <a:chOff x="1542545" y="5134917"/>
                <a:chExt cx="524379" cy="283285"/>
              </a:xfrm>
            </p:grpSpPr>
            <p:sp>
              <p:nvSpPr>
                <p:cNvPr id="156" name="타원 155">
                  <a:extLst>
                    <a:ext uri="{FF2B5EF4-FFF2-40B4-BE49-F238E27FC236}">
                      <a16:creationId xmlns:a16="http://schemas.microsoft.com/office/drawing/2014/main" id="{966A5FB9-95FE-3164-14CC-1A0D1104D5A3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73171DDC-D033-57DD-95DC-AD983FE8B15E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막힌 원호 5">
                  <a:extLst>
                    <a:ext uri="{FF2B5EF4-FFF2-40B4-BE49-F238E27FC236}">
                      <a16:creationId xmlns:a16="http://schemas.microsoft.com/office/drawing/2014/main" id="{29857AA3-882F-58FC-D1A8-A581A8B775D5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9B62A540-C80D-1F12-78A0-6831A4EC2082}"/>
                  </a:ext>
                </a:extLst>
              </p:cNvPr>
              <p:cNvGrpSpPr/>
              <p:nvPr/>
            </p:nvGrpSpPr>
            <p:grpSpPr>
              <a:xfrm>
                <a:off x="-12609" y="2224163"/>
                <a:ext cx="524379" cy="283285"/>
                <a:chOff x="1542545" y="5134917"/>
                <a:chExt cx="524379" cy="283285"/>
              </a:xfrm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FD014415-B504-C694-FE03-6806525FD2CA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5088101C-7153-95A8-E278-67B0BCBA596F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막힌 원호 5">
                  <a:extLst>
                    <a:ext uri="{FF2B5EF4-FFF2-40B4-BE49-F238E27FC236}">
                      <a16:creationId xmlns:a16="http://schemas.microsoft.com/office/drawing/2014/main" id="{7F807D50-BA0B-0F52-DFFC-19553D7264D8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F98A9BA3-1514-83A1-BA7E-5B96D6FDB8E4}"/>
                  </a:ext>
                </a:extLst>
              </p:cNvPr>
              <p:cNvGrpSpPr/>
              <p:nvPr/>
            </p:nvGrpSpPr>
            <p:grpSpPr>
              <a:xfrm>
                <a:off x="-28895" y="1917827"/>
                <a:ext cx="524379" cy="283285"/>
                <a:chOff x="1542545" y="5134917"/>
                <a:chExt cx="524379" cy="283285"/>
              </a:xfrm>
            </p:grpSpPr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A0297462-991D-124B-435B-DD13F26D3D1D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F2335FA8-74CF-26A4-1753-CE437417BB77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막힌 원호 5">
                  <a:extLst>
                    <a:ext uri="{FF2B5EF4-FFF2-40B4-BE49-F238E27FC236}">
                      <a16:creationId xmlns:a16="http://schemas.microsoft.com/office/drawing/2014/main" id="{CC1639FC-E73E-56F2-C1F5-C794C231F782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0B777128-1F13-D1FF-627F-EEBDC2A22045}"/>
                  </a:ext>
                </a:extLst>
              </p:cNvPr>
              <p:cNvGrpSpPr/>
              <p:nvPr/>
            </p:nvGrpSpPr>
            <p:grpSpPr>
              <a:xfrm>
                <a:off x="-45181" y="1611491"/>
                <a:ext cx="524379" cy="283285"/>
                <a:chOff x="1542545" y="5134917"/>
                <a:chExt cx="524379" cy="283285"/>
              </a:xfrm>
            </p:grpSpPr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5BBB9C2E-AE3B-4A2A-C709-9830308B4118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타원 168">
                  <a:extLst>
                    <a:ext uri="{FF2B5EF4-FFF2-40B4-BE49-F238E27FC236}">
                      <a16:creationId xmlns:a16="http://schemas.microsoft.com/office/drawing/2014/main" id="{16FBADE9-465F-1BD6-911A-0ABA5C22B2C2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막힌 원호 5">
                  <a:extLst>
                    <a:ext uri="{FF2B5EF4-FFF2-40B4-BE49-F238E27FC236}">
                      <a16:creationId xmlns:a16="http://schemas.microsoft.com/office/drawing/2014/main" id="{F833CDE5-8D7B-79EC-C25E-BFDC7B971182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6DC4F0CD-4089-B356-D0AA-F3B280895D59}"/>
                  </a:ext>
                </a:extLst>
              </p:cNvPr>
              <p:cNvGrpSpPr/>
              <p:nvPr/>
            </p:nvGrpSpPr>
            <p:grpSpPr>
              <a:xfrm>
                <a:off x="-61467" y="1305155"/>
                <a:ext cx="524379" cy="283285"/>
                <a:chOff x="1542545" y="5134917"/>
                <a:chExt cx="524379" cy="283285"/>
              </a:xfrm>
            </p:grpSpPr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45880456-06F9-6B8E-6E7D-7AC58D8A65F5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타원 172">
                  <a:extLst>
                    <a:ext uri="{FF2B5EF4-FFF2-40B4-BE49-F238E27FC236}">
                      <a16:creationId xmlns:a16="http://schemas.microsoft.com/office/drawing/2014/main" id="{1B639D03-15B1-FF9D-04B3-91688E8916E5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막힌 원호 5">
                  <a:extLst>
                    <a:ext uri="{FF2B5EF4-FFF2-40B4-BE49-F238E27FC236}">
                      <a16:creationId xmlns:a16="http://schemas.microsoft.com/office/drawing/2014/main" id="{8CF06C8A-AFC1-7834-E2A7-017E037387AB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66B092C6-0BD4-D0CA-E3BF-D2A619D442E1}"/>
                  </a:ext>
                </a:extLst>
              </p:cNvPr>
              <p:cNvGrpSpPr/>
              <p:nvPr/>
            </p:nvGrpSpPr>
            <p:grpSpPr>
              <a:xfrm>
                <a:off x="-77753" y="998819"/>
                <a:ext cx="524379" cy="283285"/>
                <a:chOff x="1542545" y="5134917"/>
                <a:chExt cx="524379" cy="283285"/>
              </a:xfrm>
            </p:grpSpPr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C7326C6F-D232-1B36-B2D8-8BA6C2B894D5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타원 176">
                  <a:extLst>
                    <a:ext uri="{FF2B5EF4-FFF2-40B4-BE49-F238E27FC236}">
                      <a16:creationId xmlns:a16="http://schemas.microsoft.com/office/drawing/2014/main" id="{4F9B1663-0AE1-4F4A-9EF6-2081D5D3F2D5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막힌 원호 5">
                  <a:extLst>
                    <a:ext uri="{FF2B5EF4-FFF2-40B4-BE49-F238E27FC236}">
                      <a16:creationId xmlns:a16="http://schemas.microsoft.com/office/drawing/2014/main" id="{0E779B45-B251-D1A7-6498-43580663FAFD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E93AD929-8D1A-A564-1AD6-126A5A7DC842}"/>
                  </a:ext>
                </a:extLst>
              </p:cNvPr>
              <p:cNvGrpSpPr/>
              <p:nvPr/>
            </p:nvGrpSpPr>
            <p:grpSpPr>
              <a:xfrm>
                <a:off x="-94039" y="692483"/>
                <a:ext cx="524379" cy="283285"/>
                <a:chOff x="1542545" y="5134917"/>
                <a:chExt cx="524379" cy="283285"/>
              </a:xfrm>
            </p:grpSpPr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96EFFD38-813C-8150-8A96-A7AC03C49E70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타원 180">
                  <a:extLst>
                    <a:ext uri="{FF2B5EF4-FFF2-40B4-BE49-F238E27FC236}">
                      <a16:creationId xmlns:a16="http://schemas.microsoft.com/office/drawing/2014/main" id="{F55BC1AE-5AF5-FF7A-4960-6330A54B898C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막힌 원호 5">
                  <a:extLst>
                    <a:ext uri="{FF2B5EF4-FFF2-40B4-BE49-F238E27FC236}">
                      <a16:creationId xmlns:a16="http://schemas.microsoft.com/office/drawing/2014/main" id="{3894E805-F781-76A2-A851-55A2A85418EE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40EC8BA3-EAAC-2651-F677-16272CDD567C}"/>
                  </a:ext>
                </a:extLst>
              </p:cNvPr>
              <p:cNvGrpSpPr/>
              <p:nvPr/>
            </p:nvGrpSpPr>
            <p:grpSpPr>
              <a:xfrm>
                <a:off x="-110325" y="386147"/>
                <a:ext cx="524379" cy="283285"/>
                <a:chOff x="1542545" y="5134917"/>
                <a:chExt cx="524379" cy="283285"/>
              </a:xfrm>
            </p:grpSpPr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CD5012E6-DB65-73ED-FD03-A17AA808FECC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타원 184">
                  <a:extLst>
                    <a:ext uri="{FF2B5EF4-FFF2-40B4-BE49-F238E27FC236}">
                      <a16:creationId xmlns:a16="http://schemas.microsoft.com/office/drawing/2014/main" id="{39C4B21B-64E5-124F-1B36-44B3038E5177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막힌 원호 5">
                  <a:extLst>
                    <a:ext uri="{FF2B5EF4-FFF2-40B4-BE49-F238E27FC236}">
                      <a16:creationId xmlns:a16="http://schemas.microsoft.com/office/drawing/2014/main" id="{BB8EDE47-D230-1488-3BD2-E372A3A8BD7E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506AB7A2-B92C-30D5-801C-F992EAD2B8D4}"/>
                  </a:ext>
                </a:extLst>
              </p:cNvPr>
              <p:cNvGrpSpPr/>
              <p:nvPr/>
            </p:nvGrpSpPr>
            <p:grpSpPr>
              <a:xfrm>
                <a:off x="-126611" y="79811"/>
                <a:ext cx="524379" cy="283285"/>
                <a:chOff x="1542545" y="5134917"/>
                <a:chExt cx="524379" cy="283285"/>
              </a:xfrm>
            </p:grpSpPr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CC5D1C80-1D91-A068-DAB6-AB4B08E92AB0}"/>
                    </a:ext>
                  </a:extLst>
                </p:cNvPr>
                <p:cNvSpPr/>
                <p:nvPr/>
              </p:nvSpPr>
              <p:spPr>
                <a:xfrm>
                  <a:off x="1966340" y="5215874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E475D8AC-CC90-D95A-57F2-32EF3083C197}"/>
                    </a:ext>
                  </a:extLst>
                </p:cNvPr>
                <p:cNvSpPr/>
                <p:nvPr/>
              </p:nvSpPr>
              <p:spPr>
                <a:xfrm>
                  <a:off x="1542545" y="5318556"/>
                  <a:ext cx="99646" cy="9964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막힌 원호 5">
                  <a:extLst>
                    <a:ext uri="{FF2B5EF4-FFF2-40B4-BE49-F238E27FC236}">
                      <a16:creationId xmlns:a16="http://schemas.microsoft.com/office/drawing/2014/main" id="{259B0049-108F-C667-32AC-F6D75213AE5C}"/>
                    </a:ext>
                  </a:extLst>
                </p:cNvPr>
                <p:cNvSpPr/>
                <p:nvPr/>
              </p:nvSpPr>
              <p:spPr>
                <a:xfrm rot="21245798">
                  <a:off x="1554929" y="5134917"/>
                  <a:ext cx="488881" cy="219728"/>
                </a:xfrm>
                <a:custGeom>
                  <a:avLst/>
                  <a:gdLst>
                    <a:gd name="connsiteX0" fmla="*/ 0 w 498318"/>
                    <a:gd name="connsiteY0" fmla="*/ 196772 h 393543"/>
                    <a:gd name="connsiteX1" fmla="*/ 227495 w 498318"/>
                    <a:gd name="connsiteY1" fmla="*/ 745 h 393543"/>
                    <a:gd name="connsiteX2" fmla="*/ 488881 w 498318"/>
                    <a:gd name="connsiteY2" fmla="*/ 143131 h 393543"/>
                    <a:gd name="connsiteX3" fmla="*/ 433219 w 498318"/>
                    <a:gd name="connsiteY3" fmla="*/ 155586 h 393543"/>
                    <a:gd name="connsiteX4" fmla="*/ 233717 w 498318"/>
                    <a:gd name="connsiteY4" fmla="*/ 57051 h 393543"/>
                    <a:gd name="connsiteX5" fmla="*/ 56598 w 498318"/>
                    <a:gd name="connsiteY5" fmla="*/ 196772 h 393543"/>
                    <a:gd name="connsiteX6" fmla="*/ 0 w 498318"/>
                    <a:gd name="connsiteY6" fmla="*/ 196772 h 393543"/>
                    <a:gd name="connsiteX0" fmla="*/ 0 w 488881"/>
                    <a:gd name="connsiteY0" fmla="*/ 196778 h 206253"/>
                    <a:gd name="connsiteX1" fmla="*/ 227495 w 488881"/>
                    <a:gd name="connsiteY1" fmla="*/ 751 h 206253"/>
                    <a:gd name="connsiteX2" fmla="*/ 488881 w 488881"/>
                    <a:gd name="connsiteY2" fmla="*/ 143137 h 206253"/>
                    <a:gd name="connsiteX3" fmla="*/ 433219 w 488881"/>
                    <a:gd name="connsiteY3" fmla="*/ 155592 h 206253"/>
                    <a:gd name="connsiteX4" fmla="*/ 233717 w 488881"/>
                    <a:gd name="connsiteY4" fmla="*/ 57057 h 206253"/>
                    <a:gd name="connsiteX5" fmla="*/ 56598 w 488881"/>
                    <a:gd name="connsiteY5" fmla="*/ 196778 h 206253"/>
                    <a:gd name="connsiteX6" fmla="*/ 0 w 488881"/>
                    <a:gd name="connsiteY6" fmla="*/ 196778 h 206253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10719"/>
                    <a:gd name="connsiteX1" fmla="*/ 227495 w 488881"/>
                    <a:gd name="connsiteY1" fmla="*/ 751 h 210719"/>
                    <a:gd name="connsiteX2" fmla="*/ 488881 w 488881"/>
                    <a:gd name="connsiteY2" fmla="*/ 143137 h 210719"/>
                    <a:gd name="connsiteX3" fmla="*/ 433219 w 488881"/>
                    <a:gd name="connsiteY3" fmla="*/ 155592 h 210719"/>
                    <a:gd name="connsiteX4" fmla="*/ 233717 w 488881"/>
                    <a:gd name="connsiteY4" fmla="*/ 57057 h 210719"/>
                    <a:gd name="connsiteX5" fmla="*/ 55373 w 488881"/>
                    <a:gd name="connsiteY5" fmla="*/ 208621 h 210719"/>
                    <a:gd name="connsiteX6" fmla="*/ 0 w 488881"/>
                    <a:gd name="connsiteY6" fmla="*/ 196778 h 210719"/>
                    <a:gd name="connsiteX0" fmla="*/ 0 w 488881"/>
                    <a:gd name="connsiteY0" fmla="*/ 196778 h 224467"/>
                    <a:gd name="connsiteX1" fmla="*/ 227495 w 488881"/>
                    <a:gd name="connsiteY1" fmla="*/ 751 h 224467"/>
                    <a:gd name="connsiteX2" fmla="*/ 488881 w 488881"/>
                    <a:gd name="connsiteY2" fmla="*/ 143137 h 224467"/>
                    <a:gd name="connsiteX3" fmla="*/ 433219 w 488881"/>
                    <a:gd name="connsiteY3" fmla="*/ 155592 h 224467"/>
                    <a:gd name="connsiteX4" fmla="*/ 233717 w 488881"/>
                    <a:gd name="connsiteY4" fmla="*/ 57057 h 224467"/>
                    <a:gd name="connsiteX5" fmla="*/ 46552 w 488881"/>
                    <a:gd name="connsiteY5" fmla="*/ 224467 h 224467"/>
                    <a:gd name="connsiteX6" fmla="*/ 0 w 488881"/>
                    <a:gd name="connsiteY6" fmla="*/ 196778 h 224467"/>
                    <a:gd name="connsiteX0" fmla="*/ 0 w 488881"/>
                    <a:gd name="connsiteY0" fmla="*/ 196778 h 208335"/>
                    <a:gd name="connsiteX1" fmla="*/ 227495 w 488881"/>
                    <a:gd name="connsiteY1" fmla="*/ 751 h 208335"/>
                    <a:gd name="connsiteX2" fmla="*/ 488881 w 488881"/>
                    <a:gd name="connsiteY2" fmla="*/ 143137 h 208335"/>
                    <a:gd name="connsiteX3" fmla="*/ 433219 w 488881"/>
                    <a:gd name="connsiteY3" fmla="*/ 155592 h 208335"/>
                    <a:gd name="connsiteX4" fmla="*/ 233717 w 488881"/>
                    <a:gd name="connsiteY4" fmla="*/ 57057 h 208335"/>
                    <a:gd name="connsiteX5" fmla="*/ 51124 w 488881"/>
                    <a:gd name="connsiteY5" fmla="*/ 203394 h 208335"/>
                    <a:gd name="connsiteX6" fmla="*/ 0 w 488881"/>
                    <a:gd name="connsiteY6" fmla="*/ 196778 h 208335"/>
                    <a:gd name="connsiteX0" fmla="*/ 0 w 488881"/>
                    <a:gd name="connsiteY0" fmla="*/ 196778 h 217364"/>
                    <a:gd name="connsiteX1" fmla="*/ 227495 w 488881"/>
                    <a:gd name="connsiteY1" fmla="*/ 751 h 217364"/>
                    <a:gd name="connsiteX2" fmla="*/ 488881 w 488881"/>
                    <a:gd name="connsiteY2" fmla="*/ 143137 h 217364"/>
                    <a:gd name="connsiteX3" fmla="*/ 433219 w 488881"/>
                    <a:gd name="connsiteY3" fmla="*/ 155592 h 217364"/>
                    <a:gd name="connsiteX4" fmla="*/ 233717 w 488881"/>
                    <a:gd name="connsiteY4" fmla="*/ 57057 h 217364"/>
                    <a:gd name="connsiteX5" fmla="*/ 47286 w 488881"/>
                    <a:gd name="connsiteY5" fmla="*/ 217361 h 217364"/>
                    <a:gd name="connsiteX6" fmla="*/ 0 w 488881"/>
                    <a:gd name="connsiteY6" fmla="*/ 196778 h 217364"/>
                    <a:gd name="connsiteX0" fmla="*/ 0 w 488881"/>
                    <a:gd name="connsiteY0" fmla="*/ 196778 h 224692"/>
                    <a:gd name="connsiteX1" fmla="*/ 227495 w 488881"/>
                    <a:gd name="connsiteY1" fmla="*/ 751 h 224692"/>
                    <a:gd name="connsiteX2" fmla="*/ 488881 w 488881"/>
                    <a:gd name="connsiteY2" fmla="*/ 143137 h 224692"/>
                    <a:gd name="connsiteX3" fmla="*/ 433219 w 488881"/>
                    <a:gd name="connsiteY3" fmla="*/ 155592 h 224692"/>
                    <a:gd name="connsiteX4" fmla="*/ 233717 w 488881"/>
                    <a:gd name="connsiteY4" fmla="*/ 57057 h 224692"/>
                    <a:gd name="connsiteX5" fmla="*/ 47286 w 488881"/>
                    <a:gd name="connsiteY5" fmla="*/ 217361 h 224692"/>
                    <a:gd name="connsiteX6" fmla="*/ 0 w 488881"/>
                    <a:gd name="connsiteY6" fmla="*/ 196778 h 224692"/>
                    <a:gd name="connsiteX0" fmla="*/ 0 w 488881"/>
                    <a:gd name="connsiteY0" fmla="*/ 196778 h 219728"/>
                    <a:gd name="connsiteX1" fmla="*/ 227495 w 488881"/>
                    <a:gd name="connsiteY1" fmla="*/ 751 h 219728"/>
                    <a:gd name="connsiteX2" fmla="*/ 488881 w 488881"/>
                    <a:gd name="connsiteY2" fmla="*/ 143137 h 219728"/>
                    <a:gd name="connsiteX3" fmla="*/ 433219 w 488881"/>
                    <a:gd name="connsiteY3" fmla="*/ 155592 h 219728"/>
                    <a:gd name="connsiteX4" fmla="*/ 233717 w 488881"/>
                    <a:gd name="connsiteY4" fmla="*/ 57057 h 219728"/>
                    <a:gd name="connsiteX5" fmla="*/ 47286 w 488881"/>
                    <a:gd name="connsiteY5" fmla="*/ 217361 h 219728"/>
                    <a:gd name="connsiteX6" fmla="*/ 0 w 488881"/>
                    <a:gd name="connsiteY6" fmla="*/ 196778 h 21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881" h="219728">
                      <a:moveTo>
                        <a:pt x="0" y="196778"/>
                      </a:moveTo>
                      <a:cubicBezTo>
                        <a:pt x="0" y="94735"/>
                        <a:pt x="98774" y="9624"/>
                        <a:pt x="227495" y="751"/>
                      </a:cubicBezTo>
                      <a:cubicBezTo>
                        <a:pt x="346595" y="-7458"/>
                        <a:pt x="456291" y="52297"/>
                        <a:pt x="488881" y="143137"/>
                      </a:cubicBezTo>
                      <a:cubicBezTo>
                        <a:pt x="476863" y="176692"/>
                        <a:pt x="450959" y="182477"/>
                        <a:pt x="433219" y="155592"/>
                      </a:cubicBezTo>
                      <a:cubicBezTo>
                        <a:pt x="406685" y="92757"/>
                        <a:pt x="323731" y="51786"/>
                        <a:pt x="233717" y="57057"/>
                      </a:cubicBezTo>
                      <a:cubicBezTo>
                        <a:pt x="133680" y="62915"/>
                        <a:pt x="47286" y="144304"/>
                        <a:pt x="47286" y="217361"/>
                      </a:cubicBezTo>
                      <a:cubicBezTo>
                        <a:pt x="18210" y="223488"/>
                        <a:pt x="16661" y="218097"/>
                        <a:pt x="0" y="1967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59" name="자유형: 도형 2058">
                <a:extLst>
                  <a:ext uri="{FF2B5EF4-FFF2-40B4-BE49-F238E27FC236}">
                    <a16:creationId xmlns:a16="http://schemas.microsoft.com/office/drawing/2014/main" id="{BC3740C9-4EDE-842B-FA6D-40538AF88BA1}"/>
                  </a:ext>
                </a:extLst>
              </p:cNvPr>
              <p:cNvSpPr/>
              <p:nvPr/>
            </p:nvSpPr>
            <p:spPr>
              <a:xfrm>
                <a:off x="533400" y="6543675"/>
                <a:ext cx="150019" cy="78581"/>
              </a:xfrm>
              <a:custGeom>
                <a:avLst/>
                <a:gdLst>
                  <a:gd name="connsiteX0" fmla="*/ 150019 w 150019"/>
                  <a:gd name="connsiteY0" fmla="*/ 78581 h 78581"/>
                  <a:gd name="connsiteX1" fmla="*/ 88106 w 150019"/>
                  <a:gd name="connsiteY1" fmla="*/ 28575 h 78581"/>
                  <a:gd name="connsiteX2" fmla="*/ 0 w 150019"/>
                  <a:gd name="connsiteY2" fmla="*/ 0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019" h="78581">
                    <a:moveTo>
                      <a:pt x="150019" y="78581"/>
                    </a:moveTo>
                    <a:cubicBezTo>
                      <a:pt x="131564" y="60126"/>
                      <a:pt x="113109" y="41672"/>
                      <a:pt x="88106" y="28575"/>
                    </a:cubicBezTo>
                    <a:cubicBezTo>
                      <a:pt x="63103" y="15478"/>
                      <a:pt x="31551" y="7739"/>
                      <a:pt x="0" y="0"/>
                    </a:cubicBezTo>
                  </a:path>
                </a:pathLst>
              </a:custGeom>
              <a:noFill/>
              <a:ln w="22225"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B575351-175A-7790-D5BF-9D69FD206EDD}"/>
              </a:ext>
            </a:extLst>
          </p:cNvPr>
          <p:cNvSpPr txBox="1"/>
          <p:nvPr/>
        </p:nvSpPr>
        <p:spPr>
          <a:xfrm>
            <a:off x="604055" y="2411102"/>
            <a:ext cx="5689852" cy="2642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/>
              <a:t>메타러닝은 배우는 법을 배우는 기법인 ‘딥 </a:t>
            </a:r>
            <a:r>
              <a:rPr lang="ko-KR" altLang="en-US" sz="1600" dirty="0" err="1"/>
              <a:t>뉴럴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네트워크’의</a:t>
            </a:r>
            <a:r>
              <a:rPr lang="ko-KR" altLang="en-US" sz="1600" dirty="0"/>
              <a:t> 학습 과정에서 샘플 가중치를 학습하는 데 활용합니다</a:t>
            </a:r>
            <a:r>
              <a:rPr lang="en-US" altLang="ko-KR" sz="1600" dirty="0"/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sz="1600" dirty="0"/>
              <a:t>이러한 점에 착안하여 체크인 행렬의 각</a:t>
            </a:r>
            <a:r>
              <a:rPr lang="en-US" altLang="ko-KR" sz="1600" dirty="0"/>
              <a:t>(</a:t>
            </a:r>
            <a:r>
              <a:rPr lang="ko-KR" altLang="en-US" sz="1600" dirty="0"/>
              <a:t>사용자</a:t>
            </a:r>
            <a:r>
              <a:rPr lang="en-US" altLang="ko-KR" sz="1600" dirty="0"/>
              <a:t>-</a:t>
            </a:r>
            <a:r>
              <a:rPr lang="ko-KR" altLang="en-US" sz="1600" dirty="0"/>
              <a:t>장소</a:t>
            </a:r>
            <a:r>
              <a:rPr lang="en-US" altLang="ko-KR" sz="1600" dirty="0"/>
              <a:t>) </a:t>
            </a:r>
            <a:r>
              <a:rPr lang="ko-KR" altLang="en-US" sz="1600" dirty="0"/>
              <a:t>쌍의 중요도</a:t>
            </a:r>
            <a:r>
              <a:rPr lang="en-US" altLang="ko-KR" sz="1600" dirty="0"/>
              <a:t>(</a:t>
            </a:r>
            <a:r>
              <a:rPr lang="ko-KR" altLang="en-US" sz="1600" dirty="0"/>
              <a:t>혹은 신뢰도</a:t>
            </a:r>
            <a:r>
              <a:rPr lang="en-US" altLang="ko-KR" sz="1600" dirty="0"/>
              <a:t>)</a:t>
            </a:r>
            <a:r>
              <a:rPr lang="ko-KR" altLang="en-US" sz="1600" dirty="0"/>
              <a:t>를 메타 러닝을 통해 학습합니다</a:t>
            </a:r>
            <a:r>
              <a:rPr lang="en-US" altLang="ko-KR" sz="1600" dirty="0"/>
              <a:t>.</a:t>
            </a:r>
          </a:p>
          <a:p>
            <a:pPr algn="r">
              <a:lnSpc>
                <a:spcPct val="150000"/>
              </a:lnSpc>
            </a:pPr>
            <a:endParaRPr lang="en-US" altLang="ko-KR" sz="1600" dirty="0"/>
          </a:p>
          <a:p>
            <a:pPr algn="r">
              <a:lnSpc>
                <a:spcPct val="150000"/>
              </a:lnSpc>
            </a:pPr>
            <a:r>
              <a:rPr lang="ko-KR" altLang="en-US" sz="1600" dirty="0"/>
              <a:t>메타 모델에 따라 추천 네트워크를 최적으로 학습하는 </a:t>
            </a:r>
            <a:r>
              <a:rPr lang="en-US" altLang="ko-KR" sz="1600" dirty="0"/>
              <a:t>PREMERE(</a:t>
            </a:r>
            <a:r>
              <a:rPr lang="ko-KR" altLang="en-US" sz="1600" dirty="0"/>
              <a:t>알고리즘</a:t>
            </a:r>
            <a:r>
              <a:rPr lang="en-US" altLang="ko-KR" sz="1600" dirty="0"/>
              <a:t>) </a:t>
            </a:r>
            <a:r>
              <a:rPr lang="ko-KR" altLang="en-US" sz="1600" dirty="0"/>
              <a:t>방법론을 제시합니다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B00F1B-9CD8-2B2C-9B8A-DF0EBC185307}"/>
              </a:ext>
            </a:extLst>
          </p:cNvPr>
          <p:cNvSpPr txBox="1"/>
          <p:nvPr/>
        </p:nvSpPr>
        <p:spPr>
          <a:xfrm>
            <a:off x="365716" y="5956172"/>
            <a:ext cx="6165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체크인 행렬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체크인 데이터를 취합하여 사용자와 장소를 행과 열로 하는 행렬로 변환할 수 있으며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체크인 행렬은 데이터 희소성 문제를 지고 있음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21A09B-A040-3E38-589F-313EB7834523}"/>
              </a:ext>
            </a:extLst>
          </p:cNvPr>
          <p:cNvSpPr/>
          <p:nvPr/>
        </p:nvSpPr>
        <p:spPr>
          <a:xfrm>
            <a:off x="3047001" y="126086"/>
            <a:ext cx="6096000" cy="6481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i="1" kern="0" dirty="0">
                <a:solidFill>
                  <a:srgbClr val="40404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관련 연구</a:t>
            </a:r>
            <a:endParaRPr lang="en-US" altLang="ko-KR" sz="2400" i="1" kern="0" dirty="0">
              <a:solidFill>
                <a:srgbClr val="40404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700" kern="0" dirty="0">
                <a:solidFill>
                  <a:srgbClr val="404040"/>
                </a:solidFill>
              </a:rPr>
              <a:t>Research for the Project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A15AB1D-CCAF-0C53-4086-B9F0DE33C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8832" y="895739"/>
            <a:ext cx="4954555" cy="501053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58654C-3942-B7A8-BCCB-B1695B8AB077}"/>
              </a:ext>
            </a:extLst>
          </p:cNvPr>
          <p:cNvSpPr/>
          <p:nvPr/>
        </p:nvSpPr>
        <p:spPr>
          <a:xfrm>
            <a:off x="1086448" y="1205235"/>
            <a:ext cx="5794266" cy="623435"/>
          </a:xfrm>
          <a:prstGeom prst="rect">
            <a:avLst/>
          </a:prstGeom>
          <a:solidFill>
            <a:srgbClr val="3CC8B4"/>
          </a:solidFill>
          <a:ln>
            <a:solidFill>
              <a:srgbClr val="65D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10FDB6-EED1-4622-8B03-AC840C6D1E2C}"/>
              </a:ext>
            </a:extLst>
          </p:cNvPr>
          <p:cNvSpPr txBox="1"/>
          <p:nvPr/>
        </p:nvSpPr>
        <p:spPr>
          <a:xfrm>
            <a:off x="-985171" y="1326249"/>
            <a:ext cx="7594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bg1"/>
                </a:solidFill>
              </a:rPr>
              <a:t>장소 추천을 위한 메타러닝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1164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C648D89-4BE4-AA8F-F341-AA1BF3E0D2B6}"/>
              </a:ext>
            </a:extLst>
          </p:cNvPr>
          <p:cNvSpPr/>
          <p:nvPr/>
        </p:nvSpPr>
        <p:spPr>
          <a:xfrm>
            <a:off x="3047001" y="126086"/>
            <a:ext cx="6096000" cy="6481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i="1" kern="0" dirty="0">
                <a:solidFill>
                  <a:srgbClr val="40404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사용 기술</a:t>
            </a:r>
            <a:endParaRPr lang="en-US" altLang="ko-KR" sz="2400" i="1" kern="0" dirty="0">
              <a:solidFill>
                <a:srgbClr val="40404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700" kern="0" dirty="0">
                <a:solidFill>
                  <a:srgbClr val="404040"/>
                </a:solidFill>
              </a:rPr>
              <a:t> Using Technology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1629C44-DC43-5B71-E98D-A100C1FA1EE9}"/>
              </a:ext>
            </a:extLst>
          </p:cNvPr>
          <p:cNvGrpSpPr/>
          <p:nvPr/>
        </p:nvGrpSpPr>
        <p:grpSpPr>
          <a:xfrm>
            <a:off x="243841" y="1706881"/>
            <a:ext cx="3544388" cy="3544674"/>
            <a:chOff x="1010195" y="1001486"/>
            <a:chExt cx="3544388" cy="354467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E9351AA-6793-DFBD-25F4-B9A80E5E1E0C}"/>
                </a:ext>
              </a:extLst>
            </p:cNvPr>
            <p:cNvGrpSpPr/>
            <p:nvPr/>
          </p:nvGrpSpPr>
          <p:grpSpPr>
            <a:xfrm>
              <a:off x="1010195" y="3570513"/>
              <a:ext cx="3544388" cy="975647"/>
              <a:chOff x="4589418" y="1933301"/>
              <a:chExt cx="3544388" cy="97564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0A6CE4-8C5A-0FD3-1912-264FFE4484E6}"/>
                  </a:ext>
                </a:extLst>
              </p:cNvPr>
              <p:cNvSpPr txBox="1"/>
              <p:nvPr/>
            </p:nvSpPr>
            <p:spPr>
              <a:xfrm>
                <a:off x="4589418" y="2201382"/>
                <a:ext cx="3544388" cy="707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/>
                  <a:t>GPS </a:t>
                </a:r>
                <a:r>
                  <a:rPr lang="ko-KR" altLang="en-US" sz="1400" dirty="0"/>
                  <a:t>위성에서 보내는 신호를 수신해 사용자의 현재 위치를 계산하는 </a:t>
                </a:r>
                <a:r>
                  <a:rPr lang="ko-KR" altLang="en-US" sz="1400" dirty="0" err="1"/>
                  <a:t>위성항법시스템</a:t>
                </a:r>
                <a:endParaRPr lang="ko-KR" altLang="en-US" sz="14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9EA53D-E28B-9783-46B7-1450A652C88C}"/>
                  </a:ext>
                </a:extLst>
              </p:cNvPr>
              <p:cNvSpPr txBox="1"/>
              <p:nvPr/>
            </p:nvSpPr>
            <p:spPr>
              <a:xfrm>
                <a:off x="4895863" y="1933301"/>
                <a:ext cx="2562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GPS</a:t>
                </a:r>
                <a:endParaRPr lang="ko-KR" altLang="en-US" sz="1600" dirty="0"/>
              </a:p>
            </p:txBody>
          </p:sp>
        </p:grpSp>
        <p:pic>
          <p:nvPicPr>
            <p:cNvPr id="16" name="그림 15" descr="사람, 실외이(가) 표시된 사진&#10;&#10;자동 생성된 설명">
              <a:extLst>
                <a:ext uri="{FF2B5EF4-FFF2-40B4-BE49-F238E27FC236}">
                  <a16:creationId xmlns:a16="http://schemas.microsoft.com/office/drawing/2014/main" id="{D2BF32C4-3B40-195D-8255-20261B889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9"/>
            <a:stretch/>
          </p:blipFill>
          <p:spPr>
            <a:xfrm>
              <a:off x="1219201" y="1001486"/>
              <a:ext cx="3070858" cy="246887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B79D77E-97A7-F856-3290-542AAD33D8AA}"/>
              </a:ext>
            </a:extLst>
          </p:cNvPr>
          <p:cNvGrpSpPr/>
          <p:nvPr/>
        </p:nvGrpSpPr>
        <p:grpSpPr>
          <a:xfrm>
            <a:off x="3823063" y="1698172"/>
            <a:ext cx="3884023" cy="3335867"/>
            <a:chOff x="6209212" y="896982"/>
            <a:chExt cx="3884023" cy="333586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6A4E808-9631-2496-D576-84F08BB99B6C}"/>
                </a:ext>
              </a:extLst>
            </p:cNvPr>
            <p:cNvGrpSpPr/>
            <p:nvPr/>
          </p:nvGrpSpPr>
          <p:grpSpPr>
            <a:xfrm>
              <a:off x="6209212" y="3513586"/>
              <a:ext cx="3884023" cy="719263"/>
              <a:chOff x="2194560" y="2912695"/>
              <a:chExt cx="3884023" cy="71926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A769D8-8D0D-A11E-723B-E572157CF729}"/>
                  </a:ext>
                </a:extLst>
              </p:cNvPr>
              <p:cNvSpPr txBox="1"/>
              <p:nvPr/>
            </p:nvSpPr>
            <p:spPr>
              <a:xfrm>
                <a:off x="2194560" y="2912695"/>
                <a:ext cx="38840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/>
                  <a:t>LBSN(location-based social network)</a:t>
                </a:r>
                <a:endParaRPr lang="ko-KR" altLang="en-US" sz="14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E6DA1B-1140-70DE-F815-B93ADF1504AC}"/>
                  </a:ext>
                </a:extLst>
              </p:cNvPr>
              <p:cNvSpPr txBox="1"/>
              <p:nvPr/>
            </p:nvSpPr>
            <p:spPr>
              <a:xfrm>
                <a:off x="2962813" y="3247557"/>
                <a:ext cx="2401667" cy="3844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dirty="0"/>
                  <a:t>위치기반 소셜 네트워크</a:t>
                </a:r>
              </a:p>
            </p:txBody>
          </p:sp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53E444F-E351-D8AD-897E-8BE55609C4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888" b="16104"/>
            <a:stretch/>
          </p:blipFill>
          <p:spPr>
            <a:xfrm>
              <a:off x="6714303" y="896982"/>
              <a:ext cx="2873828" cy="249936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EE23A6C-F229-0BEB-3721-11163BE984B0}"/>
              </a:ext>
            </a:extLst>
          </p:cNvPr>
          <p:cNvGrpSpPr/>
          <p:nvPr/>
        </p:nvGrpSpPr>
        <p:grpSpPr>
          <a:xfrm>
            <a:off x="7959633" y="1704048"/>
            <a:ext cx="3380256" cy="3581575"/>
            <a:chOff x="5477690" y="-356374"/>
            <a:chExt cx="3380256" cy="358157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3A060B7-0D05-C86B-F65E-097520F5ADDF}"/>
                </a:ext>
              </a:extLst>
            </p:cNvPr>
            <p:cNvGrpSpPr/>
            <p:nvPr/>
          </p:nvGrpSpPr>
          <p:grpSpPr>
            <a:xfrm>
              <a:off x="5477690" y="2197775"/>
              <a:ext cx="3326676" cy="1027426"/>
              <a:chOff x="2917369" y="3808861"/>
              <a:chExt cx="3326676" cy="1027426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E3CFAA-8E37-6DAA-D54B-D6FAEDC5F5D4}"/>
                  </a:ext>
                </a:extLst>
              </p:cNvPr>
              <p:cNvSpPr txBox="1"/>
              <p:nvPr/>
            </p:nvSpPr>
            <p:spPr>
              <a:xfrm>
                <a:off x="2917369" y="3808861"/>
                <a:ext cx="319604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/>
                  <a:t>UI/UX</a:t>
                </a:r>
                <a:r>
                  <a:rPr lang="ko-KR" altLang="en-US" sz="1600" dirty="0"/>
                  <a:t> 개발</a:t>
                </a:r>
                <a:endParaRPr lang="en-US" altLang="ko-KR" sz="16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11D0E8-DDA1-3C83-FA65-69CB78BCC90C}"/>
                  </a:ext>
                </a:extLst>
              </p:cNvPr>
              <p:cNvSpPr txBox="1"/>
              <p:nvPr/>
            </p:nvSpPr>
            <p:spPr>
              <a:xfrm>
                <a:off x="2987039" y="4128721"/>
                <a:ext cx="3257006" cy="707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dirty="0"/>
                  <a:t>포토샵과 안드로이드 스튜디오를 활용하여 개발하고자 하는 앱에 맞는 디자인 구현</a:t>
                </a:r>
              </a:p>
            </p:txBody>
          </p:sp>
        </p:grpSp>
        <p:pic>
          <p:nvPicPr>
            <p:cNvPr id="22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04561D05-F91C-570A-319D-9990DCCF6A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55" t="4952" r="6705" b="8806"/>
            <a:stretch/>
          </p:blipFill>
          <p:spPr>
            <a:xfrm>
              <a:off x="5639502" y="-356374"/>
              <a:ext cx="3218444" cy="244122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688837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C8F7D819-610F-8C9C-6BBD-77EFDFE88D3C}"/>
              </a:ext>
            </a:extLst>
          </p:cNvPr>
          <p:cNvGrpSpPr/>
          <p:nvPr/>
        </p:nvGrpSpPr>
        <p:grpSpPr>
          <a:xfrm>
            <a:off x="5340269" y="2190350"/>
            <a:ext cx="2156949" cy="2292801"/>
            <a:chOff x="1468546" y="1226312"/>
            <a:chExt cx="1294091" cy="1375598"/>
          </a:xfrm>
        </p:grpSpPr>
        <p:sp>
          <p:nvSpPr>
            <p:cNvPr id="37" name="모서리가 둥근 직사각형 34">
              <a:extLst>
                <a:ext uri="{FF2B5EF4-FFF2-40B4-BE49-F238E27FC236}">
                  <a16:creationId xmlns:a16="http://schemas.microsoft.com/office/drawing/2014/main" id="{4B646D48-E5C0-32D2-06C2-8264B0E9E82B}"/>
                </a:ext>
              </a:extLst>
            </p:cNvPr>
            <p:cNvSpPr/>
            <p:nvPr/>
          </p:nvSpPr>
          <p:spPr>
            <a:xfrm>
              <a:off x="1927974" y="1226312"/>
              <a:ext cx="834663" cy="83466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9ED53C86-508B-220B-097C-BE81DBFEE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546" y="2513933"/>
              <a:ext cx="56867" cy="87977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6E86AE7-1644-FAD1-85ED-0E1C4B0903AA}"/>
              </a:ext>
            </a:extLst>
          </p:cNvPr>
          <p:cNvGrpSpPr/>
          <p:nvPr/>
        </p:nvGrpSpPr>
        <p:grpSpPr>
          <a:xfrm>
            <a:off x="6105014" y="4304495"/>
            <a:ext cx="1391189" cy="1391189"/>
            <a:chOff x="4647937" y="1987230"/>
            <a:chExt cx="834663" cy="834663"/>
          </a:xfrm>
        </p:grpSpPr>
        <p:sp>
          <p:nvSpPr>
            <p:cNvPr id="59" name="모서리가 둥근 직사각형 56">
              <a:extLst>
                <a:ext uri="{FF2B5EF4-FFF2-40B4-BE49-F238E27FC236}">
                  <a16:creationId xmlns:a16="http://schemas.microsoft.com/office/drawing/2014/main" id="{FF18A5E2-9F13-4600-A2E3-88C516E932A3}"/>
                </a:ext>
              </a:extLst>
            </p:cNvPr>
            <p:cNvSpPr/>
            <p:nvPr/>
          </p:nvSpPr>
          <p:spPr>
            <a:xfrm>
              <a:off x="4647937" y="1987230"/>
              <a:ext cx="834663" cy="83466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0" name="Group 58">
              <a:extLst>
                <a:ext uri="{FF2B5EF4-FFF2-40B4-BE49-F238E27FC236}">
                  <a16:creationId xmlns:a16="http://schemas.microsoft.com/office/drawing/2014/main" id="{43FA1ACD-FB89-ABDD-19E0-34C83258B5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61" name="Freeform 59">
                <a:extLst>
                  <a:ext uri="{FF2B5EF4-FFF2-40B4-BE49-F238E27FC236}">
                    <a16:creationId xmlns:a16="http://schemas.microsoft.com/office/drawing/2014/main" id="{FD0E3995-F1ED-EF6A-CF5B-BDEBF9102E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60">
                <a:extLst>
                  <a:ext uri="{FF2B5EF4-FFF2-40B4-BE49-F238E27FC236}">
                    <a16:creationId xmlns:a16="http://schemas.microsoft.com/office/drawing/2014/main" id="{C296C592-E1B5-1AB4-4A72-C08E4266C8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61">
                <a:extLst>
                  <a:ext uri="{FF2B5EF4-FFF2-40B4-BE49-F238E27FC236}">
                    <a16:creationId xmlns:a16="http://schemas.microsoft.com/office/drawing/2014/main" id="{4E38E1E7-7084-E9D6-63C9-7FD74DD13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62">
                <a:extLst>
                  <a:ext uri="{FF2B5EF4-FFF2-40B4-BE49-F238E27FC236}">
                    <a16:creationId xmlns:a16="http://schemas.microsoft.com/office/drawing/2014/main" id="{CA4FDD12-1C9F-25C6-CA5E-35EDEA682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63">
                <a:extLst>
                  <a:ext uri="{FF2B5EF4-FFF2-40B4-BE49-F238E27FC236}">
                    <a16:creationId xmlns:a16="http://schemas.microsoft.com/office/drawing/2014/main" id="{DBF14817-C844-84A6-08E8-B45EA1AEFE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4">
                <a:extLst>
                  <a:ext uri="{FF2B5EF4-FFF2-40B4-BE49-F238E27FC236}">
                    <a16:creationId xmlns:a16="http://schemas.microsoft.com/office/drawing/2014/main" id="{DC8D9E2B-9C25-9E7F-B95D-5D2E52184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65">
                <a:extLst>
                  <a:ext uri="{FF2B5EF4-FFF2-40B4-BE49-F238E27FC236}">
                    <a16:creationId xmlns:a16="http://schemas.microsoft.com/office/drawing/2014/main" id="{DC977F2B-FDC6-B550-4260-CCEEA1404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6">
                <a:extLst>
                  <a:ext uri="{FF2B5EF4-FFF2-40B4-BE49-F238E27FC236}">
                    <a16:creationId xmlns:a16="http://schemas.microsoft.com/office/drawing/2014/main" id="{3C797898-56D6-B23F-1DDF-0C50D8EB73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7">
                <a:extLst>
                  <a:ext uri="{FF2B5EF4-FFF2-40B4-BE49-F238E27FC236}">
                    <a16:creationId xmlns:a16="http://schemas.microsoft.com/office/drawing/2014/main" id="{33CCB079-50DD-DC5D-F688-424C546237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68">
                <a:extLst>
                  <a:ext uri="{FF2B5EF4-FFF2-40B4-BE49-F238E27FC236}">
                    <a16:creationId xmlns:a16="http://schemas.microsoft.com/office/drawing/2014/main" id="{879F0FFE-F1F3-5EC0-2610-F17C9110F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69">
                <a:extLst>
                  <a:ext uri="{FF2B5EF4-FFF2-40B4-BE49-F238E27FC236}">
                    <a16:creationId xmlns:a16="http://schemas.microsoft.com/office/drawing/2014/main" id="{EFBED2E5-4D3B-A4E5-CC08-A877578DC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70">
                <a:extLst>
                  <a:ext uri="{FF2B5EF4-FFF2-40B4-BE49-F238E27FC236}">
                    <a16:creationId xmlns:a16="http://schemas.microsoft.com/office/drawing/2014/main" id="{33F76C10-1657-C7D4-A311-BDE876647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71">
                <a:extLst>
                  <a:ext uri="{FF2B5EF4-FFF2-40B4-BE49-F238E27FC236}">
                    <a16:creationId xmlns:a16="http://schemas.microsoft.com/office/drawing/2014/main" id="{AAD0DC1C-DA73-9A04-7FB5-AEF4A0C10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Rectangle 72">
                <a:extLst>
                  <a:ext uri="{FF2B5EF4-FFF2-40B4-BE49-F238E27FC236}">
                    <a16:creationId xmlns:a16="http://schemas.microsoft.com/office/drawing/2014/main" id="{3A759448-AD21-D054-D67E-5AD7CB60C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Rectangle 73">
                <a:extLst>
                  <a:ext uri="{FF2B5EF4-FFF2-40B4-BE49-F238E27FC236}">
                    <a16:creationId xmlns:a16="http://schemas.microsoft.com/office/drawing/2014/main" id="{764BE45C-8B40-AFEF-45ED-1D1C305C5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Rectangle 74">
                <a:extLst>
                  <a:ext uri="{FF2B5EF4-FFF2-40B4-BE49-F238E27FC236}">
                    <a16:creationId xmlns:a16="http://schemas.microsoft.com/office/drawing/2014/main" id="{48FCDDDD-B949-18BA-FC51-E4CF867D8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Rectangle 75">
                <a:extLst>
                  <a:ext uri="{FF2B5EF4-FFF2-40B4-BE49-F238E27FC236}">
                    <a16:creationId xmlns:a16="http://schemas.microsoft.com/office/drawing/2014/main" id="{FFF22D30-1D3E-4626-C2A5-200F5D6C4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6">
                <a:extLst>
                  <a:ext uri="{FF2B5EF4-FFF2-40B4-BE49-F238E27FC236}">
                    <a16:creationId xmlns:a16="http://schemas.microsoft.com/office/drawing/2014/main" id="{1F9690F7-A3B8-BED3-B294-4FAA18C65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77">
                <a:extLst>
                  <a:ext uri="{FF2B5EF4-FFF2-40B4-BE49-F238E27FC236}">
                    <a16:creationId xmlns:a16="http://schemas.microsoft.com/office/drawing/2014/main" id="{B4F8B5B0-88C0-3B33-782D-36CAA0B18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E4C4A31-4750-ABE6-CE06-1207D2D49ACF}"/>
              </a:ext>
            </a:extLst>
          </p:cNvPr>
          <p:cNvGrpSpPr/>
          <p:nvPr/>
        </p:nvGrpSpPr>
        <p:grpSpPr>
          <a:xfrm>
            <a:off x="4424626" y="2195431"/>
            <a:ext cx="1391189" cy="1391189"/>
            <a:chOff x="4580156" y="4053654"/>
            <a:chExt cx="1391189" cy="1391189"/>
          </a:xfrm>
        </p:grpSpPr>
        <p:sp>
          <p:nvSpPr>
            <p:cNvPr id="81" name="모서리가 둥근 직사각형 78">
              <a:extLst>
                <a:ext uri="{FF2B5EF4-FFF2-40B4-BE49-F238E27FC236}">
                  <a16:creationId xmlns:a16="http://schemas.microsoft.com/office/drawing/2014/main" id="{FB884274-E5AA-0FAB-0F5E-AFDA10DE4615}"/>
                </a:ext>
              </a:extLst>
            </p:cNvPr>
            <p:cNvSpPr/>
            <p:nvPr/>
          </p:nvSpPr>
          <p:spPr>
            <a:xfrm>
              <a:off x="4580156" y="4053654"/>
              <a:ext cx="1391189" cy="139118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id="{8B586103-89A4-29B9-AD07-62885079EF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4875" y="4334463"/>
              <a:ext cx="419371" cy="838742"/>
            </a:xfrm>
            <a:custGeom>
              <a:avLst/>
              <a:gdLst>
                <a:gd name="T0" fmla="*/ 4501 w 4501"/>
                <a:gd name="T1" fmla="*/ 282 h 9004"/>
                <a:gd name="T2" fmla="*/ 3874 w 4501"/>
                <a:gd name="T3" fmla="*/ 50 h 9004"/>
                <a:gd name="T4" fmla="*/ 3769 w 4501"/>
                <a:gd name="T5" fmla="*/ 353 h 9004"/>
                <a:gd name="T6" fmla="*/ 3431 w 4501"/>
                <a:gd name="T7" fmla="*/ 127 h 9004"/>
                <a:gd name="T8" fmla="*/ 2729 w 4501"/>
                <a:gd name="T9" fmla="*/ 675 h 9004"/>
                <a:gd name="T10" fmla="*/ 2883 w 4501"/>
                <a:gd name="T11" fmla="*/ 310 h 9004"/>
                <a:gd name="T12" fmla="*/ 2729 w 4501"/>
                <a:gd name="T13" fmla="*/ 675 h 9004"/>
                <a:gd name="T14" fmla="*/ 2300 w 4501"/>
                <a:gd name="T15" fmla="*/ 580 h 9004"/>
                <a:gd name="T16" fmla="*/ 2402 w 4501"/>
                <a:gd name="T17" fmla="*/ 843 h 9004"/>
                <a:gd name="T18" fmla="*/ 1632 w 4501"/>
                <a:gd name="T19" fmla="*/ 1042 h 9004"/>
                <a:gd name="T20" fmla="*/ 1814 w 4501"/>
                <a:gd name="T21" fmla="*/ 1253 h 9004"/>
                <a:gd name="T22" fmla="*/ 1617 w 4501"/>
                <a:gd name="T23" fmla="*/ 1421 h 9004"/>
                <a:gd name="T24" fmla="*/ 886 w 4501"/>
                <a:gd name="T25" fmla="*/ 1824 h 9004"/>
                <a:gd name="T26" fmla="*/ 1069 w 4501"/>
                <a:gd name="T27" fmla="*/ 2041 h 9004"/>
                <a:gd name="T28" fmla="*/ 641 w 4501"/>
                <a:gd name="T29" fmla="*/ 2188 h 9004"/>
                <a:gd name="T30" fmla="*/ 820 w 4501"/>
                <a:gd name="T31" fmla="*/ 2443 h 9004"/>
                <a:gd name="T32" fmla="*/ 319 w 4501"/>
                <a:gd name="T33" fmla="*/ 2833 h 9004"/>
                <a:gd name="T34" fmla="*/ 631 w 4501"/>
                <a:gd name="T35" fmla="*/ 2807 h 9004"/>
                <a:gd name="T36" fmla="*/ 127 w 4501"/>
                <a:gd name="T37" fmla="*/ 3447 h 9004"/>
                <a:gd name="T38" fmla="*/ 464 w 4501"/>
                <a:gd name="T39" fmla="*/ 3250 h 9004"/>
                <a:gd name="T40" fmla="*/ 309 w 4501"/>
                <a:gd name="T41" fmla="*/ 4052 h 9004"/>
                <a:gd name="T42" fmla="*/ 351 w 4501"/>
                <a:gd name="T43" fmla="*/ 3785 h 9004"/>
                <a:gd name="T44" fmla="*/ 309 w 4501"/>
                <a:gd name="T45" fmla="*/ 4052 h 9004"/>
                <a:gd name="T46" fmla="*/ 282 w 4501"/>
                <a:gd name="T47" fmla="*/ 4333 h 9004"/>
                <a:gd name="T48" fmla="*/ 56 w 4501"/>
                <a:gd name="T49" fmla="*/ 5191 h 9004"/>
                <a:gd name="T50" fmla="*/ 309 w 4501"/>
                <a:gd name="T51" fmla="*/ 4882 h 9004"/>
                <a:gd name="T52" fmla="*/ 56 w 4501"/>
                <a:gd name="T53" fmla="*/ 5191 h 9004"/>
                <a:gd name="T54" fmla="*/ 98 w 4501"/>
                <a:gd name="T55" fmla="*/ 5473 h 9004"/>
                <a:gd name="T56" fmla="*/ 450 w 4501"/>
                <a:gd name="T57" fmla="*/ 5684 h 9004"/>
                <a:gd name="T58" fmla="*/ 283 w 4501"/>
                <a:gd name="T59" fmla="*/ 6101 h 9004"/>
                <a:gd name="T60" fmla="*/ 603 w 4501"/>
                <a:gd name="T61" fmla="*/ 6127 h 9004"/>
                <a:gd name="T62" fmla="*/ 593 w 4501"/>
                <a:gd name="T63" fmla="*/ 6746 h 9004"/>
                <a:gd name="T64" fmla="*/ 809 w 4501"/>
                <a:gd name="T65" fmla="*/ 6549 h 9004"/>
                <a:gd name="T66" fmla="*/ 928 w 4501"/>
                <a:gd name="T67" fmla="*/ 7233 h 9004"/>
                <a:gd name="T68" fmla="*/ 1068 w 4501"/>
                <a:gd name="T69" fmla="*/ 6947 h 9004"/>
                <a:gd name="T70" fmla="*/ 1350 w 4501"/>
                <a:gd name="T71" fmla="*/ 7723 h 9004"/>
                <a:gd name="T72" fmla="*/ 1364 w 4501"/>
                <a:gd name="T73" fmla="*/ 7330 h 9004"/>
                <a:gd name="T74" fmla="*/ 1350 w 4501"/>
                <a:gd name="T75" fmla="*/ 7723 h 9004"/>
                <a:gd name="T76" fmla="*/ 1575 w 4501"/>
                <a:gd name="T77" fmla="*/ 7921 h 9004"/>
                <a:gd name="T78" fmla="*/ 2278 w 4501"/>
                <a:gd name="T79" fmla="*/ 8413 h 9004"/>
                <a:gd name="T80" fmla="*/ 2180 w 4501"/>
                <a:gd name="T81" fmla="*/ 8019 h 9004"/>
                <a:gd name="T82" fmla="*/ 2419 w 4501"/>
                <a:gd name="T83" fmla="*/ 8160 h 9004"/>
                <a:gd name="T84" fmla="*/ 2597 w 4501"/>
                <a:gd name="T85" fmla="*/ 8598 h 9004"/>
                <a:gd name="T86" fmla="*/ 2848 w 4501"/>
                <a:gd name="T87" fmla="*/ 8397 h 9004"/>
                <a:gd name="T88" fmla="*/ 3207 w 4501"/>
                <a:gd name="T89" fmla="*/ 8820 h 9004"/>
                <a:gd name="T90" fmla="*/ 3418 w 4501"/>
                <a:gd name="T91" fmla="*/ 8596 h 9004"/>
                <a:gd name="T92" fmla="*/ 3642 w 4501"/>
                <a:gd name="T93" fmla="*/ 8920 h 9004"/>
                <a:gd name="T94" fmla="*/ 3924 w 4501"/>
                <a:gd name="T95" fmla="*/ 8962 h 9004"/>
                <a:gd name="T96" fmla="*/ 4206 w 4501"/>
                <a:gd name="T97" fmla="*/ 8989 h 9004"/>
                <a:gd name="T98" fmla="*/ 4486 w 4501"/>
                <a:gd name="T99" fmla="*/ 8722 h 9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01" h="9004">
                  <a:moveTo>
                    <a:pt x="4304" y="282"/>
                  </a:moveTo>
                  <a:lnTo>
                    <a:pt x="4290" y="0"/>
                  </a:lnTo>
                  <a:lnTo>
                    <a:pt x="4501" y="0"/>
                  </a:lnTo>
                  <a:lnTo>
                    <a:pt x="4501" y="282"/>
                  </a:lnTo>
                  <a:lnTo>
                    <a:pt x="4304" y="282"/>
                  </a:lnTo>
                  <a:close/>
                  <a:moveTo>
                    <a:pt x="3769" y="353"/>
                  </a:moveTo>
                  <a:lnTo>
                    <a:pt x="3727" y="71"/>
                  </a:lnTo>
                  <a:lnTo>
                    <a:pt x="3874" y="50"/>
                  </a:lnTo>
                  <a:lnTo>
                    <a:pt x="4008" y="29"/>
                  </a:lnTo>
                  <a:lnTo>
                    <a:pt x="4037" y="310"/>
                  </a:lnTo>
                  <a:lnTo>
                    <a:pt x="3896" y="331"/>
                  </a:lnTo>
                  <a:lnTo>
                    <a:pt x="3769" y="353"/>
                  </a:lnTo>
                  <a:close/>
                  <a:moveTo>
                    <a:pt x="3235" y="479"/>
                  </a:moveTo>
                  <a:lnTo>
                    <a:pt x="3151" y="211"/>
                  </a:lnTo>
                  <a:lnTo>
                    <a:pt x="3291" y="169"/>
                  </a:lnTo>
                  <a:lnTo>
                    <a:pt x="3431" y="127"/>
                  </a:lnTo>
                  <a:lnTo>
                    <a:pt x="3502" y="395"/>
                  </a:lnTo>
                  <a:lnTo>
                    <a:pt x="3368" y="437"/>
                  </a:lnTo>
                  <a:lnTo>
                    <a:pt x="3235" y="479"/>
                  </a:lnTo>
                  <a:close/>
                  <a:moveTo>
                    <a:pt x="2729" y="675"/>
                  </a:moveTo>
                  <a:lnTo>
                    <a:pt x="2616" y="422"/>
                  </a:lnTo>
                  <a:lnTo>
                    <a:pt x="2681" y="391"/>
                  </a:lnTo>
                  <a:lnTo>
                    <a:pt x="2819" y="333"/>
                  </a:lnTo>
                  <a:lnTo>
                    <a:pt x="2883" y="310"/>
                  </a:lnTo>
                  <a:lnTo>
                    <a:pt x="2982" y="564"/>
                  </a:lnTo>
                  <a:lnTo>
                    <a:pt x="2919" y="593"/>
                  </a:lnTo>
                  <a:lnTo>
                    <a:pt x="2792" y="646"/>
                  </a:lnTo>
                  <a:lnTo>
                    <a:pt x="2729" y="675"/>
                  </a:lnTo>
                  <a:close/>
                  <a:moveTo>
                    <a:pt x="2250" y="929"/>
                  </a:moveTo>
                  <a:lnTo>
                    <a:pt x="2110" y="690"/>
                  </a:lnTo>
                  <a:lnTo>
                    <a:pt x="2173" y="649"/>
                  </a:lnTo>
                  <a:lnTo>
                    <a:pt x="2300" y="580"/>
                  </a:lnTo>
                  <a:lnTo>
                    <a:pt x="2363" y="549"/>
                  </a:lnTo>
                  <a:lnTo>
                    <a:pt x="2503" y="802"/>
                  </a:lnTo>
                  <a:lnTo>
                    <a:pt x="2467" y="814"/>
                  </a:lnTo>
                  <a:lnTo>
                    <a:pt x="2402" y="843"/>
                  </a:lnTo>
                  <a:lnTo>
                    <a:pt x="2312" y="896"/>
                  </a:lnTo>
                  <a:lnTo>
                    <a:pt x="2250" y="929"/>
                  </a:lnTo>
                  <a:close/>
                  <a:moveTo>
                    <a:pt x="1814" y="1253"/>
                  </a:moveTo>
                  <a:lnTo>
                    <a:pt x="1632" y="1042"/>
                  </a:lnTo>
                  <a:lnTo>
                    <a:pt x="1744" y="950"/>
                  </a:lnTo>
                  <a:lnTo>
                    <a:pt x="1857" y="859"/>
                  </a:lnTo>
                  <a:lnTo>
                    <a:pt x="2025" y="1084"/>
                  </a:lnTo>
                  <a:lnTo>
                    <a:pt x="1814" y="1253"/>
                  </a:lnTo>
                  <a:close/>
                  <a:moveTo>
                    <a:pt x="1421" y="1619"/>
                  </a:moveTo>
                  <a:lnTo>
                    <a:pt x="1210" y="1421"/>
                  </a:lnTo>
                  <a:lnTo>
                    <a:pt x="1421" y="1210"/>
                  </a:lnTo>
                  <a:lnTo>
                    <a:pt x="1617" y="1421"/>
                  </a:lnTo>
                  <a:lnTo>
                    <a:pt x="1421" y="1619"/>
                  </a:lnTo>
                  <a:close/>
                  <a:moveTo>
                    <a:pt x="1069" y="2041"/>
                  </a:moveTo>
                  <a:lnTo>
                    <a:pt x="844" y="1886"/>
                  </a:lnTo>
                  <a:lnTo>
                    <a:pt x="886" y="1824"/>
                  </a:lnTo>
                  <a:lnTo>
                    <a:pt x="976" y="1714"/>
                  </a:lnTo>
                  <a:lnTo>
                    <a:pt x="1026" y="1661"/>
                  </a:lnTo>
                  <a:lnTo>
                    <a:pt x="1237" y="1830"/>
                  </a:lnTo>
                  <a:lnTo>
                    <a:pt x="1069" y="2041"/>
                  </a:lnTo>
                  <a:close/>
                  <a:moveTo>
                    <a:pt x="788" y="2505"/>
                  </a:moveTo>
                  <a:lnTo>
                    <a:pt x="535" y="2378"/>
                  </a:lnTo>
                  <a:lnTo>
                    <a:pt x="568" y="2315"/>
                  </a:lnTo>
                  <a:lnTo>
                    <a:pt x="641" y="2188"/>
                  </a:lnTo>
                  <a:lnTo>
                    <a:pt x="675" y="2125"/>
                  </a:lnTo>
                  <a:lnTo>
                    <a:pt x="915" y="2279"/>
                  </a:lnTo>
                  <a:lnTo>
                    <a:pt x="883" y="2332"/>
                  </a:lnTo>
                  <a:lnTo>
                    <a:pt x="820" y="2443"/>
                  </a:lnTo>
                  <a:lnTo>
                    <a:pt x="788" y="2505"/>
                  </a:lnTo>
                  <a:close/>
                  <a:moveTo>
                    <a:pt x="562" y="2997"/>
                  </a:moveTo>
                  <a:lnTo>
                    <a:pt x="295" y="2898"/>
                  </a:lnTo>
                  <a:lnTo>
                    <a:pt x="319" y="2833"/>
                  </a:lnTo>
                  <a:lnTo>
                    <a:pt x="377" y="2696"/>
                  </a:lnTo>
                  <a:lnTo>
                    <a:pt x="408" y="2631"/>
                  </a:lnTo>
                  <a:lnTo>
                    <a:pt x="661" y="2743"/>
                  </a:lnTo>
                  <a:lnTo>
                    <a:pt x="631" y="2807"/>
                  </a:lnTo>
                  <a:lnTo>
                    <a:pt x="583" y="2933"/>
                  </a:lnTo>
                  <a:lnTo>
                    <a:pt x="562" y="2997"/>
                  </a:lnTo>
                  <a:close/>
                  <a:moveTo>
                    <a:pt x="393" y="3518"/>
                  </a:moveTo>
                  <a:lnTo>
                    <a:pt x="127" y="3447"/>
                  </a:lnTo>
                  <a:lnTo>
                    <a:pt x="146" y="3375"/>
                  </a:lnTo>
                  <a:lnTo>
                    <a:pt x="177" y="3238"/>
                  </a:lnTo>
                  <a:lnTo>
                    <a:pt x="197" y="3165"/>
                  </a:lnTo>
                  <a:lnTo>
                    <a:pt x="464" y="3250"/>
                  </a:lnTo>
                  <a:lnTo>
                    <a:pt x="445" y="3323"/>
                  </a:lnTo>
                  <a:lnTo>
                    <a:pt x="414" y="3454"/>
                  </a:lnTo>
                  <a:lnTo>
                    <a:pt x="393" y="3518"/>
                  </a:lnTo>
                  <a:close/>
                  <a:moveTo>
                    <a:pt x="309" y="4052"/>
                  </a:moveTo>
                  <a:lnTo>
                    <a:pt x="28" y="4024"/>
                  </a:lnTo>
                  <a:lnTo>
                    <a:pt x="50" y="3876"/>
                  </a:lnTo>
                  <a:lnTo>
                    <a:pt x="71" y="3742"/>
                  </a:lnTo>
                  <a:lnTo>
                    <a:pt x="351" y="3785"/>
                  </a:lnTo>
                  <a:lnTo>
                    <a:pt x="332" y="3856"/>
                  </a:lnTo>
                  <a:lnTo>
                    <a:pt x="315" y="3957"/>
                  </a:lnTo>
                  <a:lnTo>
                    <a:pt x="310" y="4020"/>
                  </a:lnTo>
                  <a:lnTo>
                    <a:pt x="309" y="4052"/>
                  </a:lnTo>
                  <a:close/>
                  <a:moveTo>
                    <a:pt x="0" y="4600"/>
                  </a:moveTo>
                  <a:lnTo>
                    <a:pt x="0" y="4502"/>
                  </a:lnTo>
                  <a:lnTo>
                    <a:pt x="0" y="4320"/>
                  </a:lnTo>
                  <a:lnTo>
                    <a:pt x="282" y="4333"/>
                  </a:lnTo>
                  <a:lnTo>
                    <a:pt x="282" y="4502"/>
                  </a:lnTo>
                  <a:lnTo>
                    <a:pt x="282" y="4600"/>
                  </a:lnTo>
                  <a:lnTo>
                    <a:pt x="0" y="4600"/>
                  </a:lnTo>
                  <a:close/>
                  <a:moveTo>
                    <a:pt x="56" y="5191"/>
                  </a:moveTo>
                  <a:lnTo>
                    <a:pt x="45" y="5117"/>
                  </a:lnTo>
                  <a:lnTo>
                    <a:pt x="30" y="4975"/>
                  </a:lnTo>
                  <a:lnTo>
                    <a:pt x="28" y="4910"/>
                  </a:lnTo>
                  <a:lnTo>
                    <a:pt x="309" y="4882"/>
                  </a:lnTo>
                  <a:lnTo>
                    <a:pt x="319" y="4947"/>
                  </a:lnTo>
                  <a:lnTo>
                    <a:pt x="329" y="5085"/>
                  </a:lnTo>
                  <a:lnTo>
                    <a:pt x="338" y="5149"/>
                  </a:lnTo>
                  <a:lnTo>
                    <a:pt x="56" y="5191"/>
                  </a:lnTo>
                  <a:close/>
                  <a:moveTo>
                    <a:pt x="169" y="5754"/>
                  </a:moveTo>
                  <a:lnTo>
                    <a:pt x="148" y="5682"/>
                  </a:lnTo>
                  <a:lnTo>
                    <a:pt x="111" y="5545"/>
                  </a:lnTo>
                  <a:lnTo>
                    <a:pt x="98" y="5473"/>
                  </a:lnTo>
                  <a:lnTo>
                    <a:pt x="380" y="5417"/>
                  </a:lnTo>
                  <a:lnTo>
                    <a:pt x="392" y="5481"/>
                  </a:lnTo>
                  <a:lnTo>
                    <a:pt x="429" y="5618"/>
                  </a:lnTo>
                  <a:lnTo>
                    <a:pt x="450" y="5684"/>
                  </a:lnTo>
                  <a:lnTo>
                    <a:pt x="169" y="5754"/>
                  </a:lnTo>
                  <a:close/>
                  <a:moveTo>
                    <a:pt x="366" y="6303"/>
                  </a:moveTo>
                  <a:lnTo>
                    <a:pt x="335" y="6238"/>
                  </a:lnTo>
                  <a:lnTo>
                    <a:pt x="283" y="6101"/>
                  </a:lnTo>
                  <a:lnTo>
                    <a:pt x="253" y="6035"/>
                  </a:lnTo>
                  <a:lnTo>
                    <a:pt x="520" y="5937"/>
                  </a:lnTo>
                  <a:lnTo>
                    <a:pt x="551" y="6000"/>
                  </a:lnTo>
                  <a:lnTo>
                    <a:pt x="603" y="6127"/>
                  </a:lnTo>
                  <a:lnTo>
                    <a:pt x="633" y="6190"/>
                  </a:lnTo>
                  <a:lnTo>
                    <a:pt x="366" y="6303"/>
                  </a:lnTo>
                  <a:close/>
                  <a:moveTo>
                    <a:pt x="633" y="6810"/>
                  </a:moveTo>
                  <a:lnTo>
                    <a:pt x="593" y="6746"/>
                  </a:lnTo>
                  <a:lnTo>
                    <a:pt x="524" y="6620"/>
                  </a:lnTo>
                  <a:lnTo>
                    <a:pt x="493" y="6556"/>
                  </a:lnTo>
                  <a:lnTo>
                    <a:pt x="746" y="6430"/>
                  </a:lnTo>
                  <a:lnTo>
                    <a:pt x="809" y="6549"/>
                  </a:lnTo>
                  <a:lnTo>
                    <a:pt x="872" y="6668"/>
                  </a:lnTo>
                  <a:lnTo>
                    <a:pt x="633" y="6810"/>
                  </a:lnTo>
                  <a:close/>
                  <a:moveTo>
                    <a:pt x="970" y="7287"/>
                  </a:moveTo>
                  <a:lnTo>
                    <a:pt x="928" y="7233"/>
                  </a:lnTo>
                  <a:lnTo>
                    <a:pt x="844" y="7111"/>
                  </a:lnTo>
                  <a:lnTo>
                    <a:pt x="802" y="7048"/>
                  </a:lnTo>
                  <a:lnTo>
                    <a:pt x="1026" y="6894"/>
                  </a:lnTo>
                  <a:lnTo>
                    <a:pt x="1068" y="6947"/>
                  </a:lnTo>
                  <a:lnTo>
                    <a:pt x="1141" y="7057"/>
                  </a:lnTo>
                  <a:lnTo>
                    <a:pt x="1181" y="7119"/>
                  </a:lnTo>
                  <a:lnTo>
                    <a:pt x="970" y="7287"/>
                  </a:lnTo>
                  <a:close/>
                  <a:moveTo>
                    <a:pt x="1350" y="7723"/>
                  </a:moveTo>
                  <a:lnTo>
                    <a:pt x="1297" y="7670"/>
                  </a:lnTo>
                  <a:lnTo>
                    <a:pt x="1197" y="7565"/>
                  </a:lnTo>
                  <a:lnTo>
                    <a:pt x="1153" y="7512"/>
                  </a:lnTo>
                  <a:lnTo>
                    <a:pt x="1364" y="7330"/>
                  </a:lnTo>
                  <a:lnTo>
                    <a:pt x="1408" y="7380"/>
                  </a:lnTo>
                  <a:lnTo>
                    <a:pt x="1503" y="7475"/>
                  </a:lnTo>
                  <a:lnTo>
                    <a:pt x="1547" y="7527"/>
                  </a:lnTo>
                  <a:lnTo>
                    <a:pt x="1350" y="7723"/>
                  </a:lnTo>
                  <a:close/>
                  <a:moveTo>
                    <a:pt x="1801" y="8103"/>
                  </a:moveTo>
                  <a:lnTo>
                    <a:pt x="1746" y="8061"/>
                  </a:lnTo>
                  <a:lnTo>
                    <a:pt x="1630" y="7971"/>
                  </a:lnTo>
                  <a:lnTo>
                    <a:pt x="1575" y="7921"/>
                  </a:lnTo>
                  <a:lnTo>
                    <a:pt x="1758" y="7709"/>
                  </a:lnTo>
                  <a:lnTo>
                    <a:pt x="1969" y="7878"/>
                  </a:lnTo>
                  <a:lnTo>
                    <a:pt x="1801" y="8103"/>
                  </a:lnTo>
                  <a:close/>
                  <a:moveTo>
                    <a:pt x="2278" y="8413"/>
                  </a:moveTo>
                  <a:lnTo>
                    <a:pt x="2215" y="8379"/>
                  </a:lnTo>
                  <a:lnTo>
                    <a:pt x="2089" y="8300"/>
                  </a:lnTo>
                  <a:lnTo>
                    <a:pt x="2025" y="8258"/>
                  </a:lnTo>
                  <a:lnTo>
                    <a:pt x="2180" y="8019"/>
                  </a:lnTo>
                  <a:lnTo>
                    <a:pt x="2207" y="8040"/>
                  </a:lnTo>
                  <a:lnTo>
                    <a:pt x="2264" y="8078"/>
                  </a:lnTo>
                  <a:lnTo>
                    <a:pt x="2355" y="8128"/>
                  </a:lnTo>
                  <a:lnTo>
                    <a:pt x="2419" y="8160"/>
                  </a:lnTo>
                  <a:lnTo>
                    <a:pt x="2278" y="8413"/>
                  </a:lnTo>
                  <a:close/>
                  <a:moveTo>
                    <a:pt x="2799" y="8680"/>
                  </a:moveTo>
                  <a:lnTo>
                    <a:pt x="2734" y="8651"/>
                  </a:lnTo>
                  <a:lnTo>
                    <a:pt x="2597" y="8598"/>
                  </a:lnTo>
                  <a:lnTo>
                    <a:pt x="2532" y="8567"/>
                  </a:lnTo>
                  <a:lnTo>
                    <a:pt x="2658" y="8314"/>
                  </a:lnTo>
                  <a:lnTo>
                    <a:pt x="2722" y="8345"/>
                  </a:lnTo>
                  <a:lnTo>
                    <a:pt x="2848" y="8397"/>
                  </a:lnTo>
                  <a:lnTo>
                    <a:pt x="2911" y="8427"/>
                  </a:lnTo>
                  <a:lnTo>
                    <a:pt x="2799" y="8680"/>
                  </a:lnTo>
                  <a:close/>
                  <a:moveTo>
                    <a:pt x="3347" y="8863"/>
                  </a:moveTo>
                  <a:lnTo>
                    <a:pt x="3207" y="8820"/>
                  </a:lnTo>
                  <a:lnTo>
                    <a:pt x="3066" y="8778"/>
                  </a:lnTo>
                  <a:lnTo>
                    <a:pt x="3151" y="8511"/>
                  </a:lnTo>
                  <a:lnTo>
                    <a:pt x="3277" y="8554"/>
                  </a:lnTo>
                  <a:lnTo>
                    <a:pt x="3418" y="8596"/>
                  </a:lnTo>
                  <a:lnTo>
                    <a:pt x="3347" y="8863"/>
                  </a:lnTo>
                  <a:close/>
                  <a:moveTo>
                    <a:pt x="3924" y="8962"/>
                  </a:moveTo>
                  <a:lnTo>
                    <a:pt x="3776" y="8941"/>
                  </a:lnTo>
                  <a:lnTo>
                    <a:pt x="3642" y="8920"/>
                  </a:lnTo>
                  <a:lnTo>
                    <a:pt x="3699" y="8638"/>
                  </a:lnTo>
                  <a:lnTo>
                    <a:pt x="3832" y="8659"/>
                  </a:lnTo>
                  <a:lnTo>
                    <a:pt x="3966" y="8680"/>
                  </a:lnTo>
                  <a:lnTo>
                    <a:pt x="3924" y="8962"/>
                  </a:lnTo>
                  <a:close/>
                  <a:moveTo>
                    <a:pt x="4501" y="9004"/>
                  </a:moveTo>
                  <a:lnTo>
                    <a:pt x="4427" y="9004"/>
                  </a:lnTo>
                  <a:lnTo>
                    <a:pt x="4280" y="8999"/>
                  </a:lnTo>
                  <a:lnTo>
                    <a:pt x="4206" y="8989"/>
                  </a:lnTo>
                  <a:lnTo>
                    <a:pt x="4219" y="8709"/>
                  </a:lnTo>
                  <a:lnTo>
                    <a:pt x="4285" y="8710"/>
                  </a:lnTo>
                  <a:lnTo>
                    <a:pt x="4422" y="8720"/>
                  </a:lnTo>
                  <a:lnTo>
                    <a:pt x="4486" y="8722"/>
                  </a:lnTo>
                  <a:lnTo>
                    <a:pt x="4486" y="9004"/>
                  </a:lnTo>
                  <a:lnTo>
                    <a:pt x="4501" y="9004"/>
                  </a:lnTo>
                  <a:close/>
                </a:path>
              </a:pathLst>
            </a:custGeom>
            <a:solidFill>
              <a:srgbClr val="0284FC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Rectangle 43">
              <a:extLst>
                <a:ext uri="{FF2B5EF4-FFF2-40B4-BE49-F238E27FC236}">
                  <a16:creationId xmlns:a16="http://schemas.microsoft.com/office/drawing/2014/main" id="{A76429A1-0333-91BD-DDA1-202F146C2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160" y="4947863"/>
              <a:ext cx="263365" cy="129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44">
              <a:extLst>
                <a:ext uri="{FF2B5EF4-FFF2-40B4-BE49-F238E27FC236}">
                  <a16:creationId xmlns:a16="http://schemas.microsoft.com/office/drawing/2014/main" id="{52F8A141-FA1F-0619-C7D6-6A3C5DC057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5299" y="4934443"/>
              <a:ext cx="289646" cy="154888"/>
            </a:xfrm>
            <a:custGeom>
              <a:avLst/>
              <a:gdLst>
                <a:gd name="T0" fmla="*/ 282 w 3109"/>
                <a:gd name="T1" fmla="*/ 1379 h 1660"/>
                <a:gd name="T2" fmla="*/ 2827 w 3109"/>
                <a:gd name="T3" fmla="*/ 1379 h 1660"/>
                <a:gd name="T4" fmla="*/ 2827 w 3109"/>
                <a:gd name="T5" fmla="*/ 267 h 1660"/>
                <a:gd name="T6" fmla="*/ 282 w 3109"/>
                <a:gd name="T7" fmla="*/ 267 h 1660"/>
                <a:gd name="T8" fmla="*/ 282 w 3109"/>
                <a:gd name="T9" fmla="*/ 1379 h 1660"/>
                <a:gd name="T10" fmla="*/ 3109 w 3109"/>
                <a:gd name="T11" fmla="*/ 1660 h 1660"/>
                <a:gd name="T12" fmla="*/ 0 w 3109"/>
                <a:gd name="T13" fmla="*/ 1660 h 1660"/>
                <a:gd name="T14" fmla="*/ 0 w 3109"/>
                <a:gd name="T15" fmla="*/ 0 h 1660"/>
                <a:gd name="T16" fmla="*/ 3109 w 3109"/>
                <a:gd name="T17" fmla="*/ 0 h 1660"/>
                <a:gd name="T18" fmla="*/ 3109 w 3109"/>
                <a:gd name="T19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9" h="1660">
                  <a:moveTo>
                    <a:pt x="282" y="1379"/>
                  </a:moveTo>
                  <a:lnTo>
                    <a:pt x="2827" y="1379"/>
                  </a:lnTo>
                  <a:lnTo>
                    <a:pt x="2827" y="267"/>
                  </a:lnTo>
                  <a:lnTo>
                    <a:pt x="282" y="267"/>
                  </a:lnTo>
                  <a:lnTo>
                    <a:pt x="282" y="1379"/>
                  </a:lnTo>
                  <a:close/>
                  <a:moveTo>
                    <a:pt x="3109" y="1660"/>
                  </a:moveTo>
                  <a:lnTo>
                    <a:pt x="0" y="1660"/>
                  </a:lnTo>
                  <a:lnTo>
                    <a:pt x="0" y="0"/>
                  </a:lnTo>
                  <a:lnTo>
                    <a:pt x="3109" y="0"/>
                  </a:lnTo>
                  <a:lnTo>
                    <a:pt x="3109" y="166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45">
              <a:extLst>
                <a:ext uri="{FF2B5EF4-FFF2-40B4-BE49-F238E27FC236}">
                  <a16:creationId xmlns:a16="http://schemas.microsoft.com/office/drawing/2014/main" id="{5612DCFC-ED0D-7C01-C4E4-E7EBEC54F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807" y="5080384"/>
              <a:ext cx="164953" cy="79960"/>
            </a:xfrm>
            <a:custGeom>
              <a:avLst/>
              <a:gdLst>
                <a:gd name="T0" fmla="*/ 1772 w 1772"/>
                <a:gd name="T1" fmla="*/ 0 h 858"/>
                <a:gd name="T2" fmla="*/ 0 w 1772"/>
                <a:gd name="T3" fmla="*/ 0 h 858"/>
                <a:gd name="T4" fmla="*/ 0 w 1772"/>
                <a:gd name="T5" fmla="*/ 422 h 858"/>
                <a:gd name="T6" fmla="*/ 1 w 1772"/>
                <a:gd name="T7" fmla="*/ 466 h 858"/>
                <a:gd name="T8" fmla="*/ 19 w 1772"/>
                <a:gd name="T9" fmla="*/ 552 h 858"/>
                <a:gd name="T10" fmla="*/ 53 w 1772"/>
                <a:gd name="T11" fmla="*/ 630 h 858"/>
                <a:gd name="T12" fmla="*/ 99 w 1772"/>
                <a:gd name="T13" fmla="*/ 699 h 858"/>
                <a:gd name="T14" fmla="*/ 160 w 1772"/>
                <a:gd name="T15" fmla="*/ 759 h 858"/>
                <a:gd name="T16" fmla="*/ 229 w 1772"/>
                <a:gd name="T17" fmla="*/ 806 h 858"/>
                <a:gd name="T18" fmla="*/ 307 w 1772"/>
                <a:gd name="T19" fmla="*/ 839 h 858"/>
                <a:gd name="T20" fmla="*/ 392 w 1772"/>
                <a:gd name="T21" fmla="*/ 857 h 858"/>
                <a:gd name="T22" fmla="*/ 436 w 1772"/>
                <a:gd name="T23" fmla="*/ 858 h 858"/>
                <a:gd name="T24" fmla="*/ 1322 w 1772"/>
                <a:gd name="T25" fmla="*/ 858 h 858"/>
                <a:gd name="T26" fmla="*/ 1367 w 1772"/>
                <a:gd name="T27" fmla="*/ 857 h 858"/>
                <a:gd name="T28" fmla="*/ 1452 w 1772"/>
                <a:gd name="T29" fmla="*/ 839 h 858"/>
                <a:gd name="T30" fmla="*/ 1530 w 1772"/>
                <a:gd name="T31" fmla="*/ 806 h 858"/>
                <a:gd name="T32" fmla="*/ 1599 w 1772"/>
                <a:gd name="T33" fmla="*/ 759 h 858"/>
                <a:gd name="T34" fmla="*/ 1659 w 1772"/>
                <a:gd name="T35" fmla="*/ 699 h 858"/>
                <a:gd name="T36" fmla="*/ 1706 w 1772"/>
                <a:gd name="T37" fmla="*/ 630 h 858"/>
                <a:gd name="T38" fmla="*/ 1740 w 1772"/>
                <a:gd name="T39" fmla="*/ 552 h 858"/>
                <a:gd name="T40" fmla="*/ 1757 w 1772"/>
                <a:gd name="T41" fmla="*/ 466 h 858"/>
                <a:gd name="T42" fmla="*/ 1759 w 1772"/>
                <a:gd name="T43" fmla="*/ 422 h 858"/>
                <a:gd name="T44" fmla="*/ 1759 w 1772"/>
                <a:gd name="T45" fmla="*/ 0 h 858"/>
                <a:gd name="T46" fmla="*/ 1772 w 1772"/>
                <a:gd name="T47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2" h="858">
                  <a:moveTo>
                    <a:pt x="1772" y="0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" y="466"/>
                  </a:lnTo>
                  <a:lnTo>
                    <a:pt x="19" y="552"/>
                  </a:lnTo>
                  <a:lnTo>
                    <a:pt x="53" y="630"/>
                  </a:lnTo>
                  <a:lnTo>
                    <a:pt x="99" y="699"/>
                  </a:lnTo>
                  <a:lnTo>
                    <a:pt x="160" y="759"/>
                  </a:lnTo>
                  <a:lnTo>
                    <a:pt x="229" y="806"/>
                  </a:lnTo>
                  <a:lnTo>
                    <a:pt x="307" y="839"/>
                  </a:lnTo>
                  <a:lnTo>
                    <a:pt x="392" y="857"/>
                  </a:lnTo>
                  <a:lnTo>
                    <a:pt x="436" y="858"/>
                  </a:lnTo>
                  <a:lnTo>
                    <a:pt x="1322" y="858"/>
                  </a:lnTo>
                  <a:lnTo>
                    <a:pt x="1367" y="857"/>
                  </a:lnTo>
                  <a:lnTo>
                    <a:pt x="1452" y="839"/>
                  </a:lnTo>
                  <a:lnTo>
                    <a:pt x="1530" y="806"/>
                  </a:lnTo>
                  <a:lnTo>
                    <a:pt x="1599" y="759"/>
                  </a:lnTo>
                  <a:lnTo>
                    <a:pt x="1659" y="699"/>
                  </a:lnTo>
                  <a:lnTo>
                    <a:pt x="1706" y="630"/>
                  </a:lnTo>
                  <a:lnTo>
                    <a:pt x="1740" y="552"/>
                  </a:lnTo>
                  <a:lnTo>
                    <a:pt x="1757" y="466"/>
                  </a:lnTo>
                  <a:lnTo>
                    <a:pt x="1759" y="422"/>
                  </a:lnTo>
                  <a:lnTo>
                    <a:pt x="1759" y="0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46">
              <a:extLst>
                <a:ext uri="{FF2B5EF4-FFF2-40B4-BE49-F238E27FC236}">
                  <a16:creationId xmlns:a16="http://schemas.microsoft.com/office/drawing/2014/main" id="{F7736F10-DC81-5CC5-C74D-663671CB1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25065" y="5066964"/>
              <a:ext cx="191233" cy="106241"/>
            </a:xfrm>
            <a:custGeom>
              <a:avLst/>
              <a:gdLst>
                <a:gd name="T0" fmla="*/ 267 w 2054"/>
                <a:gd name="T1" fmla="*/ 280 h 1139"/>
                <a:gd name="T2" fmla="*/ 267 w 2054"/>
                <a:gd name="T3" fmla="*/ 562 h 1139"/>
                <a:gd name="T4" fmla="*/ 268 w 2054"/>
                <a:gd name="T5" fmla="*/ 594 h 1139"/>
                <a:gd name="T6" fmla="*/ 280 w 2054"/>
                <a:gd name="T7" fmla="*/ 652 h 1139"/>
                <a:gd name="T8" fmla="*/ 304 w 2054"/>
                <a:gd name="T9" fmla="*/ 705 h 1139"/>
                <a:gd name="T10" fmla="*/ 337 w 2054"/>
                <a:gd name="T11" fmla="*/ 753 h 1139"/>
                <a:gd name="T12" fmla="*/ 377 w 2054"/>
                <a:gd name="T13" fmla="*/ 792 h 1139"/>
                <a:gd name="T14" fmla="*/ 425 w 2054"/>
                <a:gd name="T15" fmla="*/ 824 h 1139"/>
                <a:gd name="T16" fmla="*/ 478 w 2054"/>
                <a:gd name="T17" fmla="*/ 845 h 1139"/>
                <a:gd name="T18" fmla="*/ 533 w 2054"/>
                <a:gd name="T19" fmla="*/ 856 h 1139"/>
                <a:gd name="T20" fmla="*/ 562 w 2054"/>
                <a:gd name="T21" fmla="*/ 857 h 1139"/>
                <a:gd name="T22" fmla="*/ 1448 w 2054"/>
                <a:gd name="T23" fmla="*/ 857 h 1139"/>
                <a:gd name="T24" fmla="*/ 1480 w 2054"/>
                <a:gd name="T25" fmla="*/ 856 h 1139"/>
                <a:gd name="T26" fmla="*/ 1539 w 2054"/>
                <a:gd name="T27" fmla="*/ 844 h 1139"/>
                <a:gd name="T28" fmla="*/ 1591 w 2054"/>
                <a:gd name="T29" fmla="*/ 820 h 1139"/>
                <a:gd name="T30" fmla="*/ 1639 w 2054"/>
                <a:gd name="T31" fmla="*/ 788 h 1139"/>
                <a:gd name="T32" fmla="*/ 1678 w 2054"/>
                <a:gd name="T33" fmla="*/ 747 h 1139"/>
                <a:gd name="T34" fmla="*/ 1710 w 2054"/>
                <a:gd name="T35" fmla="*/ 699 h 1139"/>
                <a:gd name="T36" fmla="*/ 1732 w 2054"/>
                <a:gd name="T37" fmla="*/ 646 h 1139"/>
                <a:gd name="T38" fmla="*/ 1742 w 2054"/>
                <a:gd name="T39" fmla="*/ 590 h 1139"/>
                <a:gd name="T40" fmla="*/ 1743 w 2054"/>
                <a:gd name="T41" fmla="*/ 562 h 1139"/>
                <a:gd name="T42" fmla="*/ 1743 w 2054"/>
                <a:gd name="T43" fmla="*/ 280 h 1139"/>
                <a:gd name="T44" fmla="*/ 267 w 2054"/>
                <a:gd name="T45" fmla="*/ 280 h 1139"/>
                <a:gd name="T46" fmla="*/ 1463 w 2054"/>
                <a:gd name="T47" fmla="*/ 1139 h 1139"/>
                <a:gd name="T48" fmla="*/ 577 w 2054"/>
                <a:gd name="T49" fmla="*/ 1139 h 1139"/>
                <a:gd name="T50" fmla="*/ 546 w 2054"/>
                <a:gd name="T51" fmla="*/ 1138 h 1139"/>
                <a:gd name="T52" fmla="*/ 487 w 2054"/>
                <a:gd name="T53" fmla="*/ 1132 h 1139"/>
                <a:gd name="T54" fmla="*/ 430 w 2054"/>
                <a:gd name="T55" fmla="*/ 1120 h 1139"/>
                <a:gd name="T56" fmla="*/ 376 w 2054"/>
                <a:gd name="T57" fmla="*/ 1103 h 1139"/>
                <a:gd name="T58" fmla="*/ 324 w 2054"/>
                <a:gd name="T59" fmla="*/ 1080 h 1139"/>
                <a:gd name="T60" fmla="*/ 275 w 2054"/>
                <a:gd name="T61" fmla="*/ 1054 h 1139"/>
                <a:gd name="T62" fmla="*/ 229 w 2054"/>
                <a:gd name="T63" fmla="*/ 1022 h 1139"/>
                <a:gd name="T64" fmla="*/ 186 w 2054"/>
                <a:gd name="T65" fmla="*/ 986 h 1139"/>
                <a:gd name="T66" fmla="*/ 147 w 2054"/>
                <a:gd name="T67" fmla="*/ 946 h 1139"/>
                <a:gd name="T68" fmla="*/ 113 w 2054"/>
                <a:gd name="T69" fmla="*/ 904 h 1139"/>
                <a:gd name="T70" fmla="*/ 82 w 2054"/>
                <a:gd name="T71" fmla="*/ 857 h 1139"/>
                <a:gd name="T72" fmla="*/ 56 w 2054"/>
                <a:gd name="T73" fmla="*/ 808 h 1139"/>
                <a:gd name="T74" fmla="*/ 33 w 2054"/>
                <a:gd name="T75" fmla="*/ 757 h 1139"/>
                <a:gd name="T76" fmla="*/ 18 w 2054"/>
                <a:gd name="T77" fmla="*/ 703 h 1139"/>
                <a:gd name="T78" fmla="*/ 6 w 2054"/>
                <a:gd name="T79" fmla="*/ 647 h 1139"/>
                <a:gd name="T80" fmla="*/ 0 w 2054"/>
                <a:gd name="T81" fmla="*/ 590 h 1139"/>
                <a:gd name="T82" fmla="*/ 0 w 2054"/>
                <a:gd name="T83" fmla="*/ 562 h 1139"/>
                <a:gd name="T84" fmla="*/ 0 w 2054"/>
                <a:gd name="T85" fmla="*/ 0 h 1139"/>
                <a:gd name="T86" fmla="*/ 2054 w 2054"/>
                <a:gd name="T87" fmla="*/ 0 h 1139"/>
                <a:gd name="T88" fmla="*/ 2054 w 2054"/>
                <a:gd name="T89" fmla="*/ 562 h 1139"/>
                <a:gd name="T90" fmla="*/ 2051 w 2054"/>
                <a:gd name="T91" fmla="*/ 593 h 1139"/>
                <a:gd name="T92" fmla="*/ 2043 w 2054"/>
                <a:gd name="T93" fmla="*/ 651 h 1139"/>
                <a:gd name="T94" fmla="*/ 2030 w 2054"/>
                <a:gd name="T95" fmla="*/ 708 h 1139"/>
                <a:gd name="T96" fmla="*/ 2011 w 2054"/>
                <a:gd name="T97" fmla="*/ 762 h 1139"/>
                <a:gd name="T98" fmla="*/ 1988 w 2054"/>
                <a:gd name="T99" fmla="*/ 814 h 1139"/>
                <a:gd name="T100" fmla="*/ 1961 w 2054"/>
                <a:gd name="T101" fmla="*/ 864 h 1139"/>
                <a:gd name="T102" fmla="*/ 1929 w 2054"/>
                <a:gd name="T103" fmla="*/ 909 h 1139"/>
                <a:gd name="T104" fmla="*/ 1893 w 2054"/>
                <a:gd name="T105" fmla="*/ 952 h 1139"/>
                <a:gd name="T106" fmla="*/ 1854 w 2054"/>
                <a:gd name="T107" fmla="*/ 990 h 1139"/>
                <a:gd name="T108" fmla="*/ 1811 w 2054"/>
                <a:gd name="T109" fmla="*/ 1026 h 1139"/>
                <a:gd name="T110" fmla="*/ 1764 w 2054"/>
                <a:gd name="T111" fmla="*/ 1057 h 1139"/>
                <a:gd name="T112" fmla="*/ 1715 w 2054"/>
                <a:gd name="T113" fmla="*/ 1083 h 1139"/>
                <a:gd name="T114" fmla="*/ 1663 w 2054"/>
                <a:gd name="T115" fmla="*/ 1104 h 1139"/>
                <a:gd name="T116" fmla="*/ 1608 w 2054"/>
                <a:gd name="T117" fmla="*/ 1121 h 1139"/>
                <a:gd name="T118" fmla="*/ 1551 w 2054"/>
                <a:gd name="T119" fmla="*/ 1133 h 1139"/>
                <a:gd name="T120" fmla="*/ 1492 w 2054"/>
                <a:gd name="T121" fmla="*/ 1138 h 1139"/>
                <a:gd name="T122" fmla="*/ 1463 w 2054"/>
                <a:gd name="T123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54" h="1139">
                  <a:moveTo>
                    <a:pt x="267" y="280"/>
                  </a:moveTo>
                  <a:lnTo>
                    <a:pt x="267" y="562"/>
                  </a:lnTo>
                  <a:lnTo>
                    <a:pt x="268" y="594"/>
                  </a:lnTo>
                  <a:lnTo>
                    <a:pt x="280" y="652"/>
                  </a:lnTo>
                  <a:lnTo>
                    <a:pt x="304" y="705"/>
                  </a:lnTo>
                  <a:lnTo>
                    <a:pt x="337" y="753"/>
                  </a:lnTo>
                  <a:lnTo>
                    <a:pt x="377" y="792"/>
                  </a:lnTo>
                  <a:lnTo>
                    <a:pt x="425" y="824"/>
                  </a:lnTo>
                  <a:lnTo>
                    <a:pt x="478" y="845"/>
                  </a:lnTo>
                  <a:lnTo>
                    <a:pt x="533" y="856"/>
                  </a:lnTo>
                  <a:lnTo>
                    <a:pt x="562" y="857"/>
                  </a:lnTo>
                  <a:lnTo>
                    <a:pt x="1448" y="857"/>
                  </a:lnTo>
                  <a:lnTo>
                    <a:pt x="1480" y="856"/>
                  </a:lnTo>
                  <a:lnTo>
                    <a:pt x="1539" y="844"/>
                  </a:lnTo>
                  <a:lnTo>
                    <a:pt x="1591" y="820"/>
                  </a:lnTo>
                  <a:lnTo>
                    <a:pt x="1639" y="788"/>
                  </a:lnTo>
                  <a:lnTo>
                    <a:pt x="1678" y="747"/>
                  </a:lnTo>
                  <a:lnTo>
                    <a:pt x="1710" y="699"/>
                  </a:lnTo>
                  <a:lnTo>
                    <a:pt x="1732" y="646"/>
                  </a:lnTo>
                  <a:lnTo>
                    <a:pt x="1742" y="590"/>
                  </a:lnTo>
                  <a:lnTo>
                    <a:pt x="1743" y="562"/>
                  </a:lnTo>
                  <a:lnTo>
                    <a:pt x="1743" y="280"/>
                  </a:lnTo>
                  <a:lnTo>
                    <a:pt x="267" y="280"/>
                  </a:lnTo>
                  <a:close/>
                  <a:moveTo>
                    <a:pt x="1463" y="1139"/>
                  </a:moveTo>
                  <a:lnTo>
                    <a:pt x="577" y="1139"/>
                  </a:lnTo>
                  <a:lnTo>
                    <a:pt x="546" y="1138"/>
                  </a:lnTo>
                  <a:lnTo>
                    <a:pt x="487" y="1132"/>
                  </a:lnTo>
                  <a:lnTo>
                    <a:pt x="430" y="1120"/>
                  </a:lnTo>
                  <a:lnTo>
                    <a:pt x="376" y="1103"/>
                  </a:lnTo>
                  <a:lnTo>
                    <a:pt x="324" y="1080"/>
                  </a:lnTo>
                  <a:lnTo>
                    <a:pt x="275" y="1054"/>
                  </a:lnTo>
                  <a:lnTo>
                    <a:pt x="229" y="1022"/>
                  </a:lnTo>
                  <a:lnTo>
                    <a:pt x="186" y="986"/>
                  </a:lnTo>
                  <a:lnTo>
                    <a:pt x="147" y="946"/>
                  </a:lnTo>
                  <a:lnTo>
                    <a:pt x="113" y="904"/>
                  </a:lnTo>
                  <a:lnTo>
                    <a:pt x="82" y="857"/>
                  </a:lnTo>
                  <a:lnTo>
                    <a:pt x="56" y="808"/>
                  </a:lnTo>
                  <a:lnTo>
                    <a:pt x="33" y="757"/>
                  </a:lnTo>
                  <a:lnTo>
                    <a:pt x="18" y="703"/>
                  </a:lnTo>
                  <a:lnTo>
                    <a:pt x="6" y="647"/>
                  </a:lnTo>
                  <a:lnTo>
                    <a:pt x="0" y="590"/>
                  </a:lnTo>
                  <a:lnTo>
                    <a:pt x="0" y="562"/>
                  </a:lnTo>
                  <a:lnTo>
                    <a:pt x="0" y="0"/>
                  </a:lnTo>
                  <a:lnTo>
                    <a:pt x="2054" y="0"/>
                  </a:lnTo>
                  <a:lnTo>
                    <a:pt x="2054" y="562"/>
                  </a:lnTo>
                  <a:lnTo>
                    <a:pt x="2051" y="593"/>
                  </a:lnTo>
                  <a:lnTo>
                    <a:pt x="2043" y="651"/>
                  </a:lnTo>
                  <a:lnTo>
                    <a:pt x="2030" y="708"/>
                  </a:lnTo>
                  <a:lnTo>
                    <a:pt x="2011" y="762"/>
                  </a:lnTo>
                  <a:lnTo>
                    <a:pt x="1988" y="814"/>
                  </a:lnTo>
                  <a:lnTo>
                    <a:pt x="1961" y="864"/>
                  </a:lnTo>
                  <a:lnTo>
                    <a:pt x="1929" y="909"/>
                  </a:lnTo>
                  <a:lnTo>
                    <a:pt x="1893" y="952"/>
                  </a:lnTo>
                  <a:lnTo>
                    <a:pt x="1854" y="990"/>
                  </a:lnTo>
                  <a:lnTo>
                    <a:pt x="1811" y="1026"/>
                  </a:lnTo>
                  <a:lnTo>
                    <a:pt x="1764" y="1057"/>
                  </a:lnTo>
                  <a:lnTo>
                    <a:pt x="1715" y="1083"/>
                  </a:lnTo>
                  <a:lnTo>
                    <a:pt x="1663" y="1104"/>
                  </a:lnTo>
                  <a:lnTo>
                    <a:pt x="1608" y="1121"/>
                  </a:lnTo>
                  <a:lnTo>
                    <a:pt x="1551" y="1133"/>
                  </a:lnTo>
                  <a:lnTo>
                    <a:pt x="1492" y="1138"/>
                  </a:lnTo>
                  <a:lnTo>
                    <a:pt x="1463" y="113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47">
              <a:extLst>
                <a:ext uri="{FF2B5EF4-FFF2-40B4-BE49-F238E27FC236}">
                  <a16:creationId xmlns:a16="http://schemas.microsoft.com/office/drawing/2014/main" id="{BBD83949-801A-6F28-5DB7-D83EF8D81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8370" y="4347324"/>
              <a:ext cx="542386" cy="599421"/>
            </a:xfrm>
            <a:custGeom>
              <a:avLst/>
              <a:gdLst>
                <a:gd name="T0" fmla="*/ 5818 w 5819"/>
                <a:gd name="T1" fmla="*/ 2879 h 6432"/>
                <a:gd name="T2" fmla="*/ 5794 w 5819"/>
                <a:gd name="T3" fmla="*/ 2568 h 6432"/>
                <a:gd name="T4" fmla="*/ 5741 w 5819"/>
                <a:gd name="T5" fmla="*/ 2268 h 6432"/>
                <a:gd name="T6" fmla="*/ 5657 w 5819"/>
                <a:gd name="T7" fmla="*/ 1980 h 6432"/>
                <a:gd name="T8" fmla="*/ 5548 w 5819"/>
                <a:gd name="T9" fmla="*/ 1704 h 6432"/>
                <a:gd name="T10" fmla="*/ 5412 w 5819"/>
                <a:gd name="T11" fmla="*/ 1444 h 6432"/>
                <a:gd name="T12" fmla="*/ 5252 w 5819"/>
                <a:gd name="T13" fmla="*/ 1199 h 6432"/>
                <a:gd name="T14" fmla="*/ 5071 w 5819"/>
                <a:gd name="T15" fmla="*/ 972 h 6432"/>
                <a:gd name="T16" fmla="*/ 4868 w 5819"/>
                <a:gd name="T17" fmla="*/ 765 h 6432"/>
                <a:gd name="T18" fmla="*/ 4646 w 5819"/>
                <a:gd name="T19" fmla="*/ 580 h 6432"/>
                <a:gd name="T20" fmla="*/ 4406 w 5819"/>
                <a:gd name="T21" fmla="*/ 417 h 6432"/>
                <a:gd name="T22" fmla="*/ 4151 w 5819"/>
                <a:gd name="T23" fmla="*/ 279 h 6432"/>
                <a:gd name="T24" fmla="*/ 3881 w 5819"/>
                <a:gd name="T25" fmla="*/ 166 h 6432"/>
                <a:gd name="T26" fmla="*/ 3598 w 5819"/>
                <a:gd name="T27" fmla="*/ 81 h 6432"/>
                <a:gd name="T28" fmla="*/ 3304 w 5819"/>
                <a:gd name="T29" fmla="*/ 26 h 6432"/>
                <a:gd name="T30" fmla="*/ 3000 w 5819"/>
                <a:gd name="T31" fmla="*/ 0 h 6432"/>
                <a:gd name="T32" fmla="*/ 2767 w 5819"/>
                <a:gd name="T33" fmla="*/ 4 h 6432"/>
                <a:gd name="T34" fmla="*/ 2567 w 5819"/>
                <a:gd name="T35" fmla="*/ 20 h 6432"/>
                <a:gd name="T36" fmla="*/ 2306 w 5819"/>
                <a:gd name="T37" fmla="*/ 65 h 6432"/>
                <a:gd name="T38" fmla="*/ 2052 w 5819"/>
                <a:gd name="T39" fmla="*/ 132 h 6432"/>
                <a:gd name="T40" fmla="*/ 1808 w 5819"/>
                <a:gd name="T41" fmla="*/ 223 h 6432"/>
                <a:gd name="T42" fmla="*/ 1574 w 5819"/>
                <a:gd name="T43" fmla="*/ 335 h 6432"/>
                <a:gd name="T44" fmla="*/ 1351 w 5819"/>
                <a:gd name="T45" fmla="*/ 466 h 6432"/>
                <a:gd name="T46" fmla="*/ 1140 w 5819"/>
                <a:gd name="T47" fmla="*/ 617 h 6432"/>
                <a:gd name="T48" fmla="*/ 944 w 5819"/>
                <a:gd name="T49" fmla="*/ 785 h 6432"/>
                <a:gd name="T50" fmla="*/ 763 w 5819"/>
                <a:gd name="T51" fmla="*/ 970 h 6432"/>
                <a:gd name="T52" fmla="*/ 598 w 5819"/>
                <a:gd name="T53" fmla="*/ 1169 h 6432"/>
                <a:gd name="T54" fmla="*/ 451 w 5819"/>
                <a:gd name="T55" fmla="*/ 1384 h 6432"/>
                <a:gd name="T56" fmla="*/ 322 w 5819"/>
                <a:gd name="T57" fmla="*/ 1610 h 6432"/>
                <a:gd name="T58" fmla="*/ 212 w 5819"/>
                <a:gd name="T59" fmla="*/ 1849 h 6432"/>
                <a:gd name="T60" fmla="*/ 125 w 5819"/>
                <a:gd name="T61" fmla="*/ 2098 h 6432"/>
                <a:gd name="T62" fmla="*/ 58 w 5819"/>
                <a:gd name="T63" fmla="*/ 2356 h 6432"/>
                <a:gd name="T64" fmla="*/ 16 w 5819"/>
                <a:gd name="T65" fmla="*/ 2622 h 6432"/>
                <a:gd name="T66" fmla="*/ 5 w 5819"/>
                <a:gd name="T67" fmla="*/ 2759 h 6432"/>
                <a:gd name="T68" fmla="*/ 1 w 5819"/>
                <a:gd name="T69" fmla="*/ 3035 h 6432"/>
                <a:gd name="T70" fmla="*/ 21 w 5819"/>
                <a:gd name="T71" fmla="*/ 3302 h 6432"/>
                <a:gd name="T72" fmla="*/ 62 w 5819"/>
                <a:gd name="T73" fmla="*/ 3560 h 6432"/>
                <a:gd name="T74" fmla="*/ 126 w 5819"/>
                <a:gd name="T75" fmla="*/ 3810 h 6432"/>
                <a:gd name="T76" fmla="*/ 210 w 5819"/>
                <a:gd name="T77" fmla="*/ 4051 h 6432"/>
                <a:gd name="T78" fmla="*/ 315 w 5819"/>
                <a:gd name="T79" fmla="*/ 4282 h 6432"/>
                <a:gd name="T80" fmla="*/ 439 w 5819"/>
                <a:gd name="T81" fmla="*/ 4502 h 6432"/>
                <a:gd name="T82" fmla="*/ 544 w 5819"/>
                <a:gd name="T83" fmla="*/ 4660 h 6432"/>
                <a:gd name="T84" fmla="*/ 672 w 5819"/>
                <a:gd name="T85" fmla="*/ 4829 h 6432"/>
                <a:gd name="T86" fmla="*/ 1010 w 5819"/>
                <a:gd name="T87" fmla="*/ 5200 h 6432"/>
                <a:gd name="T88" fmla="*/ 1214 w 5819"/>
                <a:gd name="T89" fmla="*/ 5438 h 6432"/>
                <a:gd name="T90" fmla="*/ 1307 w 5819"/>
                <a:gd name="T91" fmla="*/ 5597 h 6432"/>
                <a:gd name="T92" fmla="*/ 1382 w 5819"/>
                <a:gd name="T93" fmla="*/ 5795 h 6432"/>
                <a:gd name="T94" fmla="*/ 1435 w 5819"/>
                <a:gd name="T95" fmla="*/ 6048 h 6432"/>
                <a:gd name="T96" fmla="*/ 1486 w 5819"/>
                <a:gd name="T97" fmla="*/ 6432 h 6432"/>
                <a:gd name="T98" fmla="*/ 4342 w 5819"/>
                <a:gd name="T99" fmla="*/ 6207 h 6432"/>
                <a:gd name="T100" fmla="*/ 4379 w 5819"/>
                <a:gd name="T101" fmla="*/ 5989 h 6432"/>
                <a:gd name="T102" fmla="*/ 4447 w 5819"/>
                <a:gd name="T103" fmla="*/ 5754 h 6432"/>
                <a:gd name="T104" fmla="*/ 4535 w 5819"/>
                <a:gd name="T105" fmla="*/ 5565 h 6432"/>
                <a:gd name="T106" fmla="*/ 4642 w 5819"/>
                <a:gd name="T107" fmla="*/ 5404 h 6432"/>
                <a:gd name="T108" fmla="*/ 4869 w 5819"/>
                <a:gd name="T109" fmla="*/ 5140 h 6432"/>
                <a:gd name="T110" fmla="*/ 5150 w 5819"/>
                <a:gd name="T111" fmla="*/ 4814 h 6432"/>
                <a:gd name="T112" fmla="*/ 5284 w 5819"/>
                <a:gd name="T113" fmla="*/ 4631 h 6432"/>
                <a:gd name="T114" fmla="*/ 5459 w 5819"/>
                <a:gd name="T115" fmla="*/ 4359 h 6432"/>
                <a:gd name="T116" fmla="*/ 5643 w 5819"/>
                <a:gd name="T117" fmla="*/ 3962 h 6432"/>
                <a:gd name="T118" fmla="*/ 5764 w 5819"/>
                <a:gd name="T119" fmla="*/ 3533 h 6432"/>
                <a:gd name="T120" fmla="*/ 5818 w 5819"/>
                <a:gd name="T121" fmla="*/ 3076 h 6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9" h="6432">
                  <a:moveTo>
                    <a:pt x="5819" y="2958"/>
                  </a:moveTo>
                  <a:lnTo>
                    <a:pt x="5818" y="2879"/>
                  </a:lnTo>
                  <a:lnTo>
                    <a:pt x="5810" y="2722"/>
                  </a:lnTo>
                  <a:lnTo>
                    <a:pt x="5794" y="2568"/>
                  </a:lnTo>
                  <a:lnTo>
                    <a:pt x="5771" y="2416"/>
                  </a:lnTo>
                  <a:lnTo>
                    <a:pt x="5741" y="2268"/>
                  </a:lnTo>
                  <a:lnTo>
                    <a:pt x="5703" y="2122"/>
                  </a:lnTo>
                  <a:lnTo>
                    <a:pt x="5657" y="1980"/>
                  </a:lnTo>
                  <a:lnTo>
                    <a:pt x="5606" y="1840"/>
                  </a:lnTo>
                  <a:lnTo>
                    <a:pt x="5548" y="1704"/>
                  </a:lnTo>
                  <a:lnTo>
                    <a:pt x="5483" y="1571"/>
                  </a:lnTo>
                  <a:lnTo>
                    <a:pt x="5412" y="1444"/>
                  </a:lnTo>
                  <a:lnTo>
                    <a:pt x="5336" y="1319"/>
                  </a:lnTo>
                  <a:lnTo>
                    <a:pt x="5252" y="1199"/>
                  </a:lnTo>
                  <a:lnTo>
                    <a:pt x="5165" y="1083"/>
                  </a:lnTo>
                  <a:lnTo>
                    <a:pt x="5071" y="972"/>
                  </a:lnTo>
                  <a:lnTo>
                    <a:pt x="4972" y="867"/>
                  </a:lnTo>
                  <a:lnTo>
                    <a:pt x="4868" y="765"/>
                  </a:lnTo>
                  <a:lnTo>
                    <a:pt x="4760" y="670"/>
                  </a:lnTo>
                  <a:lnTo>
                    <a:pt x="4646" y="580"/>
                  </a:lnTo>
                  <a:lnTo>
                    <a:pt x="4529" y="495"/>
                  </a:lnTo>
                  <a:lnTo>
                    <a:pt x="4406" y="417"/>
                  </a:lnTo>
                  <a:lnTo>
                    <a:pt x="4281" y="344"/>
                  </a:lnTo>
                  <a:lnTo>
                    <a:pt x="4151" y="279"/>
                  </a:lnTo>
                  <a:lnTo>
                    <a:pt x="4018" y="219"/>
                  </a:lnTo>
                  <a:lnTo>
                    <a:pt x="3881" y="166"/>
                  </a:lnTo>
                  <a:lnTo>
                    <a:pt x="3741" y="120"/>
                  </a:lnTo>
                  <a:lnTo>
                    <a:pt x="3598" y="81"/>
                  </a:lnTo>
                  <a:lnTo>
                    <a:pt x="3453" y="49"/>
                  </a:lnTo>
                  <a:lnTo>
                    <a:pt x="3304" y="26"/>
                  </a:lnTo>
                  <a:lnTo>
                    <a:pt x="3153" y="9"/>
                  </a:lnTo>
                  <a:lnTo>
                    <a:pt x="3000" y="0"/>
                  </a:lnTo>
                  <a:lnTo>
                    <a:pt x="2845" y="0"/>
                  </a:lnTo>
                  <a:lnTo>
                    <a:pt x="2767" y="4"/>
                  </a:lnTo>
                  <a:lnTo>
                    <a:pt x="2700" y="7"/>
                  </a:lnTo>
                  <a:lnTo>
                    <a:pt x="2567" y="20"/>
                  </a:lnTo>
                  <a:lnTo>
                    <a:pt x="2435" y="39"/>
                  </a:lnTo>
                  <a:lnTo>
                    <a:pt x="2306" y="65"/>
                  </a:lnTo>
                  <a:lnTo>
                    <a:pt x="2177" y="95"/>
                  </a:lnTo>
                  <a:lnTo>
                    <a:pt x="2052" y="132"/>
                  </a:lnTo>
                  <a:lnTo>
                    <a:pt x="1928" y="174"/>
                  </a:lnTo>
                  <a:lnTo>
                    <a:pt x="1808" y="223"/>
                  </a:lnTo>
                  <a:lnTo>
                    <a:pt x="1690" y="276"/>
                  </a:lnTo>
                  <a:lnTo>
                    <a:pt x="1574" y="335"/>
                  </a:lnTo>
                  <a:lnTo>
                    <a:pt x="1461" y="398"/>
                  </a:lnTo>
                  <a:lnTo>
                    <a:pt x="1351" y="466"/>
                  </a:lnTo>
                  <a:lnTo>
                    <a:pt x="1244" y="540"/>
                  </a:lnTo>
                  <a:lnTo>
                    <a:pt x="1140" y="617"/>
                  </a:lnTo>
                  <a:lnTo>
                    <a:pt x="1041" y="699"/>
                  </a:lnTo>
                  <a:lnTo>
                    <a:pt x="944" y="785"/>
                  </a:lnTo>
                  <a:lnTo>
                    <a:pt x="851" y="875"/>
                  </a:lnTo>
                  <a:lnTo>
                    <a:pt x="763" y="970"/>
                  </a:lnTo>
                  <a:lnTo>
                    <a:pt x="678" y="1068"/>
                  </a:lnTo>
                  <a:lnTo>
                    <a:pt x="598" y="1169"/>
                  </a:lnTo>
                  <a:lnTo>
                    <a:pt x="522" y="1275"/>
                  </a:lnTo>
                  <a:lnTo>
                    <a:pt x="451" y="1384"/>
                  </a:lnTo>
                  <a:lnTo>
                    <a:pt x="383" y="1495"/>
                  </a:lnTo>
                  <a:lnTo>
                    <a:pt x="322" y="1610"/>
                  </a:lnTo>
                  <a:lnTo>
                    <a:pt x="264" y="1729"/>
                  </a:lnTo>
                  <a:lnTo>
                    <a:pt x="212" y="1849"/>
                  </a:lnTo>
                  <a:lnTo>
                    <a:pt x="166" y="1972"/>
                  </a:lnTo>
                  <a:lnTo>
                    <a:pt x="125" y="2098"/>
                  </a:lnTo>
                  <a:lnTo>
                    <a:pt x="89" y="2226"/>
                  </a:lnTo>
                  <a:lnTo>
                    <a:pt x="58" y="2356"/>
                  </a:lnTo>
                  <a:lnTo>
                    <a:pt x="35" y="2488"/>
                  </a:lnTo>
                  <a:lnTo>
                    <a:pt x="16" y="2622"/>
                  </a:lnTo>
                  <a:lnTo>
                    <a:pt x="10" y="2690"/>
                  </a:lnTo>
                  <a:lnTo>
                    <a:pt x="5" y="2759"/>
                  </a:lnTo>
                  <a:lnTo>
                    <a:pt x="0" y="2898"/>
                  </a:lnTo>
                  <a:lnTo>
                    <a:pt x="1" y="3035"/>
                  </a:lnTo>
                  <a:lnTo>
                    <a:pt x="9" y="3169"/>
                  </a:lnTo>
                  <a:lnTo>
                    <a:pt x="21" y="3302"/>
                  </a:lnTo>
                  <a:lnTo>
                    <a:pt x="39" y="3431"/>
                  </a:lnTo>
                  <a:lnTo>
                    <a:pt x="62" y="3560"/>
                  </a:lnTo>
                  <a:lnTo>
                    <a:pt x="92" y="3687"/>
                  </a:lnTo>
                  <a:lnTo>
                    <a:pt x="126" y="3810"/>
                  </a:lnTo>
                  <a:lnTo>
                    <a:pt x="166" y="3933"/>
                  </a:lnTo>
                  <a:lnTo>
                    <a:pt x="210" y="4051"/>
                  </a:lnTo>
                  <a:lnTo>
                    <a:pt x="260" y="4168"/>
                  </a:lnTo>
                  <a:lnTo>
                    <a:pt x="315" y="4282"/>
                  </a:lnTo>
                  <a:lnTo>
                    <a:pt x="375" y="4394"/>
                  </a:lnTo>
                  <a:lnTo>
                    <a:pt x="439" y="4502"/>
                  </a:lnTo>
                  <a:lnTo>
                    <a:pt x="508" y="4608"/>
                  </a:lnTo>
                  <a:lnTo>
                    <a:pt x="544" y="4660"/>
                  </a:lnTo>
                  <a:lnTo>
                    <a:pt x="588" y="4721"/>
                  </a:lnTo>
                  <a:lnTo>
                    <a:pt x="672" y="4829"/>
                  </a:lnTo>
                  <a:lnTo>
                    <a:pt x="792" y="4972"/>
                  </a:lnTo>
                  <a:lnTo>
                    <a:pt x="1010" y="5200"/>
                  </a:lnTo>
                  <a:lnTo>
                    <a:pt x="1161" y="5367"/>
                  </a:lnTo>
                  <a:lnTo>
                    <a:pt x="1214" y="5438"/>
                  </a:lnTo>
                  <a:lnTo>
                    <a:pt x="1263" y="5514"/>
                  </a:lnTo>
                  <a:lnTo>
                    <a:pt x="1307" y="5597"/>
                  </a:lnTo>
                  <a:lnTo>
                    <a:pt x="1347" y="5690"/>
                  </a:lnTo>
                  <a:lnTo>
                    <a:pt x="1382" y="5795"/>
                  </a:lnTo>
                  <a:lnTo>
                    <a:pt x="1411" y="5913"/>
                  </a:lnTo>
                  <a:lnTo>
                    <a:pt x="1435" y="6048"/>
                  </a:lnTo>
                  <a:lnTo>
                    <a:pt x="1444" y="6123"/>
                  </a:lnTo>
                  <a:lnTo>
                    <a:pt x="1486" y="6432"/>
                  </a:lnTo>
                  <a:lnTo>
                    <a:pt x="4313" y="6432"/>
                  </a:lnTo>
                  <a:lnTo>
                    <a:pt x="4342" y="6207"/>
                  </a:lnTo>
                  <a:lnTo>
                    <a:pt x="4353" y="6129"/>
                  </a:lnTo>
                  <a:lnTo>
                    <a:pt x="4379" y="5989"/>
                  </a:lnTo>
                  <a:lnTo>
                    <a:pt x="4411" y="5864"/>
                  </a:lnTo>
                  <a:lnTo>
                    <a:pt x="4447" y="5754"/>
                  </a:lnTo>
                  <a:lnTo>
                    <a:pt x="4489" y="5654"/>
                  </a:lnTo>
                  <a:lnTo>
                    <a:pt x="4535" y="5565"/>
                  </a:lnTo>
                  <a:lnTo>
                    <a:pt x="4586" y="5482"/>
                  </a:lnTo>
                  <a:lnTo>
                    <a:pt x="4642" y="5404"/>
                  </a:lnTo>
                  <a:lnTo>
                    <a:pt x="4732" y="5292"/>
                  </a:lnTo>
                  <a:lnTo>
                    <a:pt x="4869" y="5140"/>
                  </a:lnTo>
                  <a:lnTo>
                    <a:pt x="5023" y="4968"/>
                  </a:lnTo>
                  <a:lnTo>
                    <a:pt x="5150" y="4814"/>
                  </a:lnTo>
                  <a:lnTo>
                    <a:pt x="5239" y="4696"/>
                  </a:lnTo>
                  <a:lnTo>
                    <a:pt x="5284" y="4631"/>
                  </a:lnTo>
                  <a:lnTo>
                    <a:pt x="5346" y="4543"/>
                  </a:lnTo>
                  <a:lnTo>
                    <a:pt x="5459" y="4359"/>
                  </a:lnTo>
                  <a:lnTo>
                    <a:pt x="5558" y="4166"/>
                  </a:lnTo>
                  <a:lnTo>
                    <a:pt x="5643" y="3962"/>
                  </a:lnTo>
                  <a:lnTo>
                    <a:pt x="5711" y="3751"/>
                  </a:lnTo>
                  <a:lnTo>
                    <a:pt x="5764" y="3533"/>
                  </a:lnTo>
                  <a:lnTo>
                    <a:pt x="5799" y="3307"/>
                  </a:lnTo>
                  <a:lnTo>
                    <a:pt x="5818" y="3076"/>
                  </a:lnTo>
                  <a:lnTo>
                    <a:pt x="5819" y="2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48">
              <a:extLst>
                <a:ext uri="{FF2B5EF4-FFF2-40B4-BE49-F238E27FC236}">
                  <a16:creationId xmlns:a16="http://schemas.microsoft.com/office/drawing/2014/main" id="{8334D9C1-14DB-EBED-4DA0-CD0555A6FA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5509" y="4333904"/>
              <a:ext cx="568108" cy="626820"/>
            </a:xfrm>
            <a:custGeom>
              <a:avLst/>
              <a:gdLst>
                <a:gd name="T0" fmla="*/ 4372 w 6099"/>
                <a:gd name="T1" fmla="*/ 6235 h 6728"/>
                <a:gd name="T2" fmla="*/ 4597 w 6099"/>
                <a:gd name="T3" fmla="*/ 5597 h 6728"/>
                <a:gd name="T4" fmla="*/ 4904 w 6099"/>
                <a:gd name="T5" fmla="*/ 5223 h 6728"/>
                <a:gd name="T6" fmla="*/ 5326 w 6099"/>
                <a:gd name="T7" fmla="*/ 4716 h 6728"/>
                <a:gd name="T8" fmla="*/ 5661 w 6099"/>
                <a:gd name="T9" fmla="*/ 4046 h 6728"/>
                <a:gd name="T10" fmla="*/ 5816 w 6099"/>
                <a:gd name="T11" fmla="*/ 3206 h 6728"/>
                <a:gd name="T12" fmla="*/ 5794 w 6099"/>
                <a:gd name="T13" fmla="*/ 2728 h 6728"/>
                <a:gd name="T14" fmla="*/ 5663 w 6099"/>
                <a:gd name="T15" fmla="*/ 2169 h 6728"/>
                <a:gd name="T16" fmla="*/ 5428 w 6099"/>
                <a:gd name="T17" fmla="*/ 1661 h 6728"/>
                <a:gd name="T18" fmla="*/ 5102 w 6099"/>
                <a:gd name="T19" fmla="*/ 1213 h 6728"/>
                <a:gd name="T20" fmla="*/ 4696 w 6099"/>
                <a:gd name="T21" fmla="*/ 840 h 6728"/>
                <a:gd name="T22" fmla="*/ 4225 w 6099"/>
                <a:gd name="T23" fmla="*/ 552 h 6728"/>
                <a:gd name="T24" fmla="*/ 3697 w 6099"/>
                <a:gd name="T25" fmla="*/ 363 h 6728"/>
                <a:gd name="T26" fmla="*/ 3129 w 6099"/>
                <a:gd name="T27" fmla="*/ 284 h 6728"/>
                <a:gd name="T28" fmla="*/ 2715 w 6099"/>
                <a:gd name="T29" fmla="*/ 301 h 6728"/>
                <a:gd name="T30" fmla="*/ 2222 w 6099"/>
                <a:gd name="T31" fmla="*/ 408 h 6728"/>
                <a:gd name="T32" fmla="*/ 1766 w 6099"/>
                <a:gd name="T33" fmla="*/ 599 h 6728"/>
                <a:gd name="T34" fmla="*/ 1354 w 6099"/>
                <a:gd name="T35" fmla="*/ 867 h 6728"/>
                <a:gd name="T36" fmla="*/ 997 w 6099"/>
                <a:gd name="T37" fmla="*/ 1202 h 6728"/>
                <a:gd name="T38" fmla="*/ 701 w 6099"/>
                <a:gd name="T39" fmla="*/ 1595 h 6728"/>
                <a:gd name="T40" fmla="*/ 478 w 6099"/>
                <a:gd name="T41" fmla="*/ 2039 h 6728"/>
                <a:gd name="T42" fmla="*/ 335 w 6099"/>
                <a:gd name="T43" fmla="*/ 2525 h 6728"/>
                <a:gd name="T44" fmla="*/ 286 w 6099"/>
                <a:gd name="T45" fmla="*/ 2909 h 6728"/>
                <a:gd name="T46" fmla="*/ 298 w 6099"/>
                <a:gd name="T47" fmla="*/ 3409 h 6728"/>
                <a:gd name="T48" fmla="*/ 397 w 6099"/>
                <a:gd name="T49" fmla="*/ 3894 h 6728"/>
                <a:gd name="T50" fmla="*/ 576 w 6099"/>
                <a:gd name="T51" fmla="*/ 4355 h 6728"/>
                <a:gd name="T52" fmla="*/ 797 w 6099"/>
                <a:gd name="T53" fmla="*/ 4730 h 6728"/>
                <a:gd name="T54" fmla="*/ 1205 w 6099"/>
                <a:gd name="T55" fmla="*/ 5209 h 6728"/>
                <a:gd name="T56" fmla="*/ 1566 w 6099"/>
                <a:gd name="T57" fmla="*/ 5661 h 6728"/>
                <a:gd name="T58" fmla="*/ 1726 w 6099"/>
                <a:gd name="T59" fmla="*/ 6249 h 6728"/>
                <a:gd name="T60" fmla="*/ 1458 w 6099"/>
                <a:gd name="T61" fmla="*/ 6291 h 6728"/>
                <a:gd name="T62" fmla="*/ 1324 w 6099"/>
                <a:gd name="T63" fmla="*/ 5809 h 6728"/>
                <a:gd name="T64" fmla="*/ 1008 w 6099"/>
                <a:gd name="T65" fmla="*/ 5420 h 6728"/>
                <a:gd name="T66" fmla="*/ 634 w 6099"/>
                <a:gd name="T67" fmla="*/ 4986 h 6728"/>
                <a:gd name="T68" fmla="*/ 390 w 6099"/>
                <a:gd name="T69" fmla="*/ 4612 h 6728"/>
                <a:gd name="T70" fmla="*/ 171 w 6099"/>
                <a:gd name="T71" fmla="*/ 4114 h 6728"/>
                <a:gd name="T72" fmla="*/ 40 w 6099"/>
                <a:gd name="T73" fmla="*/ 3584 h 6728"/>
                <a:gd name="T74" fmla="*/ 0 w 6099"/>
                <a:gd name="T75" fmla="*/ 3038 h 6728"/>
                <a:gd name="T76" fmla="*/ 36 w 6099"/>
                <a:gd name="T77" fmla="*/ 2618 h 6728"/>
                <a:gd name="T78" fmla="*/ 175 w 6099"/>
                <a:gd name="T79" fmla="*/ 2073 h 6728"/>
                <a:gd name="T80" fmla="*/ 403 w 6099"/>
                <a:gd name="T81" fmla="*/ 1572 h 6728"/>
                <a:gd name="T82" fmla="*/ 711 w 6099"/>
                <a:gd name="T83" fmla="*/ 1124 h 6728"/>
                <a:gd name="T84" fmla="*/ 1089 w 6099"/>
                <a:gd name="T85" fmla="*/ 736 h 6728"/>
                <a:gd name="T86" fmla="*/ 1526 w 6099"/>
                <a:gd name="T87" fmla="*/ 422 h 6728"/>
                <a:gd name="T88" fmla="*/ 2016 w 6099"/>
                <a:gd name="T89" fmla="*/ 188 h 6728"/>
                <a:gd name="T90" fmla="*/ 2545 w 6099"/>
                <a:gd name="T91" fmla="*/ 43 h 6728"/>
                <a:gd name="T92" fmla="*/ 2975 w 6099"/>
                <a:gd name="T93" fmla="*/ 0 h 6728"/>
                <a:gd name="T94" fmla="*/ 3613 w 6099"/>
                <a:gd name="T95" fmla="*/ 54 h 6728"/>
                <a:gd name="T96" fmla="*/ 4207 w 6099"/>
                <a:gd name="T97" fmla="*/ 233 h 6728"/>
                <a:gd name="T98" fmla="*/ 4744 w 6099"/>
                <a:gd name="T99" fmla="*/ 523 h 6728"/>
                <a:gd name="T100" fmla="*/ 5210 w 6099"/>
                <a:gd name="T101" fmla="*/ 914 h 6728"/>
                <a:gd name="T102" fmla="*/ 5592 w 6099"/>
                <a:gd name="T103" fmla="*/ 1387 h 6728"/>
                <a:gd name="T104" fmla="*/ 5875 w 6099"/>
                <a:gd name="T105" fmla="*/ 1933 h 6728"/>
                <a:gd name="T106" fmla="*/ 6049 w 6099"/>
                <a:gd name="T107" fmla="*/ 2535 h 6728"/>
                <a:gd name="T108" fmla="*/ 6099 w 6099"/>
                <a:gd name="T109" fmla="*/ 3099 h 6728"/>
                <a:gd name="T110" fmla="*/ 5995 w 6099"/>
                <a:gd name="T111" fmla="*/ 3914 h 6728"/>
                <a:gd name="T112" fmla="*/ 5618 w 6099"/>
                <a:gd name="T113" fmla="*/ 4772 h 6728"/>
                <a:gd name="T114" fmla="*/ 5212 w 6099"/>
                <a:gd name="T115" fmla="*/ 5299 h 6728"/>
                <a:gd name="T116" fmla="*/ 4837 w 6099"/>
                <a:gd name="T117" fmla="*/ 5749 h 6728"/>
                <a:gd name="T118" fmla="*/ 4651 w 6099"/>
                <a:gd name="T119" fmla="*/ 6281 h 6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99" h="6728">
                  <a:moveTo>
                    <a:pt x="1753" y="6446"/>
                  </a:moveTo>
                  <a:lnTo>
                    <a:pt x="4342" y="6446"/>
                  </a:lnTo>
                  <a:lnTo>
                    <a:pt x="4355" y="6348"/>
                  </a:lnTo>
                  <a:lnTo>
                    <a:pt x="4372" y="6235"/>
                  </a:lnTo>
                  <a:lnTo>
                    <a:pt x="4414" y="6037"/>
                  </a:lnTo>
                  <a:lnTo>
                    <a:pt x="4466" y="5868"/>
                  </a:lnTo>
                  <a:lnTo>
                    <a:pt x="4527" y="5724"/>
                  </a:lnTo>
                  <a:lnTo>
                    <a:pt x="4597" y="5597"/>
                  </a:lnTo>
                  <a:lnTo>
                    <a:pt x="4675" y="5483"/>
                  </a:lnTo>
                  <a:lnTo>
                    <a:pt x="4762" y="5378"/>
                  </a:lnTo>
                  <a:lnTo>
                    <a:pt x="4854" y="5275"/>
                  </a:lnTo>
                  <a:lnTo>
                    <a:pt x="4904" y="5223"/>
                  </a:lnTo>
                  <a:lnTo>
                    <a:pt x="5001" y="5117"/>
                  </a:lnTo>
                  <a:lnTo>
                    <a:pt x="5157" y="4939"/>
                  </a:lnTo>
                  <a:lnTo>
                    <a:pt x="5268" y="4798"/>
                  </a:lnTo>
                  <a:lnTo>
                    <a:pt x="5326" y="4716"/>
                  </a:lnTo>
                  <a:lnTo>
                    <a:pt x="5385" y="4625"/>
                  </a:lnTo>
                  <a:lnTo>
                    <a:pt x="5493" y="4439"/>
                  </a:lnTo>
                  <a:lnTo>
                    <a:pt x="5584" y="4246"/>
                  </a:lnTo>
                  <a:lnTo>
                    <a:pt x="5661" y="4046"/>
                  </a:lnTo>
                  <a:lnTo>
                    <a:pt x="5724" y="3841"/>
                  </a:lnTo>
                  <a:lnTo>
                    <a:pt x="5770" y="3633"/>
                  </a:lnTo>
                  <a:lnTo>
                    <a:pt x="5801" y="3421"/>
                  </a:lnTo>
                  <a:lnTo>
                    <a:pt x="5816" y="3206"/>
                  </a:lnTo>
                  <a:lnTo>
                    <a:pt x="5818" y="3099"/>
                  </a:lnTo>
                  <a:lnTo>
                    <a:pt x="5817" y="3024"/>
                  </a:lnTo>
                  <a:lnTo>
                    <a:pt x="5810" y="2875"/>
                  </a:lnTo>
                  <a:lnTo>
                    <a:pt x="5794" y="2728"/>
                  </a:lnTo>
                  <a:lnTo>
                    <a:pt x="5772" y="2585"/>
                  </a:lnTo>
                  <a:lnTo>
                    <a:pt x="5743" y="2444"/>
                  </a:lnTo>
                  <a:lnTo>
                    <a:pt x="5707" y="2305"/>
                  </a:lnTo>
                  <a:lnTo>
                    <a:pt x="5663" y="2169"/>
                  </a:lnTo>
                  <a:lnTo>
                    <a:pt x="5614" y="2037"/>
                  </a:lnTo>
                  <a:lnTo>
                    <a:pt x="5558" y="1908"/>
                  </a:lnTo>
                  <a:lnTo>
                    <a:pt x="5497" y="1782"/>
                  </a:lnTo>
                  <a:lnTo>
                    <a:pt x="5428" y="1661"/>
                  </a:lnTo>
                  <a:lnTo>
                    <a:pt x="5355" y="1542"/>
                  </a:lnTo>
                  <a:lnTo>
                    <a:pt x="5276" y="1429"/>
                  </a:lnTo>
                  <a:lnTo>
                    <a:pt x="5192" y="1319"/>
                  </a:lnTo>
                  <a:lnTo>
                    <a:pt x="5102" y="1213"/>
                  </a:lnTo>
                  <a:lnTo>
                    <a:pt x="5007" y="1112"/>
                  </a:lnTo>
                  <a:lnTo>
                    <a:pt x="4908" y="1016"/>
                  </a:lnTo>
                  <a:lnTo>
                    <a:pt x="4805" y="925"/>
                  </a:lnTo>
                  <a:lnTo>
                    <a:pt x="4696" y="840"/>
                  </a:lnTo>
                  <a:lnTo>
                    <a:pt x="4584" y="760"/>
                  </a:lnTo>
                  <a:lnTo>
                    <a:pt x="4468" y="685"/>
                  </a:lnTo>
                  <a:lnTo>
                    <a:pt x="4348" y="615"/>
                  </a:lnTo>
                  <a:lnTo>
                    <a:pt x="4225" y="552"/>
                  </a:lnTo>
                  <a:lnTo>
                    <a:pt x="4097" y="495"/>
                  </a:lnTo>
                  <a:lnTo>
                    <a:pt x="3967" y="444"/>
                  </a:lnTo>
                  <a:lnTo>
                    <a:pt x="3833" y="400"/>
                  </a:lnTo>
                  <a:lnTo>
                    <a:pt x="3697" y="363"/>
                  </a:lnTo>
                  <a:lnTo>
                    <a:pt x="3559" y="332"/>
                  </a:lnTo>
                  <a:lnTo>
                    <a:pt x="3418" y="309"/>
                  </a:lnTo>
                  <a:lnTo>
                    <a:pt x="3274" y="292"/>
                  </a:lnTo>
                  <a:lnTo>
                    <a:pt x="3129" y="284"/>
                  </a:lnTo>
                  <a:lnTo>
                    <a:pt x="2981" y="283"/>
                  </a:lnTo>
                  <a:lnTo>
                    <a:pt x="2907" y="285"/>
                  </a:lnTo>
                  <a:lnTo>
                    <a:pt x="2843" y="289"/>
                  </a:lnTo>
                  <a:lnTo>
                    <a:pt x="2715" y="301"/>
                  </a:lnTo>
                  <a:lnTo>
                    <a:pt x="2589" y="320"/>
                  </a:lnTo>
                  <a:lnTo>
                    <a:pt x="2464" y="344"/>
                  </a:lnTo>
                  <a:lnTo>
                    <a:pt x="2343" y="373"/>
                  </a:lnTo>
                  <a:lnTo>
                    <a:pt x="2222" y="408"/>
                  </a:lnTo>
                  <a:lnTo>
                    <a:pt x="2104" y="448"/>
                  </a:lnTo>
                  <a:lnTo>
                    <a:pt x="1989" y="494"/>
                  </a:lnTo>
                  <a:lnTo>
                    <a:pt x="1876" y="544"/>
                  </a:lnTo>
                  <a:lnTo>
                    <a:pt x="1766" y="599"/>
                  </a:lnTo>
                  <a:lnTo>
                    <a:pt x="1658" y="659"/>
                  </a:lnTo>
                  <a:lnTo>
                    <a:pt x="1554" y="725"/>
                  </a:lnTo>
                  <a:lnTo>
                    <a:pt x="1452" y="793"/>
                  </a:lnTo>
                  <a:lnTo>
                    <a:pt x="1354" y="867"/>
                  </a:lnTo>
                  <a:lnTo>
                    <a:pt x="1259" y="944"/>
                  </a:lnTo>
                  <a:lnTo>
                    <a:pt x="1169" y="1027"/>
                  </a:lnTo>
                  <a:lnTo>
                    <a:pt x="1080" y="1112"/>
                  </a:lnTo>
                  <a:lnTo>
                    <a:pt x="997" y="1202"/>
                  </a:lnTo>
                  <a:lnTo>
                    <a:pt x="917" y="1295"/>
                  </a:lnTo>
                  <a:lnTo>
                    <a:pt x="841" y="1392"/>
                  </a:lnTo>
                  <a:lnTo>
                    <a:pt x="769" y="1492"/>
                  </a:lnTo>
                  <a:lnTo>
                    <a:pt x="701" y="1595"/>
                  </a:lnTo>
                  <a:lnTo>
                    <a:pt x="638" y="1702"/>
                  </a:lnTo>
                  <a:lnTo>
                    <a:pt x="580" y="1812"/>
                  </a:lnTo>
                  <a:lnTo>
                    <a:pt x="526" y="1924"/>
                  </a:lnTo>
                  <a:lnTo>
                    <a:pt x="478" y="2039"/>
                  </a:lnTo>
                  <a:lnTo>
                    <a:pt x="434" y="2157"/>
                  </a:lnTo>
                  <a:lnTo>
                    <a:pt x="395" y="2277"/>
                  </a:lnTo>
                  <a:lnTo>
                    <a:pt x="363" y="2399"/>
                  </a:lnTo>
                  <a:lnTo>
                    <a:pt x="335" y="2525"/>
                  </a:lnTo>
                  <a:lnTo>
                    <a:pt x="313" y="2651"/>
                  </a:lnTo>
                  <a:lnTo>
                    <a:pt x="296" y="2780"/>
                  </a:lnTo>
                  <a:lnTo>
                    <a:pt x="291" y="2845"/>
                  </a:lnTo>
                  <a:lnTo>
                    <a:pt x="286" y="2909"/>
                  </a:lnTo>
                  <a:lnTo>
                    <a:pt x="280" y="3034"/>
                  </a:lnTo>
                  <a:lnTo>
                    <a:pt x="282" y="3160"/>
                  </a:lnTo>
                  <a:lnTo>
                    <a:pt x="288" y="3285"/>
                  </a:lnTo>
                  <a:lnTo>
                    <a:pt x="298" y="3409"/>
                  </a:lnTo>
                  <a:lnTo>
                    <a:pt x="315" y="3532"/>
                  </a:lnTo>
                  <a:lnTo>
                    <a:pt x="337" y="3655"/>
                  </a:lnTo>
                  <a:lnTo>
                    <a:pt x="365" y="3775"/>
                  </a:lnTo>
                  <a:lnTo>
                    <a:pt x="397" y="3894"/>
                  </a:lnTo>
                  <a:lnTo>
                    <a:pt x="434" y="4012"/>
                  </a:lnTo>
                  <a:lnTo>
                    <a:pt x="477" y="4128"/>
                  </a:lnTo>
                  <a:lnTo>
                    <a:pt x="524" y="4242"/>
                  </a:lnTo>
                  <a:lnTo>
                    <a:pt x="576" y="4355"/>
                  </a:lnTo>
                  <a:lnTo>
                    <a:pt x="634" y="4465"/>
                  </a:lnTo>
                  <a:lnTo>
                    <a:pt x="695" y="4573"/>
                  </a:lnTo>
                  <a:lnTo>
                    <a:pt x="762" y="4678"/>
                  </a:lnTo>
                  <a:lnTo>
                    <a:pt x="797" y="4730"/>
                  </a:lnTo>
                  <a:lnTo>
                    <a:pt x="854" y="4807"/>
                  </a:lnTo>
                  <a:lnTo>
                    <a:pt x="965" y="4942"/>
                  </a:lnTo>
                  <a:lnTo>
                    <a:pt x="1117" y="5112"/>
                  </a:lnTo>
                  <a:lnTo>
                    <a:pt x="1205" y="5209"/>
                  </a:lnTo>
                  <a:lnTo>
                    <a:pt x="1298" y="5302"/>
                  </a:lnTo>
                  <a:lnTo>
                    <a:pt x="1424" y="5443"/>
                  </a:lnTo>
                  <a:lnTo>
                    <a:pt x="1499" y="5545"/>
                  </a:lnTo>
                  <a:lnTo>
                    <a:pt x="1566" y="5661"/>
                  </a:lnTo>
                  <a:lnTo>
                    <a:pt x="1624" y="5797"/>
                  </a:lnTo>
                  <a:lnTo>
                    <a:pt x="1673" y="5955"/>
                  </a:lnTo>
                  <a:lnTo>
                    <a:pt x="1711" y="6142"/>
                  </a:lnTo>
                  <a:lnTo>
                    <a:pt x="1726" y="6249"/>
                  </a:lnTo>
                  <a:lnTo>
                    <a:pt x="1753" y="6446"/>
                  </a:lnTo>
                  <a:close/>
                  <a:moveTo>
                    <a:pt x="4595" y="6728"/>
                  </a:moveTo>
                  <a:lnTo>
                    <a:pt x="1515" y="6728"/>
                  </a:lnTo>
                  <a:lnTo>
                    <a:pt x="1458" y="6291"/>
                  </a:lnTo>
                  <a:lnTo>
                    <a:pt x="1444" y="6202"/>
                  </a:lnTo>
                  <a:lnTo>
                    <a:pt x="1411" y="6048"/>
                  </a:lnTo>
                  <a:lnTo>
                    <a:pt x="1371" y="5919"/>
                  </a:lnTo>
                  <a:lnTo>
                    <a:pt x="1324" y="5809"/>
                  </a:lnTo>
                  <a:lnTo>
                    <a:pt x="1268" y="5714"/>
                  </a:lnTo>
                  <a:lnTo>
                    <a:pt x="1205" y="5629"/>
                  </a:lnTo>
                  <a:lnTo>
                    <a:pt x="1095" y="5506"/>
                  </a:lnTo>
                  <a:lnTo>
                    <a:pt x="1008" y="5420"/>
                  </a:lnTo>
                  <a:lnTo>
                    <a:pt x="960" y="5371"/>
                  </a:lnTo>
                  <a:lnTo>
                    <a:pt x="860" y="5263"/>
                  </a:lnTo>
                  <a:lnTo>
                    <a:pt x="751" y="5136"/>
                  </a:lnTo>
                  <a:lnTo>
                    <a:pt x="634" y="4986"/>
                  </a:lnTo>
                  <a:lnTo>
                    <a:pt x="572" y="4899"/>
                  </a:lnTo>
                  <a:lnTo>
                    <a:pt x="533" y="4844"/>
                  </a:lnTo>
                  <a:lnTo>
                    <a:pt x="459" y="4729"/>
                  </a:lnTo>
                  <a:lnTo>
                    <a:pt x="390" y="4612"/>
                  </a:lnTo>
                  <a:lnTo>
                    <a:pt x="328" y="4491"/>
                  </a:lnTo>
                  <a:lnTo>
                    <a:pt x="270" y="4368"/>
                  </a:lnTo>
                  <a:lnTo>
                    <a:pt x="217" y="4241"/>
                  </a:lnTo>
                  <a:lnTo>
                    <a:pt x="171" y="4114"/>
                  </a:lnTo>
                  <a:lnTo>
                    <a:pt x="130" y="3984"/>
                  </a:lnTo>
                  <a:lnTo>
                    <a:pt x="94" y="3852"/>
                  </a:lnTo>
                  <a:lnTo>
                    <a:pt x="64" y="3718"/>
                  </a:lnTo>
                  <a:lnTo>
                    <a:pt x="40" y="3584"/>
                  </a:lnTo>
                  <a:lnTo>
                    <a:pt x="21" y="3448"/>
                  </a:lnTo>
                  <a:lnTo>
                    <a:pt x="8" y="3312"/>
                  </a:lnTo>
                  <a:lnTo>
                    <a:pt x="1" y="3175"/>
                  </a:lnTo>
                  <a:lnTo>
                    <a:pt x="0" y="3038"/>
                  </a:lnTo>
                  <a:lnTo>
                    <a:pt x="4" y="2899"/>
                  </a:lnTo>
                  <a:lnTo>
                    <a:pt x="9" y="2831"/>
                  </a:lnTo>
                  <a:lnTo>
                    <a:pt x="17" y="2759"/>
                  </a:lnTo>
                  <a:lnTo>
                    <a:pt x="36" y="2618"/>
                  </a:lnTo>
                  <a:lnTo>
                    <a:pt x="62" y="2478"/>
                  </a:lnTo>
                  <a:lnTo>
                    <a:pt x="94" y="2340"/>
                  </a:lnTo>
                  <a:lnTo>
                    <a:pt x="132" y="2205"/>
                  </a:lnTo>
                  <a:lnTo>
                    <a:pt x="175" y="2073"/>
                  </a:lnTo>
                  <a:lnTo>
                    <a:pt x="224" y="1943"/>
                  </a:lnTo>
                  <a:lnTo>
                    <a:pt x="278" y="1817"/>
                  </a:lnTo>
                  <a:lnTo>
                    <a:pt x="337" y="1692"/>
                  </a:lnTo>
                  <a:lnTo>
                    <a:pt x="403" y="1572"/>
                  </a:lnTo>
                  <a:lnTo>
                    <a:pt x="472" y="1454"/>
                  </a:lnTo>
                  <a:lnTo>
                    <a:pt x="547" y="1340"/>
                  </a:lnTo>
                  <a:lnTo>
                    <a:pt x="626" y="1230"/>
                  </a:lnTo>
                  <a:lnTo>
                    <a:pt x="711" y="1124"/>
                  </a:lnTo>
                  <a:lnTo>
                    <a:pt x="798" y="1020"/>
                  </a:lnTo>
                  <a:lnTo>
                    <a:pt x="891" y="922"/>
                  </a:lnTo>
                  <a:lnTo>
                    <a:pt x="988" y="827"/>
                  </a:lnTo>
                  <a:lnTo>
                    <a:pt x="1089" y="736"/>
                  </a:lnTo>
                  <a:lnTo>
                    <a:pt x="1193" y="651"/>
                  </a:lnTo>
                  <a:lnTo>
                    <a:pt x="1301" y="570"/>
                  </a:lnTo>
                  <a:lnTo>
                    <a:pt x="1412" y="493"/>
                  </a:lnTo>
                  <a:lnTo>
                    <a:pt x="1526" y="422"/>
                  </a:lnTo>
                  <a:lnTo>
                    <a:pt x="1644" y="356"/>
                  </a:lnTo>
                  <a:lnTo>
                    <a:pt x="1766" y="293"/>
                  </a:lnTo>
                  <a:lnTo>
                    <a:pt x="1889" y="237"/>
                  </a:lnTo>
                  <a:lnTo>
                    <a:pt x="2016" y="188"/>
                  </a:lnTo>
                  <a:lnTo>
                    <a:pt x="2144" y="142"/>
                  </a:lnTo>
                  <a:lnTo>
                    <a:pt x="2276" y="103"/>
                  </a:lnTo>
                  <a:lnTo>
                    <a:pt x="2409" y="71"/>
                  </a:lnTo>
                  <a:lnTo>
                    <a:pt x="2545" y="43"/>
                  </a:lnTo>
                  <a:lnTo>
                    <a:pt x="2682" y="22"/>
                  </a:lnTo>
                  <a:lnTo>
                    <a:pt x="2823" y="8"/>
                  </a:lnTo>
                  <a:lnTo>
                    <a:pt x="2892" y="3"/>
                  </a:lnTo>
                  <a:lnTo>
                    <a:pt x="2975" y="0"/>
                  </a:lnTo>
                  <a:lnTo>
                    <a:pt x="3138" y="1"/>
                  </a:lnTo>
                  <a:lnTo>
                    <a:pt x="3298" y="11"/>
                  </a:lnTo>
                  <a:lnTo>
                    <a:pt x="3457" y="28"/>
                  </a:lnTo>
                  <a:lnTo>
                    <a:pt x="3613" y="54"/>
                  </a:lnTo>
                  <a:lnTo>
                    <a:pt x="3766" y="88"/>
                  </a:lnTo>
                  <a:lnTo>
                    <a:pt x="3917" y="129"/>
                  </a:lnTo>
                  <a:lnTo>
                    <a:pt x="4063" y="177"/>
                  </a:lnTo>
                  <a:lnTo>
                    <a:pt x="4207" y="233"/>
                  </a:lnTo>
                  <a:lnTo>
                    <a:pt x="4347" y="295"/>
                  </a:lnTo>
                  <a:lnTo>
                    <a:pt x="4483" y="365"/>
                  </a:lnTo>
                  <a:lnTo>
                    <a:pt x="4616" y="441"/>
                  </a:lnTo>
                  <a:lnTo>
                    <a:pt x="4744" y="523"/>
                  </a:lnTo>
                  <a:lnTo>
                    <a:pt x="4867" y="613"/>
                  </a:lnTo>
                  <a:lnTo>
                    <a:pt x="4986" y="707"/>
                  </a:lnTo>
                  <a:lnTo>
                    <a:pt x="5100" y="807"/>
                  </a:lnTo>
                  <a:lnTo>
                    <a:pt x="5210" y="914"/>
                  </a:lnTo>
                  <a:lnTo>
                    <a:pt x="5313" y="1024"/>
                  </a:lnTo>
                  <a:lnTo>
                    <a:pt x="5411" y="1141"/>
                  </a:lnTo>
                  <a:lnTo>
                    <a:pt x="5504" y="1262"/>
                  </a:lnTo>
                  <a:lnTo>
                    <a:pt x="5592" y="1387"/>
                  </a:lnTo>
                  <a:lnTo>
                    <a:pt x="5672" y="1517"/>
                  </a:lnTo>
                  <a:lnTo>
                    <a:pt x="5747" y="1652"/>
                  </a:lnTo>
                  <a:lnTo>
                    <a:pt x="5814" y="1790"/>
                  </a:lnTo>
                  <a:lnTo>
                    <a:pt x="5875" y="1933"/>
                  </a:lnTo>
                  <a:lnTo>
                    <a:pt x="5930" y="2078"/>
                  </a:lnTo>
                  <a:lnTo>
                    <a:pt x="5977" y="2227"/>
                  </a:lnTo>
                  <a:lnTo>
                    <a:pt x="6017" y="2379"/>
                  </a:lnTo>
                  <a:lnTo>
                    <a:pt x="6049" y="2535"/>
                  </a:lnTo>
                  <a:lnTo>
                    <a:pt x="6074" y="2693"/>
                  </a:lnTo>
                  <a:lnTo>
                    <a:pt x="6091" y="2853"/>
                  </a:lnTo>
                  <a:lnTo>
                    <a:pt x="6099" y="3016"/>
                  </a:lnTo>
                  <a:lnTo>
                    <a:pt x="6099" y="3099"/>
                  </a:lnTo>
                  <a:lnTo>
                    <a:pt x="6098" y="3217"/>
                  </a:lnTo>
                  <a:lnTo>
                    <a:pt x="6081" y="3452"/>
                  </a:lnTo>
                  <a:lnTo>
                    <a:pt x="6046" y="3685"/>
                  </a:lnTo>
                  <a:lnTo>
                    <a:pt x="5995" y="3914"/>
                  </a:lnTo>
                  <a:lnTo>
                    <a:pt x="5926" y="4139"/>
                  </a:lnTo>
                  <a:lnTo>
                    <a:pt x="5841" y="4357"/>
                  </a:lnTo>
                  <a:lnTo>
                    <a:pt x="5738" y="4568"/>
                  </a:lnTo>
                  <a:lnTo>
                    <a:pt x="5618" y="4772"/>
                  </a:lnTo>
                  <a:lnTo>
                    <a:pt x="5551" y="4871"/>
                  </a:lnTo>
                  <a:lnTo>
                    <a:pt x="5488" y="4958"/>
                  </a:lnTo>
                  <a:lnTo>
                    <a:pt x="5372" y="5109"/>
                  </a:lnTo>
                  <a:lnTo>
                    <a:pt x="5212" y="5299"/>
                  </a:lnTo>
                  <a:lnTo>
                    <a:pt x="5115" y="5405"/>
                  </a:lnTo>
                  <a:lnTo>
                    <a:pt x="5023" y="5507"/>
                  </a:lnTo>
                  <a:lnTo>
                    <a:pt x="4906" y="5650"/>
                  </a:lnTo>
                  <a:lnTo>
                    <a:pt x="4837" y="5749"/>
                  </a:lnTo>
                  <a:lnTo>
                    <a:pt x="4778" y="5856"/>
                  </a:lnTo>
                  <a:lnTo>
                    <a:pt x="4728" y="5976"/>
                  </a:lnTo>
                  <a:lnTo>
                    <a:pt x="4684" y="6116"/>
                  </a:lnTo>
                  <a:lnTo>
                    <a:pt x="4651" y="6281"/>
                  </a:lnTo>
                  <a:lnTo>
                    <a:pt x="4637" y="6376"/>
                  </a:lnTo>
                  <a:lnTo>
                    <a:pt x="4595" y="6728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Rectangle 49">
              <a:extLst>
                <a:ext uri="{FF2B5EF4-FFF2-40B4-BE49-F238E27FC236}">
                  <a16:creationId xmlns:a16="http://schemas.microsoft.com/office/drawing/2014/main" id="{954A7C88-995A-CFC0-2BC2-8630E2EDF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255" y="4934443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Rectangle 50">
              <a:extLst>
                <a:ext uri="{FF2B5EF4-FFF2-40B4-BE49-F238E27FC236}">
                  <a16:creationId xmlns:a16="http://schemas.microsoft.com/office/drawing/2014/main" id="{F34C797B-1D01-8ECA-2248-B3AE1BF94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255" y="4998747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Rectangle 51">
              <a:extLst>
                <a:ext uri="{FF2B5EF4-FFF2-40B4-BE49-F238E27FC236}">
                  <a16:creationId xmlns:a16="http://schemas.microsoft.com/office/drawing/2014/main" id="{2B1A427B-5CDC-CBCB-0969-BB0E019B7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255" y="5063050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52">
              <a:extLst>
                <a:ext uri="{FF2B5EF4-FFF2-40B4-BE49-F238E27FC236}">
                  <a16:creationId xmlns:a16="http://schemas.microsoft.com/office/drawing/2014/main" id="{0707598F-F547-E603-522D-AA466BCD4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234" y="4406595"/>
              <a:ext cx="655337" cy="504363"/>
            </a:xfrm>
            <a:custGeom>
              <a:avLst/>
              <a:gdLst>
                <a:gd name="T0" fmla="*/ 2581 w 7031"/>
                <a:gd name="T1" fmla="*/ 1972 h 5408"/>
                <a:gd name="T2" fmla="*/ 2581 w 7031"/>
                <a:gd name="T3" fmla="*/ 2487 h 5408"/>
                <a:gd name="T4" fmla="*/ 2697 w 7031"/>
                <a:gd name="T5" fmla="*/ 2981 h 5408"/>
                <a:gd name="T6" fmla="*/ 333 w 7031"/>
                <a:gd name="T7" fmla="*/ 4243 h 5408"/>
                <a:gd name="T8" fmla="*/ 174 w 7031"/>
                <a:gd name="T9" fmla="*/ 4363 h 5408"/>
                <a:gd name="T10" fmla="*/ 64 w 7031"/>
                <a:gd name="T11" fmla="*/ 4520 h 5408"/>
                <a:gd name="T12" fmla="*/ 7 w 7031"/>
                <a:gd name="T13" fmla="*/ 4701 h 5408"/>
                <a:gd name="T14" fmla="*/ 6 w 7031"/>
                <a:gd name="T15" fmla="*/ 4894 h 5408"/>
                <a:gd name="T16" fmla="*/ 68 w 7031"/>
                <a:gd name="T17" fmla="*/ 5084 h 5408"/>
                <a:gd name="T18" fmla="*/ 102 w 7031"/>
                <a:gd name="T19" fmla="*/ 5143 h 5408"/>
                <a:gd name="T20" fmla="*/ 242 w 7031"/>
                <a:gd name="T21" fmla="*/ 5285 h 5408"/>
                <a:gd name="T22" fmla="*/ 411 w 7031"/>
                <a:gd name="T23" fmla="*/ 5374 h 5408"/>
                <a:gd name="T24" fmla="*/ 599 w 7031"/>
                <a:gd name="T25" fmla="*/ 5408 h 5408"/>
                <a:gd name="T26" fmla="*/ 790 w 7031"/>
                <a:gd name="T27" fmla="*/ 5382 h 5408"/>
                <a:gd name="T28" fmla="*/ 970 w 7031"/>
                <a:gd name="T29" fmla="*/ 5291 h 5408"/>
                <a:gd name="T30" fmla="*/ 3161 w 7031"/>
                <a:gd name="T31" fmla="*/ 3739 h 5408"/>
                <a:gd name="T32" fmla="*/ 3427 w 7031"/>
                <a:gd name="T33" fmla="*/ 3982 h 5408"/>
                <a:gd name="T34" fmla="*/ 3733 w 7031"/>
                <a:gd name="T35" fmla="*/ 4182 h 5408"/>
                <a:gd name="T36" fmla="*/ 4076 w 7031"/>
                <a:gd name="T37" fmla="*/ 4332 h 5408"/>
                <a:gd name="T38" fmla="*/ 4449 w 7031"/>
                <a:gd name="T39" fmla="*/ 4426 h 5408"/>
                <a:gd name="T40" fmla="*/ 4852 w 7031"/>
                <a:gd name="T41" fmla="*/ 4455 h 5408"/>
                <a:gd name="T42" fmla="*/ 5194 w 7031"/>
                <a:gd name="T43" fmla="*/ 4429 h 5408"/>
                <a:gd name="T44" fmla="*/ 5707 w 7031"/>
                <a:gd name="T45" fmla="*/ 4277 h 5408"/>
                <a:gd name="T46" fmla="*/ 6160 w 7031"/>
                <a:gd name="T47" fmla="*/ 4007 h 5408"/>
                <a:gd name="T48" fmla="*/ 6538 w 7031"/>
                <a:gd name="T49" fmla="*/ 3636 h 5408"/>
                <a:gd name="T50" fmla="*/ 6822 w 7031"/>
                <a:gd name="T51" fmla="*/ 3181 h 5408"/>
                <a:gd name="T52" fmla="*/ 6976 w 7031"/>
                <a:gd name="T53" fmla="*/ 2751 h 5408"/>
                <a:gd name="T54" fmla="*/ 7006 w 7031"/>
                <a:gd name="T55" fmla="*/ 2584 h 5408"/>
                <a:gd name="T56" fmla="*/ 7031 w 7031"/>
                <a:gd name="T57" fmla="*/ 2249 h 5408"/>
                <a:gd name="T58" fmla="*/ 7006 w 7031"/>
                <a:gd name="T59" fmla="*/ 1920 h 5408"/>
                <a:gd name="T60" fmla="*/ 6935 w 7031"/>
                <a:gd name="T61" fmla="*/ 1604 h 5408"/>
                <a:gd name="T62" fmla="*/ 6821 w 7031"/>
                <a:gd name="T63" fmla="*/ 1301 h 5408"/>
                <a:gd name="T64" fmla="*/ 6666 w 7031"/>
                <a:gd name="T65" fmla="*/ 1020 h 5408"/>
                <a:gd name="T66" fmla="*/ 6473 w 7031"/>
                <a:gd name="T67" fmla="*/ 763 h 5408"/>
                <a:gd name="T68" fmla="*/ 6244 w 7031"/>
                <a:gd name="T69" fmla="*/ 536 h 5408"/>
                <a:gd name="T70" fmla="*/ 5982 w 7031"/>
                <a:gd name="T71" fmla="*/ 343 h 5408"/>
                <a:gd name="T72" fmla="*/ 5691 w 7031"/>
                <a:gd name="T73" fmla="*/ 189 h 5408"/>
                <a:gd name="T74" fmla="*/ 5371 w 7031"/>
                <a:gd name="T75" fmla="*/ 78 h 5408"/>
                <a:gd name="T76" fmla="*/ 5260 w 7031"/>
                <a:gd name="T77" fmla="*/ 52 h 5408"/>
                <a:gd name="T78" fmla="*/ 4925 w 7031"/>
                <a:gd name="T79" fmla="*/ 4 h 5408"/>
                <a:gd name="T80" fmla="*/ 4595 w 7031"/>
                <a:gd name="T81" fmla="*/ 8 h 5408"/>
                <a:gd name="T82" fmla="*/ 4274 w 7031"/>
                <a:gd name="T83" fmla="*/ 61 h 5408"/>
                <a:gd name="T84" fmla="*/ 3968 w 7031"/>
                <a:gd name="T85" fmla="*/ 159 h 5408"/>
                <a:gd name="T86" fmla="*/ 3680 w 7031"/>
                <a:gd name="T87" fmla="*/ 301 h 5408"/>
                <a:gd name="T88" fmla="*/ 3416 w 7031"/>
                <a:gd name="T89" fmla="*/ 482 h 5408"/>
                <a:gd name="T90" fmla="*/ 3179 w 7031"/>
                <a:gd name="T91" fmla="*/ 699 h 5408"/>
                <a:gd name="T92" fmla="*/ 2974 w 7031"/>
                <a:gd name="T93" fmla="*/ 952 h 5408"/>
                <a:gd name="T94" fmla="*/ 2805 w 7031"/>
                <a:gd name="T95" fmla="*/ 1234 h 5408"/>
                <a:gd name="T96" fmla="*/ 2676 w 7031"/>
                <a:gd name="T97" fmla="*/ 1546 h 5408"/>
                <a:gd name="T98" fmla="*/ 2630 w 7031"/>
                <a:gd name="T99" fmla="*/ 1710 h 5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31" h="5408">
                  <a:moveTo>
                    <a:pt x="2630" y="1710"/>
                  </a:moveTo>
                  <a:lnTo>
                    <a:pt x="2610" y="1798"/>
                  </a:lnTo>
                  <a:lnTo>
                    <a:pt x="2581" y="1972"/>
                  </a:lnTo>
                  <a:lnTo>
                    <a:pt x="2568" y="2145"/>
                  </a:lnTo>
                  <a:lnTo>
                    <a:pt x="2568" y="2317"/>
                  </a:lnTo>
                  <a:lnTo>
                    <a:pt x="2581" y="2487"/>
                  </a:lnTo>
                  <a:lnTo>
                    <a:pt x="2607" y="2654"/>
                  </a:lnTo>
                  <a:lnTo>
                    <a:pt x="2646" y="2820"/>
                  </a:lnTo>
                  <a:lnTo>
                    <a:pt x="2697" y="2981"/>
                  </a:lnTo>
                  <a:lnTo>
                    <a:pt x="2728" y="3061"/>
                  </a:lnTo>
                  <a:lnTo>
                    <a:pt x="365" y="4229"/>
                  </a:lnTo>
                  <a:lnTo>
                    <a:pt x="333" y="4243"/>
                  </a:lnTo>
                  <a:lnTo>
                    <a:pt x="275" y="4278"/>
                  </a:lnTo>
                  <a:lnTo>
                    <a:pt x="223" y="4318"/>
                  </a:lnTo>
                  <a:lnTo>
                    <a:pt x="174" y="4363"/>
                  </a:lnTo>
                  <a:lnTo>
                    <a:pt x="132" y="4411"/>
                  </a:lnTo>
                  <a:lnTo>
                    <a:pt x="95" y="4464"/>
                  </a:lnTo>
                  <a:lnTo>
                    <a:pt x="64" y="4520"/>
                  </a:lnTo>
                  <a:lnTo>
                    <a:pt x="39" y="4578"/>
                  </a:lnTo>
                  <a:lnTo>
                    <a:pt x="20" y="4639"/>
                  </a:lnTo>
                  <a:lnTo>
                    <a:pt x="7" y="4701"/>
                  </a:lnTo>
                  <a:lnTo>
                    <a:pt x="1" y="4765"/>
                  </a:lnTo>
                  <a:lnTo>
                    <a:pt x="0" y="4829"/>
                  </a:lnTo>
                  <a:lnTo>
                    <a:pt x="6" y="4894"/>
                  </a:lnTo>
                  <a:lnTo>
                    <a:pt x="20" y="4959"/>
                  </a:lnTo>
                  <a:lnTo>
                    <a:pt x="40" y="5022"/>
                  </a:lnTo>
                  <a:lnTo>
                    <a:pt x="68" y="5084"/>
                  </a:lnTo>
                  <a:lnTo>
                    <a:pt x="83" y="5115"/>
                  </a:lnTo>
                  <a:lnTo>
                    <a:pt x="83" y="5115"/>
                  </a:lnTo>
                  <a:lnTo>
                    <a:pt x="102" y="5143"/>
                  </a:lnTo>
                  <a:lnTo>
                    <a:pt x="145" y="5196"/>
                  </a:lnTo>
                  <a:lnTo>
                    <a:pt x="191" y="5244"/>
                  </a:lnTo>
                  <a:lnTo>
                    <a:pt x="242" y="5285"/>
                  </a:lnTo>
                  <a:lnTo>
                    <a:pt x="295" y="5321"/>
                  </a:lnTo>
                  <a:lnTo>
                    <a:pt x="352" y="5350"/>
                  </a:lnTo>
                  <a:lnTo>
                    <a:pt x="411" y="5374"/>
                  </a:lnTo>
                  <a:lnTo>
                    <a:pt x="473" y="5392"/>
                  </a:lnTo>
                  <a:lnTo>
                    <a:pt x="535" y="5403"/>
                  </a:lnTo>
                  <a:lnTo>
                    <a:pt x="599" y="5408"/>
                  </a:lnTo>
                  <a:lnTo>
                    <a:pt x="662" y="5406"/>
                  </a:lnTo>
                  <a:lnTo>
                    <a:pt x="727" y="5396"/>
                  </a:lnTo>
                  <a:lnTo>
                    <a:pt x="790" y="5382"/>
                  </a:lnTo>
                  <a:lnTo>
                    <a:pt x="851" y="5359"/>
                  </a:lnTo>
                  <a:lnTo>
                    <a:pt x="911" y="5329"/>
                  </a:lnTo>
                  <a:lnTo>
                    <a:pt x="970" y="5291"/>
                  </a:lnTo>
                  <a:lnTo>
                    <a:pt x="998" y="5270"/>
                  </a:lnTo>
                  <a:lnTo>
                    <a:pt x="3121" y="3694"/>
                  </a:lnTo>
                  <a:lnTo>
                    <a:pt x="3161" y="3739"/>
                  </a:lnTo>
                  <a:lnTo>
                    <a:pt x="3246" y="3824"/>
                  </a:lnTo>
                  <a:lnTo>
                    <a:pt x="3334" y="3906"/>
                  </a:lnTo>
                  <a:lnTo>
                    <a:pt x="3427" y="3982"/>
                  </a:lnTo>
                  <a:lnTo>
                    <a:pt x="3525" y="4054"/>
                  </a:lnTo>
                  <a:lnTo>
                    <a:pt x="3628" y="4121"/>
                  </a:lnTo>
                  <a:lnTo>
                    <a:pt x="3733" y="4182"/>
                  </a:lnTo>
                  <a:lnTo>
                    <a:pt x="3844" y="4238"/>
                  </a:lnTo>
                  <a:lnTo>
                    <a:pt x="3958" y="4289"/>
                  </a:lnTo>
                  <a:lnTo>
                    <a:pt x="4076" y="4332"/>
                  </a:lnTo>
                  <a:lnTo>
                    <a:pt x="4197" y="4370"/>
                  </a:lnTo>
                  <a:lnTo>
                    <a:pt x="4322" y="4402"/>
                  </a:lnTo>
                  <a:lnTo>
                    <a:pt x="4449" y="4426"/>
                  </a:lnTo>
                  <a:lnTo>
                    <a:pt x="4581" y="4443"/>
                  </a:lnTo>
                  <a:lnTo>
                    <a:pt x="4715" y="4453"/>
                  </a:lnTo>
                  <a:lnTo>
                    <a:pt x="4852" y="4455"/>
                  </a:lnTo>
                  <a:lnTo>
                    <a:pt x="4922" y="4453"/>
                  </a:lnTo>
                  <a:lnTo>
                    <a:pt x="5014" y="4450"/>
                  </a:lnTo>
                  <a:lnTo>
                    <a:pt x="5194" y="4429"/>
                  </a:lnTo>
                  <a:lnTo>
                    <a:pt x="5370" y="4392"/>
                  </a:lnTo>
                  <a:lnTo>
                    <a:pt x="5541" y="4341"/>
                  </a:lnTo>
                  <a:lnTo>
                    <a:pt x="5707" y="4277"/>
                  </a:lnTo>
                  <a:lnTo>
                    <a:pt x="5865" y="4199"/>
                  </a:lnTo>
                  <a:lnTo>
                    <a:pt x="6016" y="4108"/>
                  </a:lnTo>
                  <a:lnTo>
                    <a:pt x="6160" y="4007"/>
                  </a:lnTo>
                  <a:lnTo>
                    <a:pt x="6295" y="3893"/>
                  </a:lnTo>
                  <a:lnTo>
                    <a:pt x="6421" y="3770"/>
                  </a:lnTo>
                  <a:lnTo>
                    <a:pt x="6538" y="3636"/>
                  </a:lnTo>
                  <a:lnTo>
                    <a:pt x="6643" y="3492"/>
                  </a:lnTo>
                  <a:lnTo>
                    <a:pt x="6738" y="3340"/>
                  </a:lnTo>
                  <a:lnTo>
                    <a:pt x="6822" y="3181"/>
                  </a:lnTo>
                  <a:lnTo>
                    <a:pt x="6893" y="3014"/>
                  </a:lnTo>
                  <a:lnTo>
                    <a:pt x="6951" y="2841"/>
                  </a:lnTo>
                  <a:lnTo>
                    <a:pt x="6976" y="2751"/>
                  </a:lnTo>
                  <a:lnTo>
                    <a:pt x="6976" y="2751"/>
                  </a:lnTo>
                  <a:lnTo>
                    <a:pt x="6987" y="2696"/>
                  </a:lnTo>
                  <a:lnTo>
                    <a:pt x="7006" y="2584"/>
                  </a:lnTo>
                  <a:lnTo>
                    <a:pt x="7020" y="2472"/>
                  </a:lnTo>
                  <a:lnTo>
                    <a:pt x="7028" y="2360"/>
                  </a:lnTo>
                  <a:lnTo>
                    <a:pt x="7031" y="2249"/>
                  </a:lnTo>
                  <a:lnTo>
                    <a:pt x="7027" y="2138"/>
                  </a:lnTo>
                  <a:lnTo>
                    <a:pt x="7019" y="2029"/>
                  </a:lnTo>
                  <a:lnTo>
                    <a:pt x="7006" y="1920"/>
                  </a:lnTo>
                  <a:lnTo>
                    <a:pt x="6987" y="1814"/>
                  </a:lnTo>
                  <a:lnTo>
                    <a:pt x="6963" y="1707"/>
                  </a:lnTo>
                  <a:lnTo>
                    <a:pt x="6935" y="1604"/>
                  </a:lnTo>
                  <a:lnTo>
                    <a:pt x="6902" y="1500"/>
                  </a:lnTo>
                  <a:lnTo>
                    <a:pt x="6864" y="1400"/>
                  </a:lnTo>
                  <a:lnTo>
                    <a:pt x="6821" y="1301"/>
                  </a:lnTo>
                  <a:lnTo>
                    <a:pt x="6773" y="1205"/>
                  </a:lnTo>
                  <a:lnTo>
                    <a:pt x="6722" y="1111"/>
                  </a:lnTo>
                  <a:lnTo>
                    <a:pt x="6666" y="1020"/>
                  </a:lnTo>
                  <a:lnTo>
                    <a:pt x="6605" y="931"/>
                  </a:lnTo>
                  <a:lnTo>
                    <a:pt x="6541" y="845"/>
                  </a:lnTo>
                  <a:lnTo>
                    <a:pt x="6473" y="763"/>
                  </a:lnTo>
                  <a:lnTo>
                    <a:pt x="6400" y="684"/>
                  </a:lnTo>
                  <a:lnTo>
                    <a:pt x="6324" y="608"/>
                  </a:lnTo>
                  <a:lnTo>
                    <a:pt x="6244" y="536"/>
                  </a:lnTo>
                  <a:lnTo>
                    <a:pt x="6160" y="467"/>
                  </a:lnTo>
                  <a:lnTo>
                    <a:pt x="6073" y="403"/>
                  </a:lnTo>
                  <a:lnTo>
                    <a:pt x="5982" y="343"/>
                  </a:lnTo>
                  <a:lnTo>
                    <a:pt x="5888" y="287"/>
                  </a:lnTo>
                  <a:lnTo>
                    <a:pt x="5791" y="235"/>
                  </a:lnTo>
                  <a:lnTo>
                    <a:pt x="5691" y="189"/>
                  </a:lnTo>
                  <a:lnTo>
                    <a:pt x="5588" y="147"/>
                  </a:lnTo>
                  <a:lnTo>
                    <a:pt x="5481" y="110"/>
                  </a:lnTo>
                  <a:lnTo>
                    <a:pt x="5371" y="78"/>
                  </a:lnTo>
                  <a:lnTo>
                    <a:pt x="5315" y="64"/>
                  </a:lnTo>
                  <a:lnTo>
                    <a:pt x="5315" y="64"/>
                  </a:lnTo>
                  <a:lnTo>
                    <a:pt x="5260" y="52"/>
                  </a:lnTo>
                  <a:lnTo>
                    <a:pt x="5148" y="29"/>
                  </a:lnTo>
                  <a:lnTo>
                    <a:pt x="5036" y="14"/>
                  </a:lnTo>
                  <a:lnTo>
                    <a:pt x="4925" y="4"/>
                  </a:lnTo>
                  <a:lnTo>
                    <a:pt x="4814" y="0"/>
                  </a:lnTo>
                  <a:lnTo>
                    <a:pt x="4704" y="1"/>
                  </a:lnTo>
                  <a:lnTo>
                    <a:pt x="4595" y="8"/>
                  </a:lnTo>
                  <a:lnTo>
                    <a:pt x="4486" y="21"/>
                  </a:lnTo>
                  <a:lnTo>
                    <a:pt x="4380" y="38"/>
                  </a:lnTo>
                  <a:lnTo>
                    <a:pt x="4274" y="61"/>
                  </a:lnTo>
                  <a:lnTo>
                    <a:pt x="4171" y="88"/>
                  </a:lnTo>
                  <a:lnTo>
                    <a:pt x="4069" y="122"/>
                  </a:lnTo>
                  <a:lnTo>
                    <a:pt x="3968" y="159"/>
                  </a:lnTo>
                  <a:lnTo>
                    <a:pt x="3870" y="202"/>
                  </a:lnTo>
                  <a:lnTo>
                    <a:pt x="3774" y="249"/>
                  </a:lnTo>
                  <a:lnTo>
                    <a:pt x="3680" y="301"/>
                  </a:lnTo>
                  <a:lnTo>
                    <a:pt x="3590" y="356"/>
                  </a:lnTo>
                  <a:lnTo>
                    <a:pt x="3501" y="417"/>
                  </a:lnTo>
                  <a:lnTo>
                    <a:pt x="3416" y="482"/>
                  </a:lnTo>
                  <a:lnTo>
                    <a:pt x="3333" y="551"/>
                  </a:lnTo>
                  <a:lnTo>
                    <a:pt x="3254" y="623"/>
                  </a:lnTo>
                  <a:lnTo>
                    <a:pt x="3179" y="699"/>
                  </a:lnTo>
                  <a:lnTo>
                    <a:pt x="3107" y="780"/>
                  </a:lnTo>
                  <a:lnTo>
                    <a:pt x="3038" y="864"/>
                  </a:lnTo>
                  <a:lnTo>
                    <a:pt x="2974" y="952"/>
                  </a:lnTo>
                  <a:lnTo>
                    <a:pt x="2914" y="1042"/>
                  </a:lnTo>
                  <a:lnTo>
                    <a:pt x="2857" y="1136"/>
                  </a:lnTo>
                  <a:lnTo>
                    <a:pt x="2805" y="1234"/>
                  </a:lnTo>
                  <a:lnTo>
                    <a:pt x="2757" y="1335"/>
                  </a:lnTo>
                  <a:lnTo>
                    <a:pt x="2714" y="1439"/>
                  </a:lnTo>
                  <a:lnTo>
                    <a:pt x="2676" y="1546"/>
                  </a:lnTo>
                  <a:lnTo>
                    <a:pt x="2643" y="1654"/>
                  </a:lnTo>
                  <a:lnTo>
                    <a:pt x="2630" y="1710"/>
                  </a:lnTo>
                  <a:lnTo>
                    <a:pt x="2630" y="1710"/>
                  </a:lnTo>
                  <a:close/>
                </a:path>
              </a:pathLst>
            </a:custGeom>
            <a:solidFill>
              <a:srgbClr val="3C33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53">
              <a:extLst>
                <a:ext uri="{FF2B5EF4-FFF2-40B4-BE49-F238E27FC236}">
                  <a16:creationId xmlns:a16="http://schemas.microsoft.com/office/drawing/2014/main" id="{89DDB607-CB4C-BCCA-2399-507DF5563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6418" y="4465307"/>
              <a:ext cx="286850" cy="287409"/>
            </a:xfrm>
            <a:custGeom>
              <a:avLst/>
              <a:gdLst>
                <a:gd name="T0" fmla="*/ 1364 w 3080"/>
                <a:gd name="T1" fmla="*/ 3080 h 3080"/>
                <a:gd name="T2" fmla="*/ 1814 w 3080"/>
                <a:gd name="T3" fmla="*/ 2770 h 3080"/>
                <a:gd name="T4" fmla="*/ 1998 w 3080"/>
                <a:gd name="T5" fmla="*/ 2712 h 3080"/>
                <a:gd name="T6" fmla="*/ 2215 w 3080"/>
                <a:gd name="T7" fmla="*/ 2605 h 3080"/>
                <a:gd name="T8" fmla="*/ 2503 w 3080"/>
                <a:gd name="T9" fmla="*/ 2743 h 3080"/>
                <a:gd name="T10" fmla="*/ 2616 w 3080"/>
                <a:gd name="T11" fmla="*/ 2222 h 3080"/>
                <a:gd name="T12" fmla="*/ 2703 w 3080"/>
                <a:gd name="T13" fmla="*/ 2058 h 3080"/>
                <a:gd name="T14" fmla="*/ 2787 w 3080"/>
                <a:gd name="T15" fmla="*/ 1821 h 3080"/>
                <a:gd name="T16" fmla="*/ 3080 w 3080"/>
                <a:gd name="T17" fmla="*/ 1715 h 3080"/>
                <a:gd name="T18" fmla="*/ 2784 w 3080"/>
                <a:gd name="T19" fmla="*/ 1266 h 3080"/>
                <a:gd name="T20" fmla="*/ 2725 w 3080"/>
                <a:gd name="T21" fmla="*/ 1081 h 3080"/>
                <a:gd name="T22" fmla="*/ 2619 w 3080"/>
                <a:gd name="T23" fmla="*/ 854 h 3080"/>
                <a:gd name="T24" fmla="*/ 2756 w 3080"/>
                <a:gd name="T25" fmla="*/ 562 h 3080"/>
                <a:gd name="T26" fmla="*/ 2221 w 3080"/>
                <a:gd name="T27" fmla="*/ 464 h 3080"/>
                <a:gd name="T28" fmla="*/ 2058 w 3080"/>
                <a:gd name="T29" fmla="*/ 375 h 3080"/>
                <a:gd name="T30" fmla="*/ 1820 w 3080"/>
                <a:gd name="T31" fmla="*/ 293 h 3080"/>
                <a:gd name="T32" fmla="*/ 1715 w 3080"/>
                <a:gd name="T33" fmla="*/ 0 h 3080"/>
                <a:gd name="T34" fmla="*/ 1265 w 3080"/>
                <a:gd name="T35" fmla="*/ 309 h 3080"/>
                <a:gd name="T36" fmla="*/ 1082 w 3080"/>
                <a:gd name="T37" fmla="*/ 367 h 3080"/>
                <a:gd name="T38" fmla="*/ 864 w 3080"/>
                <a:gd name="T39" fmla="*/ 474 h 3080"/>
                <a:gd name="T40" fmla="*/ 576 w 3080"/>
                <a:gd name="T41" fmla="*/ 337 h 3080"/>
                <a:gd name="T42" fmla="*/ 464 w 3080"/>
                <a:gd name="T43" fmla="*/ 871 h 3080"/>
                <a:gd name="T44" fmla="*/ 375 w 3080"/>
                <a:gd name="T45" fmla="*/ 1036 h 3080"/>
                <a:gd name="T46" fmla="*/ 293 w 3080"/>
                <a:gd name="T47" fmla="*/ 1273 h 3080"/>
                <a:gd name="T48" fmla="*/ 0 w 3080"/>
                <a:gd name="T49" fmla="*/ 1378 h 3080"/>
                <a:gd name="T50" fmla="*/ 295 w 3080"/>
                <a:gd name="T51" fmla="*/ 1828 h 3080"/>
                <a:gd name="T52" fmla="*/ 353 w 3080"/>
                <a:gd name="T53" fmla="*/ 2012 h 3080"/>
                <a:gd name="T54" fmla="*/ 461 w 3080"/>
                <a:gd name="T55" fmla="*/ 2230 h 3080"/>
                <a:gd name="T56" fmla="*/ 322 w 3080"/>
                <a:gd name="T57" fmla="*/ 2517 h 3080"/>
                <a:gd name="T58" fmla="*/ 857 w 3080"/>
                <a:gd name="T59" fmla="*/ 2630 h 3080"/>
                <a:gd name="T60" fmla="*/ 1021 w 3080"/>
                <a:gd name="T61" fmla="*/ 2713 h 3080"/>
                <a:gd name="T62" fmla="*/ 1258 w 3080"/>
                <a:gd name="T63" fmla="*/ 2787 h 3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80" h="3080">
                  <a:moveTo>
                    <a:pt x="1321" y="2799"/>
                  </a:moveTo>
                  <a:lnTo>
                    <a:pt x="1364" y="3080"/>
                  </a:lnTo>
                  <a:lnTo>
                    <a:pt x="1786" y="3066"/>
                  </a:lnTo>
                  <a:lnTo>
                    <a:pt x="1814" y="2770"/>
                  </a:lnTo>
                  <a:lnTo>
                    <a:pt x="1876" y="2754"/>
                  </a:lnTo>
                  <a:lnTo>
                    <a:pt x="1998" y="2712"/>
                  </a:lnTo>
                  <a:lnTo>
                    <a:pt x="2110" y="2663"/>
                  </a:lnTo>
                  <a:lnTo>
                    <a:pt x="2215" y="2605"/>
                  </a:lnTo>
                  <a:lnTo>
                    <a:pt x="2263" y="2574"/>
                  </a:lnTo>
                  <a:lnTo>
                    <a:pt x="2503" y="2743"/>
                  </a:lnTo>
                  <a:lnTo>
                    <a:pt x="2798" y="2433"/>
                  </a:lnTo>
                  <a:lnTo>
                    <a:pt x="2616" y="2222"/>
                  </a:lnTo>
                  <a:lnTo>
                    <a:pt x="2646" y="2169"/>
                  </a:lnTo>
                  <a:lnTo>
                    <a:pt x="2703" y="2058"/>
                  </a:lnTo>
                  <a:lnTo>
                    <a:pt x="2751" y="1942"/>
                  </a:lnTo>
                  <a:lnTo>
                    <a:pt x="2787" y="1821"/>
                  </a:lnTo>
                  <a:lnTo>
                    <a:pt x="2798" y="1757"/>
                  </a:lnTo>
                  <a:lnTo>
                    <a:pt x="3080" y="1715"/>
                  </a:lnTo>
                  <a:lnTo>
                    <a:pt x="3065" y="1293"/>
                  </a:lnTo>
                  <a:lnTo>
                    <a:pt x="2784" y="1266"/>
                  </a:lnTo>
                  <a:lnTo>
                    <a:pt x="2768" y="1202"/>
                  </a:lnTo>
                  <a:lnTo>
                    <a:pt x="2725" y="1081"/>
                  </a:lnTo>
                  <a:lnTo>
                    <a:pt x="2676" y="965"/>
                  </a:lnTo>
                  <a:lnTo>
                    <a:pt x="2619" y="854"/>
                  </a:lnTo>
                  <a:lnTo>
                    <a:pt x="2587" y="801"/>
                  </a:lnTo>
                  <a:lnTo>
                    <a:pt x="2756" y="562"/>
                  </a:lnTo>
                  <a:lnTo>
                    <a:pt x="2447" y="280"/>
                  </a:lnTo>
                  <a:lnTo>
                    <a:pt x="2221" y="464"/>
                  </a:lnTo>
                  <a:lnTo>
                    <a:pt x="2168" y="432"/>
                  </a:lnTo>
                  <a:lnTo>
                    <a:pt x="2058" y="375"/>
                  </a:lnTo>
                  <a:lnTo>
                    <a:pt x="1942" y="328"/>
                  </a:lnTo>
                  <a:lnTo>
                    <a:pt x="1820" y="293"/>
                  </a:lnTo>
                  <a:lnTo>
                    <a:pt x="1757" y="280"/>
                  </a:lnTo>
                  <a:lnTo>
                    <a:pt x="1715" y="0"/>
                  </a:lnTo>
                  <a:lnTo>
                    <a:pt x="1293" y="13"/>
                  </a:lnTo>
                  <a:lnTo>
                    <a:pt x="1265" y="309"/>
                  </a:lnTo>
                  <a:lnTo>
                    <a:pt x="1202" y="326"/>
                  </a:lnTo>
                  <a:lnTo>
                    <a:pt x="1082" y="367"/>
                  </a:lnTo>
                  <a:lnTo>
                    <a:pt x="968" y="417"/>
                  </a:lnTo>
                  <a:lnTo>
                    <a:pt x="864" y="474"/>
                  </a:lnTo>
                  <a:lnTo>
                    <a:pt x="815" y="506"/>
                  </a:lnTo>
                  <a:lnTo>
                    <a:pt x="576" y="337"/>
                  </a:lnTo>
                  <a:lnTo>
                    <a:pt x="280" y="646"/>
                  </a:lnTo>
                  <a:lnTo>
                    <a:pt x="464" y="871"/>
                  </a:lnTo>
                  <a:lnTo>
                    <a:pt x="432" y="925"/>
                  </a:lnTo>
                  <a:lnTo>
                    <a:pt x="375" y="1036"/>
                  </a:lnTo>
                  <a:lnTo>
                    <a:pt x="328" y="1152"/>
                  </a:lnTo>
                  <a:lnTo>
                    <a:pt x="293" y="1273"/>
                  </a:lnTo>
                  <a:lnTo>
                    <a:pt x="280" y="1335"/>
                  </a:lnTo>
                  <a:lnTo>
                    <a:pt x="0" y="1378"/>
                  </a:lnTo>
                  <a:lnTo>
                    <a:pt x="13" y="1800"/>
                  </a:lnTo>
                  <a:lnTo>
                    <a:pt x="295" y="1828"/>
                  </a:lnTo>
                  <a:lnTo>
                    <a:pt x="311" y="1891"/>
                  </a:lnTo>
                  <a:lnTo>
                    <a:pt x="353" y="2012"/>
                  </a:lnTo>
                  <a:lnTo>
                    <a:pt x="403" y="2125"/>
                  </a:lnTo>
                  <a:lnTo>
                    <a:pt x="461" y="2230"/>
                  </a:lnTo>
                  <a:lnTo>
                    <a:pt x="491" y="2279"/>
                  </a:lnTo>
                  <a:lnTo>
                    <a:pt x="322" y="2517"/>
                  </a:lnTo>
                  <a:lnTo>
                    <a:pt x="633" y="2812"/>
                  </a:lnTo>
                  <a:lnTo>
                    <a:pt x="857" y="2630"/>
                  </a:lnTo>
                  <a:lnTo>
                    <a:pt x="910" y="2660"/>
                  </a:lnTo>
                  <a:lnTo>
                    <a:pt x="1021" y="2713"/>
                  </a:lnTo>
                  <a:lnTo>
                    <a:pt x="1137" y="2755"/>
                  </a:lnTo>
                  <a:lnTo>
                    <a:pt x="1258" y="2787"/>
                  </a:lnTo>
                  <a:lnTo>
                    <a:pt x="1321" y="27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54">
              <a:extLst>
                <a:ext uri="{FF2B5EF4-FFF2-40B4-BE49-F238E27FC236}">
                  <a16:creationId xmlns:a16="http://schemas.microsoft.com/office/drawing/2014/main" id="{8FC7BBD5-1115-4DC2-7CF2-89C623FC9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2529" y="4551418"/>
              <a:ext cx="115187" cy="115187"/>
            </a:xfrm>
            <a:custGeom>
              <a:avLst/>
              <a:gdLst>
                <a:gd name="T0" fmla="*/ 1192 w 1237"/>
                <a:gd name="T1" fmla="*/ 385 h 1237"/>
                <a:gd name="T2" fmla="*/ 1134 w 1237"/>
                <a:gd name="T3" fmla="*/ 275 h 1237"/>
                <a:gd name="T4" fmla="*/ 1057 w 1237"/>
                <a:gd name="T5" fmla="*/ 181 h 1237"/>
                <a:gd name="T6" fmla="*/ 965 w 1237"/>
                <a:gd name="T7" fmla="*/ 105 h 1237"/>
                <a:gd name="T8" fmla="*/ 860 w 1237"/>
                <a:gd name="T9" fmla="*/ 49 h 1237"/>
                <a:gd name="T10" fmla="*/ 747 w 1237"/>
                <a:gd name="T11" fmla="*/ 13 h 1237"/>
                <a:gd name="T12" fmla="*/ 628 w 1237"/>
                <a:gd name="T13" fmla="*/ 0 h 1237"/>
                <a:gd name="T14" fmla="*/ 506 w 1237"/>
                <a:gd name="T15" fmla="*/ 10 h 1237"/>
                <a:gd name="T16" fmla="*/ 414 w 1237"/>
                <a:gd name="T17" fmla="*/ 35 h 1237"/>
                <a:gd name="T18" fmla="*/ 328 w 1237"/>
                <a:gd name="T19" fmla="*/ 72 h 1237"/>
                <a:gd name="T20" fmla="*/ 225 w 1237"/>
                <a:gd name="T21" fmla="*/ 140 h 1237"/>
                <a:gd name="T22" fmla="*/ 141 w 1237"/>
                <a:gd name="T23" fmla="*/ 224 h 1237"/>
                <a:gd name="T24" fmla="*/ 74 w 1237"/>
                <a:gd name="T25" fmla="*/ 324 h 1237"/>
                <a:gd name="T26" fmla="*/ 28 w 1237"/>
                <a:gd name="T27" fmla="*/ 432 h 1237"/>
                <a:gd name="T28" fmla="*/ 4 w 1237"/>
                <a:gd name="T29" fmla="*/ 549 h 1237"/>
                <a:gd name="T30" fmla="*/ 2 w 1237"/>
                <a:gd name="T31" fmla="*/ 670 h 1237"/>
                <a:gd name="T32" fmla="*/ 25 w 1237"/>
                <a:gd name="T33" fmla="*/ 792 h 1237"/>
                <a:gd name="T34" fmla="*/ 46 w 1237"/>
                <a:gd name="T35" fmla="*/ 852 h 1237"/>
                <a:gd name="T36" fmla="*/ 104 w 1237"/>
                <a:gd name="T37" fmla="*/ 963 h 1237"/>
                <a:gd name="T38" fmla="*/ 180 w 1237"/>
                <a:gd name="T39" fmla="*/ 1056 h 1237"/>
                <a:gd name="T40" fmla="*/ 272 w 1237"/>
                <a:gd name="T41" fmla="*/ 1132 h 1237"/>
                <a:gd name="T42" fmla="*/ 376 w 1237"/>
                <a:gd name="T43" fmla="*/ 1189 h 1237"/>
                <a:gd name="T44" fmla="*/ 490 w 1237"/>
                <a:gd name="T45" fmla="*/ 1225 h 1237"/>
                <a:gd name="T46" fmla="*/ 609 w 1237"/>
                <a:gd name="T47" fmla="*/ 1237 h 1237"/>
                <a:gd name="T48" fmla="*/ 731 w 1237"/>
                <a:gd name="T49" fmla="*/ 1227 h 1237"/>
                <a:gd name="T50" fmla="*/ 822 w 1237"/>
                <a:gd name="T51" fmla="*/ 1202 h 1237"/>
                <a:gd name="T52" fmla="*/ 909 w 1237"/>
                <a:gd name="T53" fmla="*/ 1164 h 1237"/>
                <a:gd name="T54" fmla="*/ 1011 w 1237"/>
                <a:gd name="T55" fmla="*/ 1097 h 1237"/>
                <a:gd name="T56" fmla="*/ 1097 w 1237"/>
                <a:gd name="T57" fmla="*/ 1013 h 1237"/>
                <a:gd name="T58" fmla="*/ 1162 w 1237"/>
                <a:gd name="T59" fmla="*/ 914 h 1237"/>
                <a:gd name="T60" fmla="*/ 1208 w 1237"/>
                <a:gd name="T61" fmla="*/ 805 h 1237"/>
                <a:gd name="T62" fmla="*/ 1234 w 1237"/>
                <a:gd name="T63" fmla="*/ 689 h 1237"/>
                <a:gd name="T64" fmla="*/ 1235 w 1237"/>
                <a:gd name="T65" fmla="*/ 567 h 1237"/>
                <a:gd name="T66" fmla="*/ 1212 w 1237"/>
                <a:gd name="T67" fmla="*/ 445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7" h="1237">
                  <a:moveTo>
                    <a:pt x="1202" y="414"/>
                  </a:moveTo>
                  <a:lnTo>
                    <a:pt x="1192" y="385"/>
                  </a:lnTo>
                  <a:lnTo>
                    <a:pt x="1164" y="328"/>
                  </a:lnTo>
                  <a:lnTo>
                    <a:pt x="1134" y="275"/>
                  </a:lnTo>
                  <a:lnTo>
                    <a:pt x="1097" y="225"/>
                  </a:lnTo>
                  <a:lnTo>
                    <a:pt x="1057" y="181"/>
                  </a:lnTo>
                  <a:lnTo>
                    <a:pt x="1012" y="141"/>
                  </a:lnTo>
                  <a:lnTo>
                    <a:pt x="965" y="105"/>
                  </a:lnTo>
                  <a:lnTo>
                    <a:pt x="914" y="75"/>
                  </a:lnTo>
                  <a:lnTo>
                    <a:pt x="860" y="49"/>
                  </a:lnTo>
                  <a:lnTo>
                    <a:pt x="804" y="28"/>
                  </a:lnTo>
                  <a:lnTo>
                    <a:pt x="747" y="13"/>
                  </a:lnTo>
                  <a:lnTo>
                    <a:pt x="688" y="4"/>
                  </a:lnTo>
                  <a:lnTo>
                    <a:pt x="628" y="0"/>
                  </a:lnTo>
                  <a:lnTo>
                    <a:pt x="567" y="2"/>
                  </a:lnTo>
                  <a:lnTo>
                    <a:pt x="506" y="10"/>
                  </a:lnTo>
                  <a:lnTo>
                    <a:pt x="445" y="25"/>
                  </a:lnTo>
                  <a:lnTo>
                    <a:pt x="414" y="35"/>
                  </a:lnTo>
                  <a:lnTo>
                    <a:pt x="385" y="46"/>
                  </a:lnTo>
                  <a:lnTo>
                    <a:pt x="328" y="72"/>
                  </a:lnTo>
                  <a:lnTo>
                    <a:pt x="275" y="104"/>
                  </a:lnTo>
                  <a:lnTo>
                    <a:pt x="225" y="140"/>
                  </a:lnTo>
                  <a:lnTo>
                    <a:pt x="181" y="180"/>
                  </a:lnTo>
                  <a:lnTo>
                    <a:pt x="141" y="224"/>
                  </a:lnTo>
                  <a:lnTo>
                    <a:pt x="105" y="272"/>
                  </a:lnTo>
                  <a:lnTo>
                    <a:pt x="74" y="324"/>
                  </a:lnTo>
                  <a:lnTo>
                    <a:pt x="49" y="376"/>
                  </a:lnTo>
                  <a:lnTo>
                    <a:pt x="28" y="432"/>
                  </a:lnTo>
                  <a:lnTo>
                    <a:pt x="13" y="490"/>
                  </a:lnTo>
                  <a:lnTo>
                    <a:pt x="4" y="549"/>
                  </a:lnTo>
                  <a:lnTo>
                    <a:pt x="0" y="610"/>
                  </a:lnTo>
                  <a:lnTo>
                    <a:pt x="2" y="670"/>
                  </a:lnTo>
                  <a:lnTo>
                    <a:pt x="10" y="731"/>
                  </a:lnTo>
                  <a:lnTo>
                    <a:pt x="25" y="792"/>
                  </a:lnTo>
                  <a:lnTo>
                    <a:pt x="34" y="823"/>
                  </a:lnTo>
                  <a:lnTo>
                    <a:pt x="46" y="852"/>
                  </a:lnTo>
                  <a:lnTo>
                    <a:pt x="72" y="909"/>
                  </a:lnTo>
                  <a:lnTo>
                    <a:pt x="104" y="963"/>
                  </a:lnTo>
                  <a:lnTo>
                    <a:pt x="140" y="1011"/>
                  </a:lnTo>
                  <a:lnTo>
                    <a:pt x="180" y="1056"/>
                  </a:lnTo>
                  <a:lnTo>
                    <a:pt x="224" y="1097"/>
                  </a:lnTo>
                  <a:lnTo>
                    <a:pt x="272" y="1132"/>
                  </a:lnTo>
                  <a:lnTo>
                    <a:pt x="323" y="1162"/>
                  </a:lnTo>
                  <a:lnTo>
                    <a:pt x="376" y="1189"/>
                  </a:lnTo>
                  <a:lnTo>
                    <a:pt x="432" y="1209"/>
                  </a:lnTo>
                  <a:lnTo>
                    <a:pt x="490" y="1225"/>
                  </a:lnTo>
                  <a:lnTo>
                    <a:pt x="549" y="1234"/>
                  </a:lnTo>
                  <a:lnTo>
                    <a:pt x="609" y="1237"/>
                  </a:lnTo>
                  <a:lnTo>
                    <a:pt x="669" y="1235"/>
                  </a:lnTo>
                  <a:lnTo>
                    <a:pt x="731" y="1227"/>
                  </a:lnTo>
                  <a:lnTo>
                    <a:pt x="792" y="1212"/>
                  </a:lnTo>
                  <a:lnTo>
                    <a:pt x="822" y="1202"/>
                  </a:lnTo>
                  <a:lnTo>
                    <a:pt x="852" y="1192"/>
                  </a:lnTo>
                  <a:lnTo>
                    <a:pt x="909" y="1164"/>
                  </a:lnTo>
                  <a:lnTo>
                    <a:pt x="963" y="1134"/>
                  </a:lnTo>
                  <a:lnTo>
                    <a:pt x="1011" y="1097"/>
                  </a:lnTo>
                  <a:lnTo>
                    <a:pt x="1055" y="1057"/>
                  </a:lnTo>
                  <a:lnTo>
                    <a:pt x="1097" y="1013"/>
                  </a:lnTo>
                  <a:lnTo>
                    <a:pt x="1131" y="965"/>
                  </a:lnTo>
                  <a:lnTo>
                    <a:pt x="1162" y="914"/>
                  </a:lnTo>
                  <a:lnTo>
                    <a:pt x="1188" y="861"/>
                  </a:lnTo>
                  <a:lnTo>
                    <a:pt x="1208" y="805"/>
                  </a:lnTo>
                  <a:lnTo>
                    <a:pt x="1224" y="748"/>
                  </a:lnTo>
                  <a:lnTo>
                    <a:pt x="1234" y="689"/>
                  </a:lnTo>
                  <a:lnTo>
                    <a:pt x="1237" y="629"/>
                  </a:lnTo>
                  <a:lnTo>
                    <a:pt x="1235" y="567"/>
                  </a:lnTo>
                  <a:lnTo>
                    <a:pt x="1226" y="506"/>
                  </a:lnTo>
                  <a:lnTo>
                    <a:pt x="1212" y="445"/>
                  </a:lnTo>
                  <a:lnTo>
                    <a:pt x="1202" y="41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55">
              <a:extLst>
                <a:ext uri="{FF2B5EF4-FFF2-40B4-BE49-F238E27FC236}">
                  <a16:creationId xmlns:a16="http://schemas.microsoft.com/office/drawing/2014/main" id="{7EC5BAA8-A092-99D9-9AEC-75F6860546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8550" y="4538557"/>
              <a:ext cx="141468" cy="141468"/>
            </a:xfrm>
            <a:custGeom>
              <a:avLst/>
              <a:gdLst>
                <a:gd name="T0" fmla="*/ 719 w 1523"/>
                <a:gd name="T1" fmla="*/ 284 h 1519"/>
                <a:gd name="T2" fmla="*/ 606 w 1523"/>
                <a:gd name="T3" fmla="*/ 310 h 1519"/>
                <a:gd name="T4" fmla="*/ 539 w 1523"/>
                <a:gd name="T5" fmla="*/ 338 h 1519"/>
                <a:gd name="T6" fmla="*/ 408 w 1523"/>
                <a:gd name="T7" fmla="*/ 439 h 1519"/>
                <a:gd name="T8" fmla="*/ 314 w 1523"/>
                <a:gd name="T9" fmla="*/ 596 h 1519"/>
                <a:gd name="T10" fmla="*/ 285 w 1523"/>
                <a:gd name="T11" fmla="*/ 777 h 1519"/>
                <a:gd name="T12" fmla="*/ 311 w 1523"/>
                <a:gd name="T13" fmla="*/ 914 h 1519"/>
                <a:gd name="T14" fmla="*/ 362 w 1523"/>
                <a:gd name="T15" fmla="*/ 1018 h 1519"/>
                <a:gd name="T16" fmla="*/ 460 w 1523"/>
                <a:gd name="T17" fmla="*/ 1129 h 1519"/>
                <a:gd name="T18" fmla="*/ 584 w 1523"/>
                <a:gd name="T19" fmla="*/ 1204 h 1519"/>
                <a:gd name="T20" fmla="*/ 724 w 1523"/>
                <a:gd name="T21" fmla="*/ 1237 h 1519"/>
                <a:gd name="T22" fmla="*/ 804 w 1523"/>
                <a:gd name="T23" fmla="*/ 1236 h 1519"/>
                <a:gd name="T24" fmla="*/ 916 w 1523"/>
                <a:gd name="T25" fmla="*/ 1210 h 1519"/>
                <a:gd name="T26" fmla="*/ 984 w 1523"/>
                <a:gd name="T27" fmla="*/ 1181 h 1519"/>
                <a:gd name="T28" fmla="*/ 1115 w 1523"/>
                <a:gd name="T29" fmla="*/ 1081 h 1519"/>
                <a:gd name="T30" fmla="*/ 1209 w 1523"/>
                <a:gd name="T31" fmla="*/ 923 h 1519"/>
                <a:gd name="T32" fmla="*/ 1238 w 1523"/>
                <a:gd name="T33" fmla="*/ 742 h 1519"/>
                <a:gd name="T34" fmla="*/ 1212 w 1523"/>
                <a:gd name="T35" fmla="*/ 605 h 1519"/>
                <a:gd name="T36" fmla="*/ 1162 w 1523"/>
                <a:gd name="T37" fmla="*/ 502 h 1519"/>
                <a:gd name="T38" fmla="*/ 1067 w 1523"/>
                <a:gd name="T39" fmla="*/ 391 h 1519"/>
                <a:gd name="T40" fmla="*/ 945 w 1523"/>
                <a:gd name="T41" fmla="*/ 316 h 1519"/>
                <a:gd name="T42" fmla="*/ 800 w 1523"/>
                <a:gd name="T43" fmla="*/ 282 h 1519"/>
                <a:gd name="T44" fmla="*/ 761 w 1523"/>
                <a:gd name="T45" fmla="*/ 1519 h 1519"/>
                <a:gd name="T46" fmla="*/ 701 w 1523"/>
                <a:gd name="T47" fmla="*/ 1518 h 1519"/>
                <a:gd name="T48" fmla="*/ 474 w 1523"/>
                <a:gd name="T49" fmla="*/ 1465 h 1519"/>
                <a:gd name="T50" fmla="*/ 277 w 1523"/>
                <a:gd name="T51" fmla="*/ 1348 h 1519"/>
                <a:gd name="T52" fmla="*/ 124 w 1523"/>
                <a:gd name="T53" fmla="*/ 1175 h 1519"/>
                <a:gd name="T54" fmla="*/ 44 w 1523"/>
                <a:gd name="T55" fmla="*/ 1013 h 1519"/>
                <a:gd name="T56" fmla="*/ 13 w 1523"/>
                <a:gd name="T57" fmla="*/ 902 h 1519"/>
                <a:gd name="T58" fmla="*/ 0 w 1523"/>
                <a:gd name="T59" fmla="*/ 752 h 1519"/>
                <a:gd name="T60" fmla="*/ 17 w 1523"/>
                <a:gd name="T61" fmla="*/ 605 h 1519"/>
                <a:gd name="T62" fmla="*/ 60 w 1523"/>
                <a:gd name="T63" fmla="*/ 466 h 1519"/>
                <a:gd name="T64" fmla="*/ 130 w 1523"/>
                <a:gd name="T65" fmla="*/ 337 h 1519"/>
                <a:gd name="T66" fmla="*/ 222 w 1523"/>
                <a:gd name="T67" fmla="*/ 223 h 1519"/>
                <a:gd name="T68" fmla="*/ 337 w 1523"/>
                <a:gd name="T69" fmla="*/ 128 h 1519"/>
                <a:gd name="T70" fmla="*/ 471 w 1523"/>
                <a:gd name="T71" fmla="*/ 56 h 1519"/>
                <a:gd name="T72" fmla="*/ 540 w 1523"/>
                <a:gd name="T73" fmla="*/ 32 h 1519"/>
                <a:gd name="T74" fmla="*/ 666 w 1523"/>
                <a:gd name="T75" fmla="*/ 6 h 1519"/>
                <a:gd name="T76" fmla="*/ 761 w 1523"/>
                <a:gd name="T77" fmla="*/ 0 h 1519"/>
                <a:gd name="T78" fmla="*/ 939 w 1523"/>
                <a:gd name="T79" fmla="*/ 20 h 1519"/>
                <a:gd name="T80" fmla="*/ 1152 w 1523"/>
                <a:gd name="T81" fmla="*/ 105 h 1519"/>
                <a:gd name="T82" fmla="*/ 1328 w 1523"/>
                <a:gd name="T83" fmla="*/ 252 h 1519"/>
                <a:gd name="T84" fmla="*/ 1457 w 1523"/>
                <a:gd name="T85" fmla="*/ 449 h 1519"/>
                <a:gd name="T86" fmla="*/ 1491 w 1523"/>
                <a:gd name="T87" fmla="*/ 543 h 1519"/>
                <a:gd name="T88" fmla="*/ 1520 w 1523"/>
                <a:gd name="T89" fmla="*/ 693 h 1519"/>
                <a:gd name="T90" fmla="*/ 1518 w 1523"/>
                <a:gd name="T91" fmla="*/ 842 h 1519"/>
                <a:gd name="T92" fmla="*/ 1487 w 1523"/>
                <a:gd name="T93" fmla="*/ 985 h 1519"/>
                <a:gd name="T94" fmla="*/ 1431 w 1523"/>
                <a:gd name="T95" fmla="*/ 1119 h 1519"/>
                <a:gd name="T96" fmla="*/ 1349 w 1523"/>
                <a:gd name="T97" fmla="*/ 1241 h 1519"/>
                <a:gd name="T98" fmla="*/ 1246 w 1523"/>
                <a:gd name="T99" fmla="*/ 1346 h 1519"/>
                <a:gd name="T100" fmla="*/ 1120 w 1523"/>
                <a:gd name="T101" fmla="*/ 1430 h 1519"/>
                <a:gd name="T102" fmla="*/ 1015 w 1523"/>
                <a:gd name="T103" fmla="*/ 1477 h 1519"/>
                <a:gd name="T104" fmla="*/ 920 w 1523"/>
                <a:gd name="T105" fmla="*/ 1503 h 1519"/>
                <a:gd name="T106" fmla="*/ 793 w 1523"/>
                <a:gd name="T107" fmla="*/ 1519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23" h="1519">
                  <a:moveTo>
                    <a:pt x="761" y="281"/>
                  </a:moveTo>
                  <a:lnTo>
                    <a:pt x="719" y="284"/>
                  </a:lnTo>
                  <a:lnTo>
                    <a:pt x="640" y="299"/>
                  </a:lnTo>
                  <a:lnTo>
                    <a:pt x="606" y="310"/>
                  </a:lnTo>
                  <a:lnTo>
                    <a:pt x="583" y="318"/>
                  </a:lnTo>
                  <a:lnTo>
                    <a:pt x="539" y="338"/>
                  </a:lnTo>
                  <a:lnTo>
                    <a:pt x="478" y="375"/>
                  </a:lnTo>
                  <a:lnTo>
                    <a:pt x="408" y="439"/>
                  </a:lnTo>
                  <a:lnTo>
                    <a:pt x="353" y="514"/>
                  </a:lnTo>
                  <a:lnTo>
                    <a:pt x="314" y="596"/>
                  </a:lnTo>
                  <a:lnTo>
                    <a:pt x="291" y="685"/>
                  </a:lnTo>
                  <a:lnTo>
                    <a:pt x="285" y="777"/>
                  </a:lnTo>
                  <a:lnTo>
                    <a:pt x="297" y="869"/>
                  </a:lnTo>
                  <a:lnTo>
                    <a:pt x="311" y="914"/>
                  </a:lnTo>
                  <a:lnTo>
                    <a:pt x="326" y="950"/>
                  </a:lnTo>
                  <a:lnTo>
                    <a:pt x="362" y="1018"/>
                  </a:lnTo>
                  <a:lnTo>
                    <a:pt x="407" y="1077"/>
                  </a:lnTo>
                  <a:lnTo>
                    <a:pt x="460" y="1129"/>
                  </a:lnTo>
                  <a:lnTo>
                    <a:pt x="519" y="1171"/>
                  </a:lnTo>
                  <a:lnTo>
                    <a:pt x="584" y="1204"/>
                  </a:lnTo>
                  <a:lnTo>
                    <a:pt x="653" y="1226"/>
                  </a:lnTo>
                  <a:lnTo>
                    <a:pt x="724" y="1237"/>
                  </a:lnTo>
                  <a:lnTo>
                    <a:pt x="761" y="1238"/>
                  </a:lnTo>
                  <a:lnTo>
                    <a:pt x="804" y="1236"/>
                  </a:lnTo>
                  <a:lnTo>
                    <a:pt x="883" y="1220"/>
                  </a:lnTo>
                  <a:lnTo>
                    <a:pt x="916" y="1210"/>
                  </a:lnTo>
                  <a:lnTo>
                    <a:pt x="940" y="1201"/>
                  </a:lnTo>
                  <a:lnTo>
                    <a:pt x="984" y="1181"/>
                  </a:lnTo>
                  <a:lnTo>
                    <a:pt x="1045" y="1143"/>
                  </a:lnTo>
                  <a:lnTo>
                    <a:pt x="1115" y="1081"/>
                  </a:lnTo>
                  <a:lnTo>
                    <a:pt x="1170" y="1006"/>
                  </a:lnTo>
                  <a:lnTo>
                    <a:pt x="1209" y="923"/>
                  </a:lnTo>
                  <a:lnTo>
                    <a:pt x="1232" y="834"/>
                  </a:lnTo>
                  <a:lnTo>
                    <a:pt x="1238" y="742"/>
                  </a:lnTo>
                  <a:lnTo>
                    <a:pt x="1226" y="650"/>
                  </a:lnTo>
                  <a:lnTo>
                    <a:pt x="1212" y="605"/>
                  </a:lnTo>
                  <a:lnTo>
                    <a:pt x="1197" y="568"/>
                  </a:lnTo>
                  <a:lnTo>
                    <a:pt x="1162" y="502"/>
                  </a:lnTo>
                  <a:lnTo>
                    <a:pt x="1119" y="443"/>
                  </a:lnTo>
                  <a:lnTo>
                    <a:pt x="1067" y="391"/>
                  </a:lnTo>
                  <a:lnTo>
                    <a:pt x="1009" y="349"/>
                  </a:lnTo>
                  <a:lnTo>
                    <a:pt x="945" y="316"/>
                  </a:lnTo>
                  <a:lnTo>
                    <a:pt x="875" y="294"/>
                  </a:lnTo>
                  <a:lnTo>
                    <a:pt x="800" y="282"/>
                  </a:lnTo>
                  <a:lnTo>
                    <a:pt x="761" y="281"/>
                  </a:lnTo>
                  <a:close/>
                  <a:moveTo>
                    <a:pt x="761" y="1519"/>
                  </a:moveTo>
                  <a:lnTo>
                    <a:pt x="761" y="1519"/>
                  </a:lnTo>
                  <a:lnTo>
                    <a:pt x="701" y="1518"/>
                  </a:lnTo>
                  <a:lnTo>
                    <a:pt x="584" y="1500"/>
                  </a:lnTo>
                  <a:lnTo>
                    <a:pt x="474" y="1465"/>
                  </a:lnTo>
                  <a:lnTo>
                    <a:pt x="371" y="1413"/>
                  </a:lnTo>
                  <a:lnTo>
                    <a:pt x="277" y="1348"/>
                  </a:lnTo>
                  <a:lnTo>
                    <a:pt x="195" y="1268"/>
                  </a:lnTo>
                  <a:lnTo>
                    <a:pt x="124" y="1175"/>
                  </a:lnTo>
                  <a:lnTo>
                    <a:pt x="66" y="1071"/>
                  </a:lnTo>
                  <a:lnTo>
                    <a:pt x="44" y="1013"/>
                  </a:lnTo>
                  <a:lnTo>
                    <a:pt x="31" y="976"/>
                  </a:lnTo>
                  <a:lnTo>
                    <a:pt x="13" y="902"/>
                  </a:lnTo>
                  <a:lnTo>
                    <a:pt x="3" y="827"/>
                  </a:lnTo>
                  <a:lnTo>
                    <a:pt x="0" y="752"/>
                  </a:lnTo>
                  <a:lnTo>
                    <a:pt x="5" y="678"/>
                  </a:lnTo>
                  <a:lnTo>
                    <a:pt x="17" y="605"/>
                  </a:lnTo>
                  <a:lnTo>
                    <a:pt x="36" y="535"/>
                  </a:lnTo>
                  <a:lnTo>
                    <a:pt x="60" y="466"/>
                  </a:lnTo>
                  <a:lnTo>
                    <a:pt x="92" y="400"/>
                  </a:lnTo>
                  <a:lnTo>
                    <a:pt x="130" y="337"/>
                  </a:lnTo>
                  <a:lnTo>
                    <a:pt x="174" y="278"/>
                  </a:lnTo>
                  <a:lnTo>
                    <a:pt x="222" y="223"/>
                  </a:lnTo>
                  <a:lnTo>
                    <a:pt x="277" y="173"/>
                  </a:lnTo>
                  <a:lnTo>
                    <a:pt x="337" y="128"/>
                  </a:lnTo>
                  <a:lnTo>
                    <a:pt x="403" y="89"/>
                  </a:lnTo>
                  <a:lnTo>
                    <a:pt x="471" y="56"/>
                  </a:lnTo>
                  <a:lnTo>
                    <a:pt x="508" y="42"/>
                  </a:lnTo>
                  <a:lnTo>
                    <a:pt x="540" y="32"/>
                  </a:lnTo>
                  <a:lnTo>
                    <a:pt x="603" y="17"/>
                  </a:lnTo>
                  <a:lnTo>
                    <a:pt x="666" y="6"/>
                  </a:lnTo>
                  <a:lnTo>
                    <a:pt x="730" y="1"/>
                  </a:lnTo>
                  <a:lnTo>
                    <a:pt x="761" y="0"/>
                  </a:lnTo>
                  <a:lnTo>
                    <a:pt x="821" y="2"/>
                  </a:lnTo>
                  <a:lnTo>
                    <a:pt x="939" y="20"/>
                  </a:lnTo>
                  <a:lnTo>
                    <a:pt x="1048" y="55"/>
                  </a:lnTo>
                  <a:lnTo>
                    <a:pt x="1152" y="105"/>
                  </a:lnTo>
                  <a:lnTo>
                    <a:pt x="1246" y="172"/>
                  </a:lnTo>
                  <a:lnTo>
                    <a:pt x="1328" y="252"/>
                  </a:lnTo>
                  <a:lnTo>
                    <a:pt x="1398" y="345"/>
                  </a:lnTo>
                  <a:lnTo>
                    <a:pt x="1457" y="449"/>
                  </a:lnTo>
                  <a:lnTo>
                    <a:pt x="1479" y="506"/>
                  </a:lnTo>
                  <a:lnTo>
                    <a:pt x="1491" y="543"/>
                  </a:lnTo>
                  <a:lnTo>
                    <a:pt x="1509" y="618"/>
                  </a:lnTo>
                  <a:lnTo>
                    <a:pt x="1520" y="693"/>
                  </a:lnTo>
                  <a:lnTo>
                    <a:pt x="1523" y="768"/>
                  </a:lnTo>
                  <a:lnTo>
                    <a:pt x="1518" y="842"/>
                  </a:lnTo>
                  <a:lnTo>
                    <a:pt x="1506" y="914"/>
                  </a:lnTo>
                  <a:lnTo>
                    <a:pt x="1487" y="985"/>
                  </a:lnTo>
                  <a:lnTo>
                    <a:pt x="1463" y="1054"/>
                  </a:lnTo>
                  <a:lnTo>
                    <a:pt x="1431" y="1119"/>
                  </a:lnTo>
                  <a:lnTo>
                    <a:pt x="1393" y="1182"/>
                  </a:lnTo>
                  <a:lnTo>
                    <a:pt x="1349" y="1241"/>
                  </a:lnTo>
                  <a:lnTo>
                    <a:pt x="1300" y="1296"/>
                  </a:lnTo>
                  <a:lnTo>
                    <a:pt x="1246" y="1346"/>
                  </a:lnTo>
                  <a:lnTo>
                    <a:pt x="1185" y="1391"/>
                  </a:lnTo>
                  <a:lnTo>
                    <a:pt x="1120" y="1430"/>
                  </a:lnTo>
                  <a:lnTo>
                    <a:pt x="1051" y="1463"/>
                  </a:lnTo>
                  <a:lnTo>
                    <a:pt x="1015" y="1477"/>
                  </a:lnTo>
                  <a:lnTo>
                    <a:pt x="983" y="1487"/>
                  </a:lnTo>
                  <a:lnTo>
                    <a:pt x="920" y="1503"/>
                  </a:lnTo>
                  <a:lnTo>
                    <a:pt x="856" y="1514"/>
                  </a:lnTo>
                  <a:lnTo>
                    <a:pt x="793" y="1519"/>
                  </a:lnTo>
                  <a:lnTo>
                    <a:pt x="761" y="151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6" name="모서리가 둥근 직사각형 94">
            <a:extLst>
              <a:ext uri="{FF2B5EF4-FFF2-40B4-BE49-F238E27FC236}">
                <a16:creationId xmlns:a16="http://schemas.microsoft.com/office/drawing/2014/main" id="{34CFB84B-BDC1-3C07-622C-73BB658FA3DE}"/>
              </a:ext>
            </a:extLst>
          </p:cNvPr>
          <p:cNvSpPr/>
          <p:nvPr/>
        </p:nvSpPr>
        <p:spPr>
          <a:xfrm>
            <a:off x="4429217" y="4312441"/>
            <a:ext cx="1391189" cy="1391189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636ADA2-4CBF-A73F-D831-B36B5406A2C4}"/>
              </a:ext>
            </a:extLst>
          </p:cNvPr>
          <p:cNvSpPr/>
          <p:nvPr/>
        </p:nvSpPr>
        <p:spPr>
          <a:xfrm>
            <a:off x="7870316" y="2098999"/>
            <a:ext cx="3138186" cy="993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Adobe Photoshop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만들고자 하는 디자인 실현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사용자에게 최적화된 디자인을 구현하기 위해 활용 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1296197-0672-5169-5D6F-B1BF770AA3A2}"/>
              </a:ext>
            </a:extLst>
          </p:cNvPr>
          <p:cNvCxnSpPr/>
          <p:nvPr/>
        </p:nvCxnSpPr>
        <p:spPr>
          <a:xfrm>
            <a:off x="8021294" y="3544964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B65140F-418B-EB3F-EDC4-A7DE269A2128}"/>
              </a:ext>
            </a:extLst>
          </p:cNvPr>
          <p:cNvSpPr/>
          <p:nvPr/>
        </p:nvSpPr>
        <p:spPr>
          <a:xfrm>
            <a:off x="7913572" y="4226435"/>
            <a:ext cx="3138186" cy="1224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앱의 실질적인 구동 역할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만들어진 디자인을 직접 가동시키기 위해</a:t>
            </a:r>
            <a:endParaRPr lang="en-US" altLang="ko-KR" sz="100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코딩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(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프로그래밍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)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  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13D96319-B2FD-0027-7383-FC36D2E9DD14}"/>
              </a:ext>
            </a:extLst>
          </p:cNvPr>
          <p:cNvCxnSpPr/>
          <p:nvPr/>
        </p:nvCxnSpPr>
        <p:spPr>
          <a:xfrm>
            <a:off x="8064550" y="5672400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D931D54-FF1D-2ABF-5DF0-2EE9616B4730}"/>
              </a:ext>
            </a:extLst>
          </p:cNvPr>
          <p:cNvSpPr/>
          <p:nvPr/>
        </p:nvSpPr>
        <p:spPr>
          <a:xfrm>
            <a:off x="861051" y="2178512"/>
            <a:ext cx="3138186" cy="993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Android Studio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어플리케이션 제작 프로그램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레이아웃과 코딩을 동시에 실행 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0189554-B391-8A66-CC27-ED4C7A04F0A9}"/>
              </a:ext>
            </a:extLst>
          </p:cNvPr>
          <p:cNvCxnSpPr/>
          <p:nvPr/>
        </p:nvCxnSpPr>
        <p:spPr>
          <a:xfrm>
            <a:off x="1012029" y="3624477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1DF7211-579D-1E10-2309-ECA3F2AF4A33}"/>
              </a:ext>
            </a:extLst>
          </p:cNvPr>
          <p:cNvSpPr/>
          <p:nvPr/>
        </p:nvSpPr>
        <p:spPr>
          <a:xfrm>
            <a:off x="904307" y="4305948"/>
            <a:ext cx="3138186" cy="1224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User OS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Android Only</a:t>
            </a: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Android Studio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를 사용해서 만들었기 때문에 </a:t>
            </a:r>
            <a:endParaRPr lang="en-US" altLang="ko-KR" sz="1000" dirty="0">
              <a:solidFill>
                <a:prstClr val="white">
                  <a:lumMod val="7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Android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로만 가동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C2CF3A7-418D-80EF-4DA0-F872DE6517EB}"/>
              </a:ext>
            </a:extLst>
          </p:cNvPr>
          <p:cNvCxnSpPr/>
          <p:nvPr/>
        </p:nvCxnSpPr>
        <p:spPr>
          <a:xfrm>
            <a:off x="1055285" y="5751913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CF12D1F-E65D-BCA0-DF77-79D9261A600E}"/>
              </a:ext>
            </a:extLst>
          </p:cNvPr>
          <p:cNvSpPr/>
          <p:nvPr/>
        </p:nvSpPr>
        <p:spPr>
          <a:xfrm>
            <a:off x="3047001" y="126086"/>
            <a:ext cx="6096000" cy="6481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i="1" kern="0" dirty="0">
                <a:solidFill>
                  <a:srgbClr val="40404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개발환경 구성 </a:t>
            </a:r>
            <a:endParaRPr lang="en-US" altLang="ko-KR" sz="2400" i="1" kern="0" dirty="0">
              <a:solidFill>
                <a:srgbClr val="40404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700" kern="0" dirty="0">
                <a:solidFill>
                  <a:srgbClr val="404040"/>
                </a:solidFill>
              </a:rPr>
              <a:t>For Your Lifestyle</a:t>
            </a:r>
          </a:p>
        </p:txBody>
      </p:sp>
      <p:sp>
        <p:nvSpPr>
          <p:cNvPr id="138" name="이등변 삼각형 137">
            <a:extLst>
              <a:ext uri="{FF2B5EF4-FFF2-40B4-BE49-F238E27FC236}">
                <a16:creationId xmlns:a16="http://schemas.microsoft.com/office/drawing/2014/main" id="{F06A7DAD-2C66-12D6-F219-C8F49E97385B}"/>
              </a:ext>
            </a:extLst>
          </p:cNvPr>
          <p:cNvSpPr/>
          <p:nvPr/>
        </p:nvSpPr>
        <p:spPr>
          <a:xfrm rot="8878854">
            <a:off x="6568224" y="2546796"/>
            <a:ext cx="109470" cy="80493"/>
          </a:xfrm>
          <a:prstGeom prst="triangle">
            <a:avLst>
              <a:gd name="adj" fmla="val 5189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7B7D6901-787B-0710-EE8A-FA6D181C0B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36"/>
          <a:stretch/>
        </p:blipFill>
        <p:spPr>
          <a:xfrm>
            <a:off x="6252336" y="2458064"/>
            <a:ext cx="1026109" cy="855406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87CF5E88-0C1C-D171-9D82-1759F5EB61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pressure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531"/>
          <a:stretch/>
        </p:blipFill>
        <p:spPr>
          <a:xfrm>
            <a:off x="4358138" y="4399832"/>
            <a:ext cx="1489655" cy="11987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0727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99" grpId="0"/>
      <p:bldP spid="101" grpId="0"/>
      <p:bldP spid="103" grpId="0"/>
      <p:bldP spid="1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D3C641-1969-41CC-34D3-2D290B438C12}"/>
              </a:ext>
            </a:extLst>
          </p:cNvPr>
          <p:cNvSpPr/>
          <p:nvPr/>
        </p:nvSpPr>
        <p:spPr>
          <a:xfrm>
            <a:off x="3047001" y="126086"/>
            <a:ext cx="6096000" cy="6481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i="1" kern="0" dirty="0">
                <a:solidFill>
                  <a:srgbClr val="40404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어플리케이션 기능</a:t>
            </a:r>
            <a:endParaRPr lang="en-US" altLang="ko-KR" sz="2400" i="1" kern="0" dirty="0">
              <a:solidFill>
                <a:srgbClr val="40404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700" kern="0" dirty="0">
                <a:solidFill>
                  <a:srgbClr val="404040"/>
                </a:solidFill>
              </a:rPr>
              <a:t>For Your New</a:t>
            </a:r>
            <a:r>
              <a:rPr lang="ko-KR" altLang="en-US" sz="700" kern="0" dirty="0">
                <a:solidFill>
                  <a:srgbClr val="404040"/>
                </a:solidFill>
              </a:rPr>
              <a:t> </a:t>
            </a:r>
            <a:r>
              <a:rPr lang="en-US" altLang="ko-KR" sz="700" kern="0" dirty="0">
                <a:solidFill>
                  <a:srgbClr val="404040"/>
                </a:solidFill>
              </a:rPr>
              <a:t>Appointment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AE9ECF-AE1C-B533-0CE0-4D0533CE1D87}"/>
              </a:ext>
            </a:extLst>
          </p:cNvPr>
          <p:cNvGrpSpPr/>
          <p:nvPr/>
        </p:nvGrpSpPr>
        <p:grpSpPr>
          <a:xfrm>
            <a:off x="2567777" y="1017292"/>
            <a:ext cx="6308287" cy="5590966"/>
            <a:chOff x="4619001" y="0"/>
            <a:chExt cx="7737882" cy="6858000"/>
          </a:xfrm>
        </p:grpSpPr>
        <p:sp>
          <p:nvSpPr>
            <p:cNvPr id="5" name="자유형 44">
              <a:extLst>
                <a:ext uri="{FF2B5EF4-FFF2-40B4-BE49-F238E27FC236}">
                  <a16:creationId xmlns:a16="http://schemas.microsoft.com/office/drawing/2014/main" id="{407E748A-3A7D-EB8C-94F9-CA9DDEFA9F31}"/>
                </a:ext>
              </a:extLst>
            </p:cNvPr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원호 6">
              <a:extLst>
                <a:ext uri="{FF2B5EF4-FFF2-40B4-BE49-F238E27FC236}">
                  <a16:creationId xmlns:a16="http://schemas.microsoft.com/office/drawing/2014/main" id="{7331D35F-0E43-2BD6-C994-E9640760239F}"/>
                </a:ext>
              </a:extLst>
            </p:cNvPr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원호 10">
              <a:extLst>
                <a:ext uri="{FF2B5EF4-FFF2-40B4-BE49-F238E27FC236}">
                  <a16:creationId xmlns:a16="http://schemas.microsoft.com/office/drawing/2014/main" id="{11588924-365E-FFF0-68C1-AD0083B7DFD2}"/>
                </a:ext>
              </a:extLst>
            </p:cNvPr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0141F372-23E4-0484-272D-29C563D61A20}"/>
                </a:ext>
              </a:extLst>
            </p:cNvPr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원호 16">
              <a:extLst>
                <a:ext uri="{FF2B5EF4-FFF2-40B4-BE49-F238E27FC236}">
                  <a16:creationId xmlns:a16="http://schemas.microsoft.com/office/drawing/2014/main" id="{08E45F34-6B99-0163-4E82-C71C23CC1B31}"/>
                </a:ext>
              </a:extLst>
            </p:cNvPr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085C5B0-33A4-E769-96A6-D92F6E515E3B}"/>
                </a:ext>
              </a:extLst>
            </p:cNvPr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A5D54A9-C85B-B3F0-0433-4309D2E972DB}"/>
                </a:ext>
              </a:extLst>
            </p:cNvPr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포인트가 16개인 별 51">
            <a:extLst>
              <a:ext uri="{FF2B5EF4-FFF2-40B4-BE49-F238E27FC236}">
                <a16:creationId xmlns:a16="http://schemas.microsoft.com/office/drawing/2014/main" id="{12B9F350-18E4-1239-9ADC-F52CE504F238}"/>
              </a:ext>
            </a:extLst>
          </p:cNvPr>
          <p:cNvSpPr/>
          <p:nvPr/>
        </p:nvSpPr>
        <p:spPr>
          <a:xfrm>
            <a:off x="5351886" y="2495197"/>
            <a:ext cx="576000" cy="576000"/>
          </a:xfrm>
          <a:prstGeom prst="star16">
            <a:avLst>
              <a:gd name="adj" fmla="val 43701"/>
            </a:avLst>
          </a:prstGeom>
          <a:solidFill>
            <a:srgbClr val="5A7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E8D860-11FD-320B-E8C3-CAD58B81AD7D}"/>
              </a:ext>
            </a:extLst>
          </p:cNvPr>
          <p:cNvSpPr/>
          <p:nvPr/>
        </p:nvSpPr>
        <p:spPr>
          <a:xfrm>
            <a:off x="1818968" y="2366945"/>
            <a:ext cx="3281393" cy="993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GPS 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위성 신호 기능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각자의 위치를 입력하여 최적의 루트 구현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빅데이터를 이용하여 환승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지연 시간 없이  </a:t>
            </a:r>
          </a:p>
        </p:txBody>
      </p:sp>
      <p:sp>
        <p:nvSpPr>
          <p:cNvPr id="40" name="포인트가 16개인 별 53">
            <a:extLst>
              <a:ext uri="{FF2B5EF4-FFF2-40B4-BE49-F238E27FC236}">
                <a16:creationId xmlns:a16="http://schemas.microsoft.com/office/drawing/2014/main" id="{8617B147-F5DC-6757-2F08-65F63E268BBC}"/>
              </a:ext>
            </a:extLst>
          </p:cNvPr>
          <p:cNvSpPr/>
          <p:nvPr/>
        </p:nvSpPr>
        <p:spPr>
          <a:xfrm>
            <a:off x="5699850" y="4713770"/>
            <a:ext cx="576000" cy="576000"/>
          </a:xfrm>
          <a:prstGeom prst="star16">
            <a:avLst>
              <a:gd name="adj" fmla="val 43701"/>
            </a:avLst>
          </a:prstGeom>
          <a:solidFill>
            <a:srgbClr val="A3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1" name="포인트가 16개인 별 54">
            <a:extLst>
              <a:ext uri="{FF2B5EF4-FFF2-40B4-BE49-F238E27FC236}">
                <a16:creationId xmlns:a16="http://schemas.microsoft.com/office/drawing/2014/main" id="{C9BD948B-9A8B-1BEA-7B9A-837A083D5452}"/>
              </a:ext>
            </a:extLst>
          </p:cNvPr>
          <p:cNvSpPr/>
          <p:nvPr/>
        </p:nvSpPr>
        <p:spPr>
          <a:xfrm>
            <a:off x="3372846" y="4638749"/>
            <a:ext cx="576000" cy="576000"/>
          </a:xfrm>
          <a:prstGeom prst="star16">
            <a:avLst>
              <a:gd name="adj" fmla="val 43701"/>
            </a:avLst>
          </a:prstGeom>
          <a:solidFill>
            <a:srgbClr val="A3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2" name="포인트가 16개인 별 55">
            <a:extLst>
              <a:ext uri="{FF2B5EF4-FFF2-40B4-BE49-F238E27FC236}">
                <a16:creationId xmlns:a16="http://schemas.microsoft.com/office/drawing/2014/main" id="{409EEC2E-9AAA-FEF6-2217-2F0D7BD5B03D}"/>
              </a:ext>
            </a:extLst>
          </p:cNvPr>
          <p:cNvSpPr/>
          <p:nvPr/>
        </p:nvSpPr>
        <p:spPr>
          <a:xfrm>
            <a:off x="7839829" y="2587397"/>
            <a:ext cx="576000" cy="576000"/>
          </a:xfrm>
          <a:prstGeom prst="star16">
            <a:avLst>
              <a:gd name="adj" fmla="val 43701"/>
            </a:avLst>
          </a:prstGeom>
          <a:solidFill>
            <a:srgbClr val="A3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CBE408-B427-AC3D-4563-96436802FEF2}"/>
              </a:ext>
            </a:extLst>
          </p:cNvPr>
          <p:cNvSpPr/>
          <p:nvPr/>
        </p:nvSpPr>
        <p:spPr>
          <a:xfrm>
            <a:off x="436403" y="4414011"/>
            <a:ext cx="2645612" cy="1224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눈이 편한 </a:t>
            </a: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UI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 길 찾기 과업 고민 끝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인도와 도보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랜드마크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골목길 초입의 </a:t>
            </a:r>
            <a:endParaRPr lang="en-US" altLang="ko-KR" sz="1000" dirty="0">
              <a:solidFill>
                <a:prstClr val="white">
                  <a:lumMod val="7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상점 이름 등 다양한 색상으로 시각화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9A062F-821C-13DE-5D07-0ADAA034F25A}"/>
              </a:ext>
            </a:extLst>
          </p:cNvPr>
          <p:cNvSpPr/>
          <p:nvPr/>
        </p:nvSpPr>
        <p:spPr>
          <a:xfrm>
            <a:off x="8448106" y="2587397"/>
            <a:ext cx="2766403" cy="1224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LSBN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으로</a:t>
            </a: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위치 공유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내 위치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네 위치 알고가자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상대방과 도착 시간을 맞추거나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,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 </a:t>
            </a:r>
            <a:endParaRPr lang="en-US" altLang="ko-KR" sz="100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위급 상황 발생시 빠른 해결 가능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99C853-62D3-9718-2992-58F2DB9086BD}"/>
              </a:ext>
            </a:extLst>
          </p:cNvPr>
          <p:cNvSpPr/>
          <p:nvPr/>
        </p:nvSpPr>
        <p:spPr>
          <a:xfrm>
            <a:off x="6438364" y="4644319"/>
            <a:ext cx="2705622" cy="1224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안전 지킴이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시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/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청각적 신호로 위험도 낮추기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경로에 대한 전체적인 흐름 및 </a:t>
            </a:r>
            <a:endParaRPr lang="en-US" altLang="ko-KR" sz="100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출발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~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도착까지의 도달정도를 퍼센트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(%)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로 제공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11FBDABE-21B8-082A-81AA-6B76A66B0A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965" y="2792746"/>
            <a:ext cx="1731183" cy="1731183"/>
          </a:xfrm>
          <a:prstGeom prst="rect">
            <a:avLst/>
          </a:prstGeom>
        </p:spPr>
      </p:pic>
      <p:sp>
        <p:nvSpPr>
          <p:cNvPr id="2" name="포인트가 16개인 별 55">
            <a:extLst>
              <a:ext uri="{FF2B5EF4-FFF2-40B4-BE49-F238E27FC236}">
                <a16:creationId xmlns:a16="http://schemas.microsoft.com/office/drawing/2014/main" id="{635E51BA-6AD1-BD40-2AF7-F7D533CEF492}"/>
              </a:ext>
            </a:extLst>
          </p:cNvPr>
          <p:cNvSpPr/>
          <p:nvPr/>
        </p:nvSpPr>
        <p:spPr>
          <a:xfrm>
            <a:off x="5347641" y="2488785"/>
            <a:ext cx="576000" cy="576000"/>
          </a:xfrm>
          <a:prstGeom prst="star16">
            <a:avLst>
              <a:gd name="adj" fmla="val 43701"/>
            </a:avLst>
          </a:prstGeom>
          <a:solidFill>
            <a:srgbClr val="A3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" name="포인트가 16개인 별 55">
            <a:extLst>
              <a:ext uri="{FF2B5EF4-FFF2-40B4-BE49-F238E27FC236}">
                <a16:creationId xmlns:a16="http://schemas.microsoft.com/office/drawing/2014/main" id="{F3C02F15-F80B-86D1-AE25-4A20D5587001}"/>
              </a:ext>
            </a:extLst>
          </p:cNvPr>
          <p:cNvSpPr/>
          <p:nvPr/>
        </p:nvSpPr>
        <p:spPr>
          <a:xfrm>
            <a:off x="7839828" y="2587397"/>
            <a:ext cx="576000" cy="576000"/>
          </a:xfrm>
          <a:prstGeom prst="star16">
            <a:avLst>
              <a:gd name="adj" fmla="val 43701"/>
            </a:avLst>
          </a:prstGeom>
          <a:solidFill>
            <a:srgbClr val="5A7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" name="포인트가 16개인 별 53">
            <a:extLst>
              <a:ext uri="{FF2B5EF4-FFF2-40B4-BE49-F238E27FC236}">
                <a16:creationId xmlns:a16="http://schemas.microsoft.com/office/drawing/2014/main" id="{5F8D2D67-31F2-70CA-A2AA-F63029CD84FF}"/>
              </a:ext>
            </a:extLst>
          </p:cNvPr>
          <p:cNvSpPr/>
          <p:nvPr/>
        </p:nvSpPr>
        <p:spPr>
          <a:xfrm>
            <a:off x="5699852" y="4713769"/>
            <a:ext cx="576000" cy="576000"/>
          </a:xfrm>
          <a:prstGeom prst="star16">
            <a:avLst>
              <a:gd name="adj" fmla="val 43701"/>
            </a:avLst>
          </a:prstGeom>
          <a:solidFill>
            <a:srgbClr val="A3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" name="포인트가 16개인 별 53">
            <a:extLst>
              <a:ext uri="{FF2B5EF4-FFF2-40B4-BE49-F238E27FC236}">
                <a16:creationId xmlns:a16="http://schemas.microsoft.com/office/drawing/2014/main" id="{C96682AF-4BE7-C30F-E0D7-8D4175B4AB1C}"/>
              </a:ext>
            </a:extLst>
          </p:cNvPr>
          <p:cNvSpPr/>
          <p:nvPr/>
        </p:nvSpPr>
        <p:spPr>
          <a:xfrm>
            <a:off x="5699853" y="4713768"/>
            <a:ext cx="576000" cy="576000"/>
          </a:xfrm>
          <a:prstGeom prst="star16">
            <a:avLst>
              <a:gd name="adj" fmla="val 43701"/>
            </a:avLst>
          </a:prstGeom>
          <a:solidFill>
            <a:srgbClr val="5A7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포인트가 16개인 별 54">
            <a:extLst>
              <a:ext uri="{FF2B5EF4-FFF2-40B4-BE49-F238E27FC236}">
                <a16:creationId xmlns:a16="http://schemas.microsoft.com/office/drawing/2014/main" id="{B2C0FD46-CEE0-9D2B-5179-80924661EF7F}"/>
              </a:ext>
            </a:extLst>
          </p:cNvPr>
          <p:cNvSpPr/>
          <p:nvPr/>
        </p:nvSpPr>
        <p:spPr>
          <a:xfrm>
            <a:off x="3372847" y="4638750"/>
            <a:ext cx="576000" cy="576000"/>
          </a:xfrm>
          <a:prstGeom prst="star16">
            <a:avLst>
              <a:gd name="adj" fmla="val 43701"/>
            </a:avLst>
          </a:prstGeom>
          <a:solidFill>
            <a:srgbClr val="5A7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870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  <p:bldP spid="9" grpId="0" animBg="1"/>
      <p:bldP spid="9" grpId="1" animBg="1"/>
      <p:bldP spid="12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캡스톤">
      <a:majorFont>
        <a:latin typeface="나눔스퀘어"/>
        <a:ea typeface="나눔스퀘어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947</Words>
  <Application>Microsoft Office PowerPoint</Application>
  <PresentationFormat>와이드스크린</PresentationFormat>
  <Paragraphs>224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Sandoll 삼립호빵체 TTF Basic</vt:lpstr>
      <vt:lpstr>Tmon몬소리 Black</vt:lpstr>
      <vt:lpstr>나눔스퀘어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 채린</cp:lastModifiedBy>
  <cp:revision>121</cp:revision>
  <dcterms:created xsi:type="dcterms:W3CDTF">2022-09-14T02:59:43Z</dcterms:created>
  <dcterms:modified xsi:type="dcterms:W3CDTF">2022-11-01T11:39:48Z</dcterms:modified>
</cp:coreProperties>
</file>