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1EE"/>
    <a:srgbClr val="1D2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7DCD1-8695-AF4F-994A-B54295EB8486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78D8-16F0-0B45-BA98-C57FD6C2E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578D8-16F0-0B45-BA98-C57FD6C2EB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44BC-7D2F-0A43-9B42-0771CA66BF3E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66F9-E845-C64B-A957-E7DD45774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01411" y="0"/>
            <a:ext cx="9890589" cy="832207"/>
          </a:xfrm>
          <a:prstGeom prst="rect">
            <a:avLst/>
          </a:prstGeom>
          <a:solidFill>
            <a:srgbClr val="1D2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6" y="154397"/>
            <a:ext cx="1780032" cy="4968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77456" y="0"/>
            <a:ext cx="5404207" cy="832207"/>
          </a:xfrm>
          <a:prstGeom prst="rect">
            <a:avLst/>
          </a:prstGeom>
          <a:solidFill>
            <a:srgbClr val="20A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5" y="1308672"/>
            <a:ext cx="2684948" cy="7485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00" y="1308672"/>
            <a:ext cx="2698542" cy="7485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49" y="1308672"/>
            <a:ext cx="2684946" cy="7485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0" y="2344860"/>
            <a:ext cx="2700453" cy="7528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99" y="2340536"/>
            <a:ext cx="2715964" cy="7571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49" y="2340536"/>
            <a:ext cx="2715962" cy="757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50" y="2337012"/>
            <a:ext cx="2700453" cy="7528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3669957" y="154397"/>
            <a:ext cx="518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平台一期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所创新合作院校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99" y="3415003"/>
            <a:ext cx="2715964" cy="7571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46" y="4424315"/>
            <a:ext cx="2715957" cy="757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0" y="4426477"/>
            <a:ext cx="2700453" cy="7528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99" y="4426477"/>
            <a:ext cx="2715964" cy="7571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8" y="5488584"/>
            <a:ext cx="2715962" cy="757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9" y="3410680"/>
            <a:ext cx="2687133" cy="7491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59" y="3412840"/>
            <a:ext cx="2715961" cy="757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37" y="3410680"/>
            <a:ext cx="2733377" cy="7620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50" y="1301921"/>
            <a:ext cx="2733377" cy="7620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14" y="4426476"/>
            <a:ext cx="2700453" cy="752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99" y="5488584"/>
            <a:ext cx="2715961" cy="757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59" y="5488584"/>
            <a:ext cx="2715961" cy="757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37" y="5488584"/>
            <a:ext cx="2715961" cy="757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Macintosh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Microsoft YaHei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2018-04-19T06:37:28Z</dcterms:created>
  <dcterms:modified xsi:type="dcterms:W3CDTF">2018-04-19T07:08:25Z</dcterms:modified>
</cp:coreProperties>
</file>