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77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92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71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71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2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7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5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0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50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2CA4B-A04D-4A1A-BDC8-FEF194E5C158}" type="datetimeFigureOut">
              <a:rPr lang="ko-KR" altLang="en-US" smtClean="0"/>
              <a:t>2021-02-23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2E45F-BE4A-4571-A4A5-B2E40C48B0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5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473345" y="1803823"/>
            <a:ext cx="4482003" cy="237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우리나라 지도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0" y="972591"/>
            <a:ext cx="7456516" cy="4264428"/>
            <a:chOff x="0" y="1"/>
            <a:chExt cx="12192001" cy="6874625"/>
          </a:xfrm>
        </p:grpSpPr>
        <p:sp>
          <p:nvSpPr>
            <p:cNvPr id="4" name="직사각형 3"/>
            <p:cNvSpPr/>
            <p:nvPr/>
          </p:nvSpPr>
          <p:spPr>
            <a:xfrm>
              <a:off x="0" y="1"/>
              <a:ext cx="12192000" cy="5985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타이틀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822276" y="598517"/>
              <a:ext cx="2443942" cy="315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266218" y="598517"/>
              <a:ext cx="731520" cy="315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설정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1004664" y="598517"/>
              <a:ext cx="1115291" cy="315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사이트맵</a:t>
              </a:r>
              <a:endParaRPr lang="ko-KR" altLang="en-US" sz="800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0" y="598517"/>
              <a:ext cx="2288770" cy="6276109"/>
              <a:chOff x="0" y="598517"/>
              <a:chExt cx="2288770" cy="62761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699" y="1645918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699" y="221015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699" y="276191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3310516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995055" y="6201293"/>
              <a:ext cx="10196946" cy="673333"/>
              <a:chOff x="1995055" y="6201293"/>
              <a:chExt cx="10196946" cy="673333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37" name="직사각형 36"/>
            <p:cNvSpPr/>
            <p:nvPr/>
          </p:nvSpPr>
          <p:spPr>
            <a:xfrm>
              <a:off x="2421082" y="4688379"/>
              <a:ext cx="7365076" cy="4655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시간 영상</a:t>
              </a:r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21082" y="5227136"/>
              <a:ext cx="7365076" cy="86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표</a:t>
              </a:r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7015941" y="964276"/>
              <a:ext cx="806335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예보</a:t>
              </a:r>
              <a:endParaRPr lang="ko-KR" altLang="en-US" sz="1000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8025938" y="964276"/>
              <a:ext cx="764771" cy="2992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강수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8994371" y="964276"/>
              <a:ext cx="784167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바람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11986953" y="964276"/>
              <a:ext cx="133002" cy="5128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748145" y="1663562"/>
            <a:ext cx="224444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02619" y="1376765"/>
            <a:ext cx="305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누르면 밑으로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페이지에 있는 사이드 메뉴가 생김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62556" y="2009177"/>
            <a:ext cx="224444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865225" y="2360194"/>
            <a:ext cx="224444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939919" y="2627115"/>
            <a:ext cx="3056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 smtClean="0"/>
              <a:t>번 누르면 밑으로 </a:t>
            </a:r>
            <a:r>
              <a:rPr lang="en-US" altLang="ko-KR" dirty="0"/>
              <a:t>6</a:t>
            </a:r>
            <a:r>
              <a:rPr lang="ko-KR" altLang="en-US" dirty="0" smtClean="0"/>
              <a:t>페이지에 있는 사이드 메뉴가 생김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939919" y="3798852"/>
            <a:ext cx="2924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번 누르면 밑으로 </a:t>
            </a:r>
            <a:r>
              <a:rPr lang="en-US" altLang="ko-KR" dirty="0" smtClean="0"/>
              <a:t>9</a:t>
            </a:r>
            <a:r>
              <a:rPr lang="ko-KR" altLang="en-US" dirty="0" smtClean="0"/>
              <a:t>페이지에 있는 사이드 메뉴가 생김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99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4225" y="964279"/>
            <a:ext cx="7460741" cy="4264428"/>
            <a:chOff x="-6909" y="1"/>
            <a:chExt cx="12198910" cy="6874625"/>
          </a:xfrm>
        </p:grpSpPr>
        <p:sp>
          <p:nvSpPr>
            <p:cNvPr id="3" name="직사각형 2"/>
            <p:cNvSpPr/>
            <p:nvPr/>
          </p:nvSpPr>
          <p:spPr>
            <a:xfrm>
              <a:off x="0" y="1"/>
              <a:ext cx="12192000" cy="5985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타이틀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822276" y="598517"/>
              <a:ext cx="2443942" cy="315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266218" y="598517"/>
              <a:ext cx="731520" cy="315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설정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004664" y="598517"/>
              <a:ext cx="1115291" cy="315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사이트맵</a:t>
              </a:r>
              <a:endParaRPr lang="ko-KR" altLang="en-US" sz="8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-6909" y="598517"/>
              <a:ext cx="2295679" cy="6276109"/>
              <a:chOff x="-6909" y="598517"/>
              <a:chExt cx="2295679" cy="627610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-2" y="1423415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-4" y="1754687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6909" y="317762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9398" y="3508897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995055" y="6201293"/>
              <a:ext cx="10196946" cy="673333"/>
              <a:chOff x="1995055" y="6201293"/>
              <a:chExt cx="10196946" cy="67333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421082" y="4688379"/>
              <a:ext cx="7365076" cy="4655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시간 영상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1082" y="5227136"/>
              <a:ext cx="7365076" cy="86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표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015941" y="964276"/>
              <a:ext cx="806335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예보</a:t>
              </a:r>
              <a:endParaRPr lang="ko-KR" altLang="en-US" sz="10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025938" y="964276"/>
              <a:ext cx="764771" cy="2992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강수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94371" y="964276"/>
              <a:ext cx="784167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바람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986953" y="964276"/>
              <a:ext cx="133002" cy="5128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80712" y="1803823"/>
            <a:ext cx="4499752" cy="20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우리나라 지도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2254311"/>
            <a:ext cx="1054330" cy="680121"/>
            <a:chOff x="0" y="1443442"/>
            <a:chExt cx="1771997" cy="1667606"/>
          </a:xfrm>
        </p:grpSpPr>
        <p:sp>
          <p:nvSpPr>
            <p:cNvPr id="40" name="직사각형 39"/>
            <p:cNvSpPr/>
            <p:nvPr/>
          </p:nvSpPr>
          <p:spPr>
            <a:xfrm>
              <a:off x="9699" y="1443442"/>
              <a:ext cx="1762298" cy="1667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1495904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영상</a:t>
              </a:r>
              <a:r>
                <a:rPr lang="ko-KR" altLang="en-US" sz="1000" dirty="0" smtClean="0"/>
                <a:t>에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699" y="2080620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대한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2589377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메뉴</a:t>
              </a:r>
              <a:endParaRPr lang="ko-KR" altLang="en-US" sz="10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88379" y="2277252"/>
            <a:ext cx="224444" cy="17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00117" y="2518353"/>
            <a:ext cx="224444" cy="17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7261" y="2723761"/>
            <a:ext cx="224444" cy="17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95360" y="1122218"/>
            <a:ext cx="295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누르게 되면 페이지 위에 새로운 페이지가 생김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-10170" y="964279"/>
            <a:ext cx="4914099" cy="2908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/>
          <p:cNvGrpSpPr/>
          <p:nvPr/>
        </p:nvGrpSpPr>
        <p:grpSpPr>
          <a:xfrm>
            <a:off x="83127" y="1055183"/>
            <a:ext cx="4767273" cy="2620193"/>
            <a:chOff x="83127" y="1055183"/>
            <a:chExt cx="4767273" cy="2620193"/>
          </a:xfrm>
        </p:grpSpPr>
        <p:sp>
          <p:nvSpPr>
            <p:cNvPr id="49" name="직사각형 48"/>
            <p:cNvSpPr/>
            <p:nvPr/>
          </p:nvSpPr>
          <p:spPr>
            <a:xfrm>
              <a:off x="83128" y="1356708"/>
              <a:ext cx="4767272" cy="2780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바람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     </a:t>
              </a:r>
              <a:r>
                <a:rPr lang="ko-KR" altLang="en-US" dirty="0" smtClean="0"/>
                <a:t>기압</a:t>
              </a:r>
              <a:r>
                <a:rPr lang="en-US" altLang="ko-KR" dirty="0" smtClean="0"/>
                <a:t>     </a:t>
              </a:r>
              <a:r>
                <a:rPr lang="ko-KR" altLang="en-US" dirty="0" smtClean="0"/>
                <a:t>강수</a:t>
              </a:r>
              <a:r>
                <a:rPr lang="en-US" altLang="ko-KR" dirty="0" smtClean="0"/>
                <a:t>    </a:t>
              </a:r>
              <a:r>
                <a:rPr lang="ko-KR" altLang="en-US" dirty="0" smtClean="0"/>
                <a:t>해수온도</a:t>
              </a:r>
              <a:r>
                <a:rPr lang="en-US" altLang="ko-KR" dirty="0" smtClean="0"/>
                <a:t>    </a:t>
              </a:r>
              <a:r>
                <a:rPr lang="ko-KR" altLang="en-US" dirty="0" smtClean="0"/>
                <a:t>온도</a:t>
              </a:r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83127" y="1055183"/>
              <a:ext cx="4767273" cy="2416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/>
                <a:t> </a:t>
              </a:r>
              <a:endParaRPr lang="ko-KR" altLang="en-US" sz="1000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2286001" y="1097557"/>
              <a:ext cx="1384068" cy="1458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주변국가 보기 버튼</a:t>
              </a:r>
              <a:endParaRPr lang="ko-KR" altLang="en-US" sz="100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3747425" y="1095972"/>
              <a:ext cx="857826" cy="1474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지역 선택</a:t>
              </a:r>
              <a:endParaRPr lang="ko-KR" altLang="en-US" sz="1000" dirty="0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32509" y="1748067"/>
              <a:ext cx="4189615" cy="19273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지도</a:t>
              </a:r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181302" y="3140897"/>
              <a:ext cx="299258" cy="206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+</a:t>
              </a:r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181303" y="3434819"/>
              <a:ext cx="274320" cy="2030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-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363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03990" y="1819291"/>
            <a:ext cx="4482003" cy="237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우리나라 지도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-7367" y="980342"/>
            <a:ext cx="7456515" cy="3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776665" y="1351610"/>
            <a:ext cx="1494692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검색창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6271358" y="1351610"/>
            <a:ext cx="447391" cy="195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6722985" y="1351610"/>
            <a:ext cx="682102" cy="19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사이트맵</a:t>
            </a:r>
            <a:endParaRPr lang="ko-KR" altLang="en-US" sz="800" dirty="0"/>
          </a:p>
        </p:txBody>
      </p:sp>
      <p:sp>
        <p:nvSpPr>
          <p:cNvPr id="21" name="직사각형 20"/>
          <p:cNvSpPr/>
          <p:nvPr/>
        </p:nvSpPr>
        <p:spPr>
          <a:xfrm>
            <a:off x="-7367" y="1351611"/>
            <a:ext cx="1220157" cy="389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22958" y="1480522"/>
            <a:ext cx="169466" cy="366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날씨</a:t>
            </a:r>
            <a:endParaRPr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1217026" y="1846634"/>
            <a:ext cx="175398" cy="335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기상</a:t>
            </a:r>
            <a:endParaRPr lang="ko-KR" altLang="en-US" sz="1000" dirty="0"/>
          </a:p>
        </p:txBody>
      </p:sp>
      <p:sp>
        <p:nvSpPr>
          <p:cNvPr id="24" name="직사각형 23"/>
          <p:cNvSpPr/>
          <p:nvPr/>
        </p:nvSpPr>
        <p:spPr>
          <a:xfrm>
            <a:off x="-7367" y="1351610"/>
            <a:ext cx="1077805" cy="2423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브랜드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-7367" y="1661000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날씨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-17534" y="2549988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바다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-15416" y="2751051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영상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일기도</a:t>
            </a:r>
            <a:endParaRPr lang="ko-KR" altLang="en-US" sz="1000" dirty="0"/>
          </a:p>
        </p:txBody>
      </p:sp>
      <p:sp>
        <p:nvSpPr>
          <p:cNvPr id="28" name="직사각형 27"/>
          <p:cNvSpPr/>
          <p:nvPr/>
        </p:nvSpPr>
        <p:spPr>
          <a:xfrm>
            <a:off x="-17907" y="2966738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태풍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-26227" y="3376317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소식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지식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-21991" y="3179591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지진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화산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-1435" y="3691439"/>
            <a:ext cx="1071873" cy="576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홈페이지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-1435" y="4383634"/>
            <a:ext cx="1077805" cy="740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행정 기간 및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외국기상청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212791" y="4827092"/>
            <a:ext cx="6236358" cy="4176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273798" y="4914754"/>
            <a:ext cx="660919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브랜드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2061817" y="4914754"/>
            <a:ext cx="4173953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383206" y="4914754"/>
            <a:ext cx="940538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추천 콘텐츠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604257" y="3911327"/>
            <a:ext cx="4504413" cy="28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 영상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604257" y="4264834"/>
            <a:ext cx="4504413" cy="5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 표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4283518" y="1578496"/>
            <a:ext cx="493147" cy="18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예보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901222" y="1578496"/>
            <a:ext cx="467727" cy="185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93506" y="1578496"/>
            <a:ext cx="479589" cy="18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바람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7323760" y="1578496"/>
            <a:ext cx="81343" cy="31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스크롤</a:t>
            </a:r>
            <a:endParaRPr lang="ko-KR" altLang="en-US" sz="10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0" y="1855623"/>
            <a:ext cx="1054330" cy="680121"/>
            <a:chOff x="0" y="1443442"/>
            <a:chExt cx="1771997" cy="1667606"/>
          </a:xfrm>
        </p:grpSpPr>
        <p:sp>
          <p:nvSpPr>
            <p:cNvPr id="34" name="직사각형 33"/>
            <p:cNvSpPr/>
            <p:nvPr/>
          </p:nvSpPr>
          <p:spPr>
            <a:xfrm>
              <a:off x="9699" y="1443442"/>
              <a:ext cx="1762298" cy="1667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0" y="1495904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날씨에</a:t>
              </a:r>
              <a:endParaRPr lang="ko-KR" altLang="en-US" sz="1000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699" y="2080620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대한</a:t>
              </a:r>
              <a:endParaRPr lang="ko-KR" altLang="en-US" sz="1000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0" y="2589377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메뉴</a:t>
              </a:r>
              <a:endParaRPr lang="ko-KR" altLang="en-US" sz="1000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20900" y="1878564"/>
            <a:ext cx="224444" cy="17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32638" y="2119665"/>
            <a:ext cx="224444" cy="17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19782" y="2325073"/>
            <a:ext cx="224444" cy="17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938655" y="1238596"/>
            <a:ext cx="290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페이지로 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0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그룹 64"/>
          <p:cNvGrpSpPr/>
          <p:nvPr/>
        </p:nvGrpSpPr>
        <p:grpSpPr>
          <a:xfrm>
            <a:off x="0" y="972591"/>
            <a:ext cx="7456516" cy="4264428"/>
            <a:chOff x="0" y="972591"/>
            <a:chExt cx="7456516" cy="4264428"/>
          </a:xfrm>
        </p:grpSpPr>
        <p:sp>
          <p:nvSpPr>
            <p:cNvPr id="27" name="직사각형 26"/>
            <p:cNvSpPr/>
            <p:nvPr/>
          </p:nvSpPr>
          <p:spPr>
            <a:xfrm>
              <a:off x="0" y="972591"/>
              <a:ext cx="7456515" cy="37126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타이틀</a:t>
              </a:r>
              <a:endParaRPr lang="ko-KR" altLang="en-US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0" y="1343859"/>
              <a:ext cx="1399791" cy="3893160"/>
              <a:chOff x="0" y="598517"/>
              <a:chExt cx="2288770" cy="6276109"/>
            </a:xfrm>
          </p:grpSpPr>
          <p:sp>
            <p:nvSpPr>
              <p:cNvPr id="43" name="직사각형 42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699" y="1645918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9699" y="221015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9699" y="276191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0" y="3310516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220157" y="4819341"/>
              <a:ext cx="6236359" cy="417678"/>
              <a:chOff x="1995055" y="6201293"/>
              <a:chExt cx="10196946" cy="673333"/>
            </a:xfrm>
          </p:grpSpPr>
          <p:sp>
            <p:nvSpPr>
              <p:cNvPr id="39" name="직사각형 38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7331111" y="1570745"/>
              <a:ext cx="81343" cy="3181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144684" y="1472772"/>
              <a:ext cx="612047" cy="17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홈 버튼</a:t>
              </a:r>
              <a:endParaRPr lang="ko-KR" altLang="en-US" sz="1000" dirty="0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2883831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날씨메뉴</a:t>
              </a:r>
              <a:endParaRPr lang="ko-KR" altLang="en-US" sz="1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391305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날짜 날씨 콤보</a:t>
              </a:r>
              <a:endParaRPr lang="ko-KR" altLang="en-US" sz="1000" dirty="0"/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630599" y="1859509"/>
            <a:ext cx="3118319" cy="20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지역 </a:t>
            </a:r>
            <a:r>
              <a:rPr lang="ko-KR" altLang="en-US" sz="1000" dirty="0" err="1" smtClean="0"/>
              <a:t>검색창</a:t>
            </a:r>
            <a:endParaRPr lang="ko-KR" altLang="en-US" sz="1000" dirty="0"/>
          </a:p>
        </p:txBody>
      </p:sp>
      <p:sp>
        <p:nvSpPr>
          <p:cNvPr id="60" name="직사각형 59"/>
          <p:cNvSpPr/>
          <p:nvPr/>
        </p:nvSpPr>
        <p:spPr>
          <a:xfrm>
            <a:off x="5533078" y="1843719"/>
            <a:ext cx="1507445" cy="20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특보</a:t>
            </a:r>
            <a:endParaRPr lang="ko-KR" altLang="en-US" sz="1000" dirty="0"/>
          </a:p>
        </p:txBody>
      </p:sp>
      <p:sp>
        <p:nvSpPr>
          <p:cNvPr id="61" name="직사각형 60"/>
          <p:cNvSpPr/>
          <p:nvPr/>
        </p:nvSpPr>
        <p:spPr>
          <a:xfrm>
            <a:off x="1640548" y="2248210"/>
            <a:ext cx="5119336" cy="78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시간에 따른 날씨 표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630599" y="3232411"/>
            <a:ext cx="5144274" cy="756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 설명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1649032" y="4197927"/>
            <a:ext cx="1818846" cy="54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/>
              <a:t>더보기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개월전망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sp>
        <p:nvSpPr>
          <p:cNvPr id="64" name="직사각형 63"/>
          <p:cNvSpPr/>
          <p:nvPr/>
        </p:nvSpPr>
        <p:spPr>
          <a:xfrm>
            <a:off x="4014926" y="4188750"/>
            <a:ext cx="1818846" cy="548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/>
              <a:t>더보기</a:t>
            </a:r>
            <a:r>
              <a:rPr lang="en-US" altLang="ko-KR" sz="1500" dirty="0" smtClean="0"/>
              <a:t>(</a:t>
            </a:r>
            <a:r>
              <a:rPr lang="ko-KR" altLang="en-US" sz="1500" dirty="0" err="1" smtClean="0"/>
              <a:t>주말예</a:t>
            </a:r>
            <a:r>
              <a:rPr lang="ko-KR" altLang="en-US" sz="1500" dirty="0" err="1" smtClean="0"/>
              <a:t>보</a:t>
            </a:r>
            <a:r>
              <a:rPr lang="en-US" altLang="ko-KR" sz="1500" dirty="0" smtClean="0"/>
              <a:t>)</a:t>
            </a:r>
            <a:endParaRPr lang="ko-KR" altLang="en-US" sz="15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4814853" y="1028511"/>
            <a:ext cx="2597601" cy="203367"/>
            <a:chOff x="4814853" y="1028511"/>
            <a:chExt cx="2597601" cy="203367"/>
          </a:xfrm>
        </p:grpSpPr>
        <p:sp>
          <p:nvSpPr>
            <p:cNvPr id="66" name="직사각형 65"/>
            <p:cNvSpPr/>
            <p:nvPr/>
          </p:nvSpPr>
          <p:spPr>
            <a:xfrm>
              <a:off x="4814853" y="1028511"/>
              <a:ext cx="1507933" cy="203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6322786" y="1028511"/>
              <a:ext cx="447391" cy="203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설정</a:t>
              </a:r>
              <a:endParaRPr lang="ko-KR" altLang="en-US" sz="1000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6774413" y="1028511"/>
              <a:ext cx="638041" cy="2033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사이트맵</a:t>
              </a:r>
              <a:endParaRPr lang="ko-KR" altLang="en-US" sz="800" dirty="0"/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3333061" y="4375883"/>
            <a:ext cx="224444" cy="1959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7322263" y="1021106"/>
            <a:ext cx="224444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8387542" y="1217053"/>
            <a:ext cx="3009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페이지에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번을 누르면 날씨에 대한 페이지가 나옴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441047" y="2174056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넘어감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8562109" y="3232411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번 버튼을 누르면 </a:t>
            </a:r>
            <a:r>
              <a:rPr lang="en-US" altLang="ko-KR" dirty="0" smtClean="0"/>
              <a:t>5</a:t>
            </a:r>
            <a:r>
              <a:rPr lang="ko-KR" altLang="en-US" dirty="0" smtClean="0"/>
              <a:t>페이지로 넘어감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4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972591"/>
            <a:ext cx="7456516" cy="4264428"/>
            <a:chOff x="0" y="972591"/>
            <a:chExt cx="7456516" cy="4264428"/>
          </a:xfrm>
        </p:grpSpPr>
        <p:sp>
          <p:nvSpPr>
            <p:cNvPr id="3" name="직사각형 2"/>
            <p:cNvSpPr/>
            <p:nvPr/>
          </p:nvSpPr>
          <p:spPr>
            <a:xfrm>
              <a:off x="0" y="972591"/>
              <a:ext cx="7456515" cy="37126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타이틀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1343859"/>
              <a:ext cx="1399791" cy="3893160"/>
              <a:chOff x="0" y="598517"/>
              <a:chExt cx="2288770" cy="62761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699" y="1645918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699" y="221015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699" y="276191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3310516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220157" y="4819341"/>
              <a:ext cx="6236359" cy="417678"/>
              <a:chOff x="1995055" y="6201293"/>
              <a:chExt cx="10196946" cy="67333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331111" y="1570745"/>
              <a:ext cx="81343" cy="3181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4684" y="1472772"/>
              <a:ext cx="612047" cy="17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홈 버튼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83831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날씨메뉴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91305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날짜 날씨 콤보</a:t>
              </a:r>
              <a:endParaRPr lang="ko-KR" altLang="en-US" sz="10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571105" y="1859509"/>
            <a:ext cx="2759826" cy="31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개월 전망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18909" y="1859509"/>
            <a:ext cx="972589" cy="314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지역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352502" y="2343578"/>
            <a:ext cx="3386151" cy="2408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전망 설명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619404" y="2343578"/>
            <a:ext cx="119249" cy="24087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스크롤</a:t>
            </a:r>
            <a:endParaRPr lang="ko-KR" altLang="en-US" sz="10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4770792" y="1014165"/>
            <a:ext cx="2659407" cy="195947"/>
            <a:chOff x="4770792" y="1014165"/>
            <a:chExt cx="2659407" cy="195947"/>
          </a:xfrm>
        </p:grpSpPr>
        <p:sp>
          <p:nvSpPr>
            <p:cNvPr id="33" name="직사각형 32"/>
            <p:cNvSpPr/>
            <p:nvPr/>
          </p:nvSpPr>
          <p:spPr>
            <a:xfrm>
              <a:off x="4770792" y="1014165"/>
              <a:ext cx="1507933" cy="195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6296470" y="1014165"/>
              <a:ext cx="1133729" cy="195947"/>
              <a:chOff x="6278725" y="1343859"/>
              <a:chExt cx="1133729" cy="195947"/>
            </a:xfrm>
          </p:grpSpPr>
          <p:sp>
            <p:nvSpPr>
              <p:cNvPr id="34" name="직사각형 33"/>
              <p:cNvSpPr/>
              <p:nvPr/>
            </p:nvSpPr>
            <p:spPr>
              <a:xfrm>
                <a:off x="6278725" y="1343859"/>
                <a:ext cx="447391" cy="1959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설정</a:t>
                </a:r>
                <a:endParaRPr lang="ko-KR" altLang="en-US" sz="1000" dirty="0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6730352" y="1343859"/>
                <a:ext cx="682102" cy="19594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/>
                  <a:t>사이트맵</a:t>
                </a:r>
                <a:endParaRPr lang="ko-KR" altLang="en-US" sz="800" dirty="0"/>
              </a:p>
            </p:txBody>
          </p:sp>
        </p:grpSp>
      </p:grpSp>
      <p:sp>
        <p:nvSpPr>
          <p:cNvPr id="38" name="TextBox 37"/>
          <p:cNvSpPr txBox="1"/>
          <p:nvPr/>
        </p:nvSpPr>
        <p:spPr>
          <a:xfrm>
            <a:off x="8257979" y="1370451"/>
            <a:ext cx="325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더보기에</a:t>
            </a:r>
            <a:r>
              <a:rPr lang="ko-KR" altLang="en-US" dirty="0" smtClean="0"/>
              <a:t> 대한 다른 페이지를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1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971349"/>
            <a:ext cx="7456515" cy="43392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400800" y="1138844"/>
            <a:ext cx="839585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닫기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1587731" y="1330036"/>
            <a:ext cx="3117273" cy="5652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사이트 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71505" y="1778924"/>
            <a:ext cx="1338350" cy="399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언어설정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798022" y="2352502"/>
            <a:ext cx="4896196" cy="577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날씨에 대한 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98022" y="2985510"/>
            <a:ext cx="4896196" cy="547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바다에 대한 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98022" y="3624640"/>
            <a:ext cx="4896196" cy="589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태풍에 대한 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8022" y="4313066"/>
            <a:ext cx="4896196" cy="616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지진 등 대한 것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1149" y="2410691"/>
            <a:ext cx="1097280" cy="42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날씨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1149" y="3047234"/>
            <a:ext cx="1097280" cy="42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바다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81149" y="3707621"/>
            <a:ext cx="1097280" cy="42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태풍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81149" y="4409281"/>
            <a:ext cx="1097280" cy="423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지진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146367" y="5029199"/>
            <a:ext cx="54033" cy="66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 flipH="1">
            <a:off x="3154681" y="5228704"/>
            <a:ext cx="45719" cy="457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287789" y="971349"/>
            <a:ext cx="312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사이트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누르면 전체적으로 </a:t>
            </a:r>
            <a:r>
              <a:rPr lang="ko-KR" altLang="en-US" dirty="0" err="1" smtClean="0"/>
              <a:t>맵을</a:t>
            </a:r>
            <a:r>
              <a:rPr lang="ko-KR" altLang="en-US" dirty="0" smtClean="0"/>
              <a:t> 보여줌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4339243" y="2543322"/>
            <a:ext cx="224444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287789" y="1896991"/>
            <a:ext cx="2951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번을 누르면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페이지로 넘어감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011784" y="1138844"/>
            <a:ext cx="224444" cy="19594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287789" y="293009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번을 누르면 사이트 맵 닫힘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5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03990" y="1819291"/>
            <a:ext cx="4482003" cy="23735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우리나라 지도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-7367" y="980342"/>
            <a:ext cx="7456515" cy="3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타이틀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776665" y="1351610"/>
            <a:ext cx="1494692" cy="195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/>
              <a:t>검색창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6271358" y="1351610"/>
            <a:ext cx="447391" cy="1959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설정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6722985" y="1351610"/>
            <a:ext cx="682102" cy="1959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사이트맵</a:t>
            </a:r>
            <a:endParaRPr lang="ko-KR" altLang="en-US" sz="800" dirty="0"/>
          </a:p>
        </p:txBody>
      </p:sp>
      <p:sp>
        <p:nvSpPr>
          <p:cNvPr id="7" name="직사각형 6"/>
          <p:cNvSpPr/>
          <p:nvPr/>
        </p:nvSpPr>
        <p:spPr>
          <a:xfrm>
            <a:off x="-7367" y="1351611"/>
            <a:ext cx="1220157" cy="3893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22958" y="1480522"/>
            <a:ext cx="169466" cy="366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날씨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1217026" y="1846634"/>
            <a:ext cx="175398" cy="335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기상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-7367" y="1351610"/>
            <a:ext cx="1077805" cy="2423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브랜드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-7367" y="1661000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날씨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0" y="1860044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바다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-15416" y="2751051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영상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일기도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-17907" y="2966738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태풍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-26227" y="3376317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소식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지식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-21991" y="3179591"/>
            <a:ext cx="1077805" cy="206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지진</a:t>
            </a:r>
            <a:r>
              <a:rPr lang="en-US" altLang="ko-KR" sz="1000" dirty="0" smtClean="0"/>
              <a:t>.</a:t>
            </a:r>
            <a:r>
              <a:rPr lang="ko-KR" altLang="en-US" sz="1000" dirty="0" smtClean="0"/>
              <a:t>화산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-1435" y="3691439"/>
            <a:ext cx="1071873" cy="576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홈페이지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바로가기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&gt;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-1435" y="4383634"/>
            <a:ext cx="1077805" cy="7402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행정 기간 및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외국기상청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1212791" y="4827092"/>
            <a:ext cx="6236358" cy="41767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273798" y="4914754"/>
            <a:ext cx="660919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브랜드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604257" y="3911327"/>
            <a:ext cx="4504413" cy="28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시간 영상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1604257" y="4264834"/>
            <a:ext cx="4504413" cy="53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날씨 표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283518" y="1578496"/>
            <a:ext cx="493147" cy="18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예보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4901222" y="1578496"/>
            <a:ext cx="467727" cy="1856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강수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493506" y="1578496"/>
            <a:ext cx="479589" cy="1856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바람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7323760" y="1578496"/>
            <a:ext cx="81343" cy="318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스크롤</a:t>
            </a:r>
            <a:endParaRPr lang="ko-KR" altLang="en-US" sz="1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-1" y="2046235"/>
            <a:ext cx="1054330" cy="680121"/>
            <a:chOff x="0" y="1855623"/>
            <a:chExt cx="1054330" cy="680121"/>
          </a:xfrm>
        </p:grpSpPr>
        <p:grpSp>
          <p:nvGrpSpPr>
            <p:cNvPr id="27" name="그룹 26"/>
            <p:cNvGrpSpPr/>
            <p:nvPr/>
          </p:nvGrpSpPr>
          <p:grpSpPr>
            <a:xfrm>
              <a:off x="0" y="1855623"/>
              <a:ext cx="1054330" cy="680121"/>
              <a:chOff x="0" y="1443442"/>
              <a:chExt cx="1771997" cy="1667606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9699" y="1443442"/>
                <a:ext cx="1762298" cy="166760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0" y="1495904"/>
                <a:ext cx="1762298" cy="434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r>
                  <a:rPr lang="ko-KR" altLang="en-US" sz="1000" dirty="0" smtClean="0"/>
                  <a:t>에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699" y="2080620"/>
                <a:ext cx="1762298" cy="434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대한</a:t>
                </a:r>
                <a:endParaRPr lang="ko-KR" altLang="en-US" sz="1000" dirty="0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0" y="2589377"/>
                <a:ext cx="1762298" cy="43470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메뉴</a:t>
                </a:r>
                <a:endParaRPr lang="ko-KR" altLang="en-US" sz="1000" dirty="0"/>
              </a:p>
            </p:txBody>
          </p:sp>
        </p:grpSp>
        <p:sp>
          <p:nvSpPr>
            <p:cNvPr id="32" name="직사각형 31"/>
            <p:cNvSpPr/>
            <p:nvPr/>
          </p:nvSpPr>
          <p:spPr>
            <a:xfrm>
              <a:off x="720900" y="1878564"/>
              <a:ext cx="224444" cy="175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32638" y="2119665"/>
              <a:ext cx="224444" cy="1739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19782" y="2325073"/>
              <a:ext cx="224444" cy="1752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038407" y="1080655"/>
            <a:ext cx="294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번을 누르면 </a:t>
            </a:r>
            <a:r>
              <a:rPr lang="en-US" altLang="ko-KR" dirty="0" smtClean="0"/>
              <a:t>7</a:t>
            </a:r>
            <a:r>
              <a:rPr lang="ko-KR" altLang="en-US" dirty="0" smtClean="0"/>
              <a:t>페이지로 넘어감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069183" y="4907003"/>
            <a:ext cx="4173954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주소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390572" y="4907003"/>
            <a:ext cx="940538" cy="2475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추천 콘텐츠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8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972591"/>
            <a:ext cx="7456516" cy="4264428"/>
            <a:chOff x="0" y="972591"/>
            <a:chExt cx="7456516" cy="4264428"/>
          </a:xfrm>
        </p:grpSpPr>
        <p:sp>
          <p:nvSpPr>
            <p:cNvPr id="3" name="직사각형 2"/>
            <p:cNvSpPr/>
            <p:nvPr/>
          </p:nvSpPr>
          <p:spPr>
            <a:xfrm>
              <a:off x="0" y="972591"/>
              <a:ext cx="7456515" cy="37126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r>
                <a:rPr lang="ko-KR" altLang="en-US" dirty="0" smtClean="0"/>
                <a:t> 타이틀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1343859"/>
              <a:ext cx="1399791" cy="3893160"/>
              <a:chOff x="0" y="598517"/>
              <a:chExt cx="2288770" cy="62761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699" y="1645918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699" y="221015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699" y="276191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3310516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220157" y="4819341"/>
              <a:ext cx="6236359" cy="417678"/>
              <a:chOff x="1995055" y="6201293"/>
              <a:chExt cx="10196946" cy="67333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331111" y="1570745"/>
              <a:ext cx="81343" cy="3181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4684" y="1472772"/>
              <a:ext cx="612047" cy="17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홈 버튼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83831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날씨메뉴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91305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날짜 바다 콤보</a:t>
              </a:r>
              <a:endParaRPr lang="ko-KR" altLang="en-US" sz="10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814853" y="1028511"/>
            <a:ext cx="2597601" cy="203367"/>
            <a:chOff x="4814853" y="1028511"/>
            <a:chExt cx="2597601" cy="203367"/>
          </a:xfrm>
        </p:grpSpPr>
        <p:sp>
          <p:nvSpPr>
            <p:cNvPr id="27" name="직사각형 26"/>
            <p:cNvSpPr/>
            <p:nvPr/>
          </p:nvSpPr>
          <p:spPr>
            <a:xfrm>
              <a:off x="4814853" y="1028511"/>
              <a:ext cx="1507933" cy="2033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322786" y="1028511"/>
              <a:ext cx="447391" cy="203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설정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774413" y="1028511"/>
              <a:ext cx="638041" cy="2033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사이트맵</a:t>
              </a:r>
              <a:endParaRPr lang="ko-KR" altLang="en-US" sz="800" dirty="0"/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1630599" y="1859509"/>
            <a:ext cx="3118319" cy="20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지역 </a:t>
            </a:r>
            <a:r>
              <a:rPr lang="ko-KR" altLang="en-US" sz="1000" dirty="0" err="1" smtClean="0"/>
              <a:t>검색창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5533078" y="1843719"/>
            <a:ext cx="1507445" cy="20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특보</a:t>
            </a:r>
            <a:endParaRPr lang="ko-KR" altLang="en-US" sz="1000" dirty="0"/>
          </a:p>
        </p:txBody>
      </p:sp>
      <p:sp>
        <p:nvSpPr>
          <p:cNvPr id="32" name="직사각형 31"/>
          <p:cNvSpPr/>
          <p:nvPr/>
        </p:nvSpPr>
        <p:spPr>
          <a:xfrm>
            <a:off x="1630599" y="2199837"/>
            <a:ext cx="1835808" cy="103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전체 지도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591098" y="2199837"/>
            <a:ext cx="3179079" cy="10325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선택 지역 표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1607949" y="3320073"/>
            <a:ext cx="5139578" cy="802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주간 날씨 표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607949" y="4248555"/>
            <a:ext cx="2259248" cy="4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4231179" y="4240517"/>
            <a:ext cx="2259248" cy="476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더보기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429105" y="1028511"/>
            <a:ext cx="364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번을 누르면 </a:t>
            </a:r>
            <a:r>
              <a:rPr lang="ko-KR" altLang="en-US" dirty="0" err="1" smtClean="0"/>
              <a:t>더보기를</a:t>
            </a:r>
            <a:r>
              <a:rPr lang="ko-KR" altLang="en-US" dirty="0" smtClean="0"/>
              <a:t> 통해 바다 예측 페이지가 나</a:t>
            </a:r>
            <a:r>
              <a:rPr lang="ko-KR" altLang="en-US" dirty="0" smtClean="0"/>
              <a:t>옴</a:t>
            </a:r>
            <a:endParaRPr lang="en-US" altLang="ko-KR" dirty="0" smtClean="0"/>
          </a:p>
        </p:txBody>
      </p:sp>
      <p:sp>
        <p:nvSpPr>
          <p:cNvPr id="39" name="직사각형 38"/>
          <p:cNvSpPr/>
          <p:nvPr/>
        </p:nvSpPr>
        <p:spPr>
          <a:xfrm>
            <a:off x="3152173" y="4375883"/>
            <a:ext cx="314233" cy="25782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9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972591"/>
            <a:ext cx="7456516" cy="4264428"/>
            <a:chOff x="0" y="972591"/>
            <a:chExt cx="7456516" cy="4264428"/>
          </a:xfrm>
        </p:grpSpPr>
        <p:sp>
          <p:nvSpPr>
            <p:cNvPr id="3" name="직사각형 2"/>
            <p:cNvSpPr/>
            <p:nvPr/>
          </p:nvSpPr>
          <p:spPr>
            <a:xfrm>
              <a:off x="0" y="972591"/>
              <a:ext cx="7456515" cy="37126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바다</a:t>
              </a:r>
              <a:r>
                <a:rPr lang="ko-KR" altLang="en-US" dirty="0" smtClean="0"/>
                <a:t> 타이틀</a:t>
              </a:r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0" y="1343859"/>
              <a:ext cx="1399791" cy="3893160"/>
              <a:chOff x="0" y="598517"/>
              <a:chExt cx="2288770" cy="6276109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9699" y="1645918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9699" y="221015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9699" y="276191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3310516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1220157" y="4819341"/>
              <a:ext cx="6236359" cy="417678"/>
              <a:chOff x="1995055" y="6201293"/>
              <a:chExt cx="10196946" cy="673333"/>
            </a:xfrm>
          </p:grpSpPr>
          <p:sp>
            <p:nvSpPr>
              <p:cNvPr id="10" name="직사각형 9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7331111" y="1570745"/>
              <a:ext cx="81343" cy="31815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44684" y="1472772"/>
              <a:ext cx="612047" cy="177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smtClean="0"/>
                <a:t>홈 버튼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883831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바다 예측</a:t>
              </a:r>
              <a:endParaRPr lang="ko-KR" altLang="en-US" sz="10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391305" y="1472772"/>
              <a:ext cx="1347348" cy="1804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날짜 바다 콤보</a:t>
              </a:r>
              <a:endParaRPr lang="ko-KR" altLang="en-US" sz="1000" dirty="0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942083" y="2174056"/>
            <a:ext cx="2289096" cy="256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지도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13811" y="2174056"/>
            <a:ext cx="1876761" cy="6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예보 시간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13811" y="3026151"/>
            <a:ext cx="1876761" cy="635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요소 선택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934412" y="1838882"/>
            <a:ext cx="687548" cy="257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유의 파고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2721605" y="1838882"/>
            <a:ext cx="687548" cy="257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91277" y="1833727"/>
            <a:ext cx="687548" cy="257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파주기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318342" y="1827021"/>
            <a:ext cx="687548" cy="257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풍향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93597" y="1823583"/>
            <a:ext cx="687548" cy="2578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풍속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461340" y="1728075"/>
            <a:ext cx="224444" cy="1959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055033" y="1039091"/>
            <a:ext cx="330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번을 누르면 지도와 함께 유의 파고를 보여줌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66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4225" y="964279"/>
            <a:ext cx="7460741" cy="4264428"/>
            <a:chOff x="-6909" y="1"/>
            <a:chExt cx="12198910" cy="6874625"/>
          </a:xfrm>
        </p:grpSpPr>
        <p:sp>
          <p:nvSpPr>
            <p:cNvPr id="3" name="직사각형 2"/>
            <p:cNvSpPr/>
            <p:nvPr/>
          </p:nvSpPr>
          <p:spPr>
            <a:xfrm>
              <a:off x="0" y="1"/>
              <a:ext cx="12192000" cy="598516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타이틀</a:t>
              </a:r>
              <a:endParaRPr lang="ko-KR" altLang="en-US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822276" y="598517"/>
              <a:ext cx="2443942" cy="3158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검색창</a:t>
              </a:r>
              <a:endParaRPr lang="ko-KR" altLang="en-US" sz="10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266218" y="598517"/>
              <a:ext cx="731520" cy="31588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설정</a:t>
              </a:r>
              <a:endParaRPr lang="ko-KR" altLang="en-US" sz="10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1004664" y="598517"/>
              <a:ext cx="1115291" cy="3158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/>
                <a:t>사이트맵</a:t>
              </a:r>
              <a:endParaRPr lang="ko-KR" altLang="en-US" sz="800" dirty="0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-6909" y="598517"/>
              <a:ext cx="2295679" cy="6276109"/>
              <a:chOff x="-6909" y="598517"/>
              <a:chExt cx="2295679" cy="627610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0" y="598518"/>
                <a:ext cx="1995055" cy="62761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011680" y="806335"/>
                <a:ext cx="277090" cy="59020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001981" y="1396538"/>
                <a:ext cx="286789" cy="54032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기상</a:t>
                </a:r>
                <a:endParaRPr lang="ko-KR" altLang="en-US" sz="1000" dirty="0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0" y="598517"/>
                <a:ext cx="1762298" cy="390698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0" y="1097280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날씨</a:t>
                </a:r>
                <a:endParaRPr lang="ko-KR" altLang="en-US" sz="1000" dirty="0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-2" y="1423415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바다</a:t>
                </a:r>
                <a:endParaRPr lang="ko-KR" altLang="en-US" sz="1000" dirty="0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-4" y="1754687"/>
                <a:ext cx="1762297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영상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일기도</a:t>
                </a:r>
                <a:endParaRPr lang="ko-KR" altLang="en-US" sz="1000" dirty="0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-6909" y="3177624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태풍</a:t>
                </a:r>
                <a:endParaRPr lang="ko-KR" altLang="en-US" sz="1000" dirty="0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9699" y="3861131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소식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지식</a:t>
                </a:r>
                <a:endParaRPr lang="ko-KR" altLang="en-US" sz="1000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9398" y="3508897"/>
                <a:ext cx="1762298" cy="33250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지진</a:t>
                </a:r>
                <a:r>
                  <a:rPr lang="en-US" altLang="ko-KR" sz="1000" dirty="0" smtClean="0"/>
                  <a:t>.</a:t>
                </a:r>
                <a:r>
                  <a:rPr lang="ko-KR" altLang="en-US" sz="1000" dirty="0" smtClean="0"/>
                  <a:t>화산</a:t>
                </a:r>
                <a:endParaRPr lang="ko-KR" altLang="en-US" sz="1000" dirty="0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9699" y="4370522"/>
                <a:ext cx="1752599" cy="92989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홈페이지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바로가기</a:t>
                </a:r>
                <a:r>
                  <a:rPr lang="ko-KR" altLang="en-US" sz="1000" dirty="0" smtClean="0"/>
                  <a:t> </a:t>
                </a:r>
                <a:r>
                  <a:rPr lang="en-US" altLang="ko-KR" sz="1000" dirty="0" smtClean="0"/>
                  <a:t>&gt;</a:t>
                </a:r>
                <a:endParaRPr lang="ko-KR" altLang="en-US" sz="1000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9699" y="5486401"/>
                <a:ext cx="1762298" cy="119336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행정 기간 및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err="1" smtClean="0"/>
                  <a:t>외국기상청</a:t>
                </a:r>
                <a:endParaRPr lang="ko-KR" altLang="en-US" sz="10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1995055" y="6201293"/>
              <a:ext cx="10196946" cy="673333"/>
              <a:chOff x="1995055" y="6201293"/>
              <a:chExt cx="10196946" cy="673333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995055" y="6201293"/>
                <a:ext cx="10196946" cy="673333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094807" y="6342611"/>
                <a:ext cx="10806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브랜드</a:t>
                </a:r>
                <a:endParaRPr lang="ko-KR" altLang="en-US" sz="1000" dirty="0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3383280" y="6342611"/>
                <a:ext cx="6824749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 smtClean="0"/>
                  <a:t>주소</a:t>
                </a:r>
                <a:endParaRPr lang="ko-KR" altLang="en-US" dirty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0449098" y="6342611"/>
                <a:ext cx="1537855" cy="39901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 smtClean="0"/>
                  <a:t>추천 콘텐츠</a:t>
                </a:r>
                <a:endParaRPr lang="ko-KR" altLang="en-US" sz="1000" dirty="0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2421082" y="4688379"/>
              <a:ext cx="7365076" cy="4655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시간 영상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421082" y="5227136"/>
              <a:ext cx="7365076" cy="8660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표</a:t>
              </a:r>
              <a:endParaRPr lang="ko-KR" altLang="en-US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7015941" y="964276"/>
              <a:ext cx="806335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예보</a:t>
              </a:r>
              <a:endParaRPr lang="ko-KR" altLang="en-US" sz="1000" dirty="0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8025938" y="964276"/>
              <a:ext cx="764771" cy="2992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강수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8994371" y="964276"/>
              <a:ext cx="784167" cy="2992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바람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1986953" y="964276"/>
              <a:ext cx="133002" cy="51289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스크롤</a:t>
              </a:r>
              <a:endParaRPr lang="ko-KR" altLang="en-US" sz="1000" dirty="0"/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1480712" y="1803823"/>
            <a:ext cx="4499752" cy="20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우리나라 지도</a:t>
            </a:r>
            <a:endParaRPr lang="ko-KR" altLang="en-US" dirty="0"/>
          </a:p>
        </p:txBody>
      </p:sp>
      <p:grpSp>
        <p:nvGrpSpPr>
          <p:cNvPr id="39" name="그룹 38"/>
          <p:cNvGrpSpPr/>
          <p:nvPr/>
        </p:nvGrpSpPr>
        <p:grpSpPr>
          <a:xfrm>
            <a:off x="0" y="2254311"/>
            <a:ext cx="1054330" cy="680121"/>
            <a:chOff x="0" y="1443442"/>
            <a:chExt cx="1771997" cy="1667606"/>
          </a:xfrm>
        </p:grpSpPr>
        <p:sp>
          <p:nvSpPr>
            <p:cNvPr id="40" name="직사각형 39"/>
            <p:cNvSpPr/>
            <p:nvPr/>
          </p:nvSpPr>
          <p:spPr>
            <a:xfrm>
              <a:off x="9699" y="1443442"/>
              <a:ext cx="1762298" cy="16676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0" y="1495904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영상</a:t>
              </a:r>
              <a:r>
                <a:rPr lang="ko-KR" altLang="en-US" sz="1000" dirty="0" smtClean="0"/>
                <a:t>에</a:t>
              </a:r>
              <a:endParaRPr lang="ko-KR" altLang="en-US" sz="100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699" y="2080620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대한</a:t>
              </a:r>
              <a:endParaRPr lang="ko-KR" altLang="en-US" sz="1000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0" y="2589377"/>
              <a:ext cx="1762298" cy="4347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메뉴</a:t>
              </a:r>
              <a:endParaRPr lang="ko-KR" altLang="en-US" sz="1000" dirty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788379" y="2277252"/>
            <a:ext cx="224444" cy="175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00117" y="2518353"/>
            <a:ext cx="224444" cy="173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787261" y="2723761"/>
            <a:ext cx="224444" cy="175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595360" y="1122218"/>
            <a:ext cx="2959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번 누르게 되면 페이지 위에 새로운 페이지가 생김</a:t>
            </a:r>
            <a:r>
              <a:rPr lang="en-US" altLang="ko-KR" dirty="0" smtClean="0"/>
              <a:t>(10</a:t>
            </a:r>
            <a:r>
              <a:rPr lang="ko-KR" altLang="en-US" dirty="0" smtClean="0"/>
              <a:t>페이지에 보여줌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56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594</Words>
  <Application>Microsoft Office PowerPoint</Application>
  <PresentationFormat>와이드스크린</PresentationFormat>
  <Paragraphs>320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2021-02-22T08:49:10Z</dcterms:created>
  <dcterms:modified xsi:type="dcterms:W3CDTF">2021-02-23T05:42:08Z</dcterms:modified>
</cp:coreProperties>
</file>