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4DC7F-F887-4260-BA64-4D54146C7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822D72-2EC6-4F3C-B883-9C88DE22F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FCA7A-5EFE-46C1-BAFF-1AD09B6E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61B4C-4FFA-473D-909D-7A95D960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6C656-6740-47F1-BF3F-D5AD0F8E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6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524B5-0E7F-410B-AB19-3D2E4393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EAD45-FFC6-4BC2-B9EA-DD659450B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67A1B-D70E-4EB3-8ADE-B5AA9410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6CA9F-0480-473E-87FC-ED460378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4E7A5-0D3E-4961-9837-EB66920A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6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C5EFC0-A025-4FF9-9295-9741D64ED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090D47-7C64-4651-8A25-C497DD52C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F57F0-D16C-4ED6-B69D-E300281D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C516A-1BC5-4AE1-BF72-22C9C3DD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A3CA3-4208-4267-A7FA-F0704F0B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B304-19F2-4BD3-88C7-81473999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81DF8-70CD-4FE6-AAEC-886988BB2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C40E-9D48-4AB8-A64C-B9355B9D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44363-8638-49AC-9EBC-272FF967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504AB-A938-47B0-A8EF-B5E08597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2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BD08D-3B1D-4C78-91E0-B505F1E4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37597-1E32-448D-9456-BEA09B54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7558A-6039-449A-A957-EC97524F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1F638-087A-4FE6-B209-7A778BCA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37B2C-B38A-4C71-9482-E0784252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877A4-9B1A-455B-A87A-B124EE0A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14A20-0320-4395-8E82-12BF03EC8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60E46-A67E-4D57-83B9-E1CA9D9B6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FCBA1C-85AD-4B83-AF24-5DD89DB4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25855-A962-4B5F-88EE-E411004F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43F5D-88CC-4EAF-A3E1-3B07794D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DDAC4-6BE4-4358-A3B1-5C17F8A2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D4DD69-A9CD-43BA-983A-1197C83A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EEF96-89DD-4854-9BBB-6B6B9B86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BCB85D-40A0-4E92-8CE1-0A105BA10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FE2D39-C97A-43BA-BDFB-67E2716D7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97305A-5EA3-4133-A8B6-3809A963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AA078-20C5-4D23-A4D8-4F9034B7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7EC5E-49BA-4074-BC37-4A8DC62D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43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CED76-1C3E-4F5D-9502-CE2016B6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FC0070-5FB0-495B-BD2E-A7C45DC3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D3B418-C7C1-46E9-8A8F-50ADE3BA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112344-65EC-4134-8FEB-6D767832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4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A560E0-2224-42EA-B42F-E72A0FB7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B402B5-A214-4B75-8923-71D06DDF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7D797-0065-497C-A503-6977070D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1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F8337-5A9E-45D6-9FE2-A9510A08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75D5C-4F3C-4807-9E50-CACF08C5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5F704-B3D6-4C4A-AF0E-78349D46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F98E1-29EF-4AA7-9DC0-3C134A42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50500-5ACA-4101-8EA4-EC8F134A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1A7CE-6728-4964-9240-2F3D6853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2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A410D-AACD-4DDA-92EE-CBC85119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6775C1-9358-402E-AD77-77CEF2C35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7296E-77EE-414D-ADC0-C0DC0C85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C77A9-EBAE-4070-BD7D-56B10E1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0EDD6-76B8-43DD-8434-0E71ED37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DAD2B7-95B3-4404-856C-D9522BA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25EC56-2E56-4883-A65A-9BA7DA58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12BCE-8960-40D9-8769-B02141EC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34D88-8E2F-46BC-A62C-29496F919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94FC-30F6-4257-9670-95B4BA2316D9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591BE-A40E-442C-A4CC-48629345C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4C045-E037-464B-8644-F3D974A94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58D4-E409-4246-BB58-0254B74509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6D1096-09CB-4BE1-BDC6-D7965A21F72F}"/>
              </a:ext>
            </a:extLst>
          </p:cNvPr>
          <p:cNvSpPr/>
          <p:nvPr/>
        </p:nvSpPr>
        <p:spPr>
          <a:xfrm>
            <a:off x="2678887" y="1753299"/>
            <a:ext cx="1333849" cy="72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beijing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C2E1B3-60CB-4DE7-89EC-C245869495E5}"/>
              </a:ext>
            </a:extLst>
          </p:cNvPr>
          <p:cNvSpPr/>
          <p:nvPr/>
        </p:nvSpPr>
        <p:spPr>
          <a:xfrm>
            <a:off x="6247001" y="1753298"/>
            <a:ext cx="1333849" cy="72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shanghai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D71D4E0-29D3-40E0-9623-33F0F545737C}"/>
              </a:ext>
            </a:extLst>
          </p:cNvPr>
          <p:cNvCxnSpPr>
            <a:cxnSpLocks/>
          </p:cNvCxnSpPr>
          <p:nvPr/>
        </p:nvCxnSpPr>
        <p:spPr>
          <a:xfrm>
            <a:off x="2181138" y="2885813"/>
            <a:ext cx="5838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241C062-B680-4C43-971C-9B72DB51DC74}"/>
              </a:ext>
            </a:extLst>
          </p:cNvPr>
          <p:cNvSpPr/>
          <p:nvPr/>
        </p:nvSpPr>
        <p:spPr>
          <a:xfrm>
            <a:off x="1904302" y="3569514"/>
            <a:ext cx="1333849" cy="72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85383-2C21-4D7C-B7E6-D74D59E6CB0F}"/>
              </a:ext>
            </a:extLst>
          </p:cNvPr>
          <p:cNvSpPr/>
          <p:nvPr/>
        </p:nvSpPr>
        <p:spPr>
          <a:xfrm>
            <a:off x="3548543" y="3569514"/>
            <a:ext cx="1333849" cy="72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704694E-2AD8-42F4-A149-013FC0785FED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flipV="1">
            <a:off x="2571227" y="2483142"/>
            <a:ext cx="774585" cy="108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16282E0-891A-44A7-BF60-C0805C01FF13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flipH="1" flipV="1">
            <a:off x="3345812" y="2483142"/>
            <a:ext cx="869656" cy="108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937077C-564C-489D-BF4C-90F7323E44BA}"/>
              </a:ext>
            </a:extLst>
          </p:cNvPr>
          <p:cNvSpPr/>
          <p:nvPr/>
        </p:nvSpPr>
        <p:spPr>
          <a:xfrm>
            <a:off x="5454244" y="3569514"/>
            <a:ext cx="1333849" cy="72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01D1B8-8CA1-4013-B655-DB86B2359AE7}"/>
              </a:ext>
            </a:extLst>
          </p:cNvPr>
          <p:cNvSpPr/>
          <p:nvPr/>
        </p:nvSpPr>
        <p:spPr>
          <a:xfrm>
            <a:off x="7098485" y="3569514"/>
            <a:ext cx="1333849" cy="729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Order1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5EC8A09-4EC1-4752-86CA-0531CDA3F098}"/>
              </a:ext>
            </a:extLst>
          </p:cNvPr>
          <p:cNvCxnSpPr>
            <a:stCxn id="18" idx="0"/>
            <a:endCxn id="7" idx="2"/>
          </p:cNvCxnSpPr>
          <p:nvPr/>
        </p:nvCxnSpPr>
        <p:spPr>
          <a:xfrm flipV="1">
            <a:off x="6121169" y="2483141"/>
            <a:ext cx="792757" cy="10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8F0B71-B924-4CBD-8B5A-13E02E136F2E}"/>
              </a:ext>
            </a:extLst>
          </p:cNvPr>
          <p:cNvCxnSpPr>
            <a:stCxn id="19" idx="0"/>
            <a:endCxn id="7" idx="2"/>
          </p:cNvCxnSpPr>
          <p:nvPr/>
        </p:nvCxnSpPr>
        <p:spPr>
          <a:xfrm flipH="1" flipV="1">
            <a:off x="6913926" y="2483141"/>
            <a:ext cx="851484" cy="10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5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2020-12-16T06:25:48Z</dcterms:created>
  <dcterms:modified xsi:type="dcterms:W3CDTF">2020-12-16T10:12:26Z</dcterms:modified>
</cp:coreProperties>
</file>