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4161" autoAdjust="0"/>
  </p:normalViewPr>
  <p:slideViewPr>
    <p:cSldViewPr snapToGrid="0">
      <p:cViewPr varScale="1">
        <p:scale>
          <a:sx n="67" d="100"/>
          <a:sy n="67" d="100"/>
        </p:scale>
        <p:origin x="66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394A9C3B-4F3B-48ED-928C-31A93BFFAA0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6D4D453E-9DDC-4C26-ACA8-3C33EA2B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D453E-9DDC-4C26-ACA8-3C33EA2B47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It makes writing JavaScript easier, uses a special syntax called JSX, which allows you to mix HTML with JavaScript</a:t>
            </a:r>
          </a:p>
          <a:p>
            <a:pPr lvl="0"/>
            <a:r>
              <a:rPr lang="en-US" dirty="0"/>
              <a:t>You can create your own components that you can later reuse, combine, and nest </a:t>
            </a:r>
          </a:p>
          <a:p>
            <a:pPr lvl="0"/>
            <a:r>
              <a:rPr lang="en-US" dirty="0"/>
              <a:t>React is extremely efficient, creates its own virtual DOM (Document Object Model) where your components actually live</a:t>
            </a:r>
          </a:p>
          <a:p>
            <a:pPr lvl="0"/>
            <a:r>
              <a:rPr lang="en-US" dirty="0"/>
              <a:t>Searchable - you can run React on the server, and the virtual DOM will be rendered and returned to the browser as a regular web page</a:t>
            </a:r>
          </a:p>
          <a:p>
            <a:pPr lvl="0"/>
            <a:r>
              <a:rPr lang="en-US" dirty="0"/>
              <a:t>The brains behind Facebook are maintaining this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D453E-9DDC-4C26-ACA8-3C33EA2B47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D453E-9DDC-4C26-ACA8-3C33EA2B47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D453E-9DDC-4C26-ACA8-3C33EA2B47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D453E-9DDC-4C26-ACA8-3C33EA2B47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people really like React.js and some really don’t. But according to  many it will be around for a long time so it would be one of the great ones to learn.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D453E-9DDC-4C26-ACA8-3C33EA2B47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D453E-9DDC-4C26-ACA8-3C33EA2B47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D453E-9DDC-4C26-ACA8-3C33EA2B47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1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15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7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4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2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63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youtu.be/PGUMRVowdv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0278" y="1956392"/>
            <a:ext cx="8791575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React 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4163" y="3334138"/>
            <a:ext cx="3346578" cy="159864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 Cherita Lashley</a:t>
            </a:r>
          </a:p>
          <a:p>
            <a:pPr algn="r"/>
            <a:r>
              <a:rPr lang="en-US" sz="2400" dirty="0"/>
              <a:t>JAVA Bootcamp </a:t>
            </a:r>
          </a:p>
          <a:p>
            <a:pPr algn="r"/>
            <a:r>
              <a:rPr lang="en-US" sz="2400"/>
              <a:t>2/14/17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3" y="802431"/>
            <a:ext cx="5283885" cy="52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5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28797"/>
            <a:ext cx="4813041" cy="984380"/>
          </a:xfrm>
        </p:spPr>
        <p:txBody>
          <a:bodyPr>
            <a:normAutofit/>
          </a:bodyPr>
          <a:lstStyle/>
          <a:p>
            <a:r>
              <a:rPr lang="en-US" sz="4400" dirty="0"/>
              <a:t>What Is React JS?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3172307" y="418322"/>
            <a:ext cx="5878386" cy="191047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85800" y="3352800"/>
            <a:ext cx="11101873" cy="2865884"/>
          </a:xfrm>
        </p:spPr>
        <p:txBody>
          <a:bodyPr>
            <a:normAutofit/>
          </a:bodyPr>
          <a:lstStyle/>
          <a:p>
            <a:r>
              <a:rPr lang="en-US" sz="2800" dirty="0"/>
              <a:t>One of the latest markup languages for building user interfaces using a markup java-scripting type of language.</a:t>
            </a:r>
          </a:p>
        </p:txBody>
      </p:sp>
    </p:spTree>
    <p:extLst>
      <p:ext uri="{BB962C8B-B14F-4D97-AF65-F5344CB8AC3E}">
        <p14:creationId xmlns:p14="http://schemas.microsoft.com/office/powerpoint/2010/main" val="38427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 REACT JS?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9303" y="1779038"/>
            <a:ext cx="5037762" cy="18891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303" y="4036096"/>
            <a:ext cx="5019869" cy="2095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74" y="2232025"/>
            <a:ext cx="2111375" cy="29654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9119" y="2521565"/>
            <a:ext cx="2751321" cy="22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4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THEY MAKE REACT JS?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5669" y="1455576"/>
            <a:ext cx="4946845" cy="5218922"/>
          </a:xfrm>
        </p:spPr>
      </p:pic>
    </p:spTree>
    <p:extLst>
      <p:ext uri="{BB962C8B-B14F-4D97-AF65-F5344CB8AC3E}">
        <p14:creationId xmlns:p14="http://schemas.microsoft.com/office/powerpoint/2010/main" val="6394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12" y="457200"/>
            <a:ext cx="5731588" cy="1600200"/>
          </a:xfrm>
        </p:spPr>
        <p:txBody>
          <a:bodyPr>
            <a:normAutofit/>
          </a:bodyPr>
          <a:lstStyle/>
          <a:p>
            <a:r>
              <a:rPr lang="en-US" sz="4800" dirty="0"/>
              <a:t>HOW DO YOU USE REACT JS?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343640" y="3054350"/>
            <a:ext cx="6287867" cy="261994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91412" y="2457450"/>
            <a:ext cx="4417138" cy="3411538"/>
          </a:xfrm>
        </p:spPr>
        <p:txBody>
          <a:bodyPr>
            <a:normAutofit/>
          </a:bodyPr>
          <a:lstStyle/>
          <a:p>
            <a:r>
              <a:rPr lang="en-US" sz="3200" dirty="0"/>
              <a:t>Tutorial by Dev Coffee by Chris on YouTube called React in 15 minutes</a:t>
            </a:r>
          </a:p>
          <a:p>
            <a:endParaRPr lang="en-US" sz="3200" dirty="0"/>
          </a:p>
          <a:p>
            <a:r>
              <a:rPr lang="en-US" sz="3200" dirty="0">
                <a:hlinkClick r:id="rId4"/>
              </a:rPr>
              <a:t>https://youtu.be/PGUMRVowdv8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7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543050"/>
            <a:ext cx="4703762" cy="1973532"/>
          </a:xfrm>
        </p:spPr>
        <p:txBody>
          <a:bodyPr>
            <a:normAutofit/>
          </a:bodyPr>
          <a:lstStyle/>
          <a:p>
            <a:r>
              <a:rPr lang="en-US" sz="4800" dirty="0"/>
              <a:t>CONCLUSIONS?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686989"/>
            <a:ext cx="6172200" cy="3474496"/>
          </a:xfrm>
        </p:spPr>
      </p:pic>
    </p:spTree>
    <p:extLst>
      <p:ext uri="{BB962C8B-B14F-4D97-AF65-F5344CB8AC3E}">
        <p14:creationId xmlns:p14="http://schemas.microsoft.com/office/powerpoint/2010/main" val="4666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0219" y="901169"/>
            <a:ext cx="3473747" cy="5158774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192" y="989046"/>
            <a:ext cx="4739949" cy="47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6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084" y="1068438"/>
            <a:ext cx="4248764" cy="49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162</TotalTime>
  <Words>208</Words>
  <Application>Microsoft Office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Depth</vt:lpstr>
      <vt:lpstr>React JS</vt:lpstr>
      <vt:lpstr>What Is React JS?</vt:lpstr>
      <vt:lpstr>WHO USE REACT JS?</vt:lpstr>
      <vt:lpstr>WHY DID THEY MAKE REACT JS?</vt:lpstr>
      <vt:lpstr>HOW DO YOU USE REACT JS?</vt:lpstr>
      <vt:lpstr>CONCLUSIONS?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Cherita Lashley</dc:creator>
  <cp:lastModifiedBy>Cherita Lashley</cp:lastModifiedBy>
  <cp:revision>10</cp:revision>
  <cp:lastPrinted>2017-02-14T18:57:36Z</cp:lastPrinted>
  <dcterms:created xsi:type="dcterms:W3CDTF">2017-02-12T02:21:56Z</dcterms:created>
  <dcterms:modified xsi:type="dcterms:W3CDTF">2017-02-19T00:26:09Z</dcterms:modified>
</cp:coreProperties>
</file>