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B129-A50B-5DE4-9C79-8A2F40BE3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DF2E9-B7C0-BF34-5E69-6A12F6D13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26F-7193-55C3-A1E9-85C13981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CB8F0-EB75-DCB7-98AA-A33DEE30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638D-F7E2-E4C6-5CED-9A736ACE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4085-32A5-CC1B-BA3B-309FCA9E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1EE59-9654-7F5C-BFCF-0480BDB3F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93DC-8346-3D12-76AE-7306307E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565E-76FE-A5C9-261F-C08A8218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76B1-32D7-88A4-99A5-4229FF16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58139-04AD-19C1-40B8-075BFC2EC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BE5C1-EB4B-D8B5-F85A-CA5C8A3AB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6C8E-1267-8499-D740-20827911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04B9-5A70-095B-9132-A9BB071E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D959-91E2-7419-57E0-53767CF1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B62E-814A-C20E-EE17-6ADB3622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26FF-1AAC-2960-5804-28C2FCF1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48-C821-2755-1DF4-9F734DF0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4AA8-5F0B-CC9B-59B6-B07CF471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303D9-7AB6-4A75-2ED6-F3BD1DF7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8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25B-EFC6-E5D1-268F-C278F7CF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3C343-7EF6-4DCD-E742-91BAE836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BD0A-3329-2D04-90CC-F8EBEC01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E07F-E80B-6A95-6AE3-270DB91F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4D05-2E16-D467-4EA9-7B10A068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112D-F592-03F1-7FF1-8041B2F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E0DB-D49A-0C94-669F-8C40D3936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890D3-717D-5618-7A29-32F02776D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0E952-2EED-9A4B-F74C-9EEFAB0E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21958-E7B2-CFB5-AA19-A3D48F79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5320-D9F1-6DE4-BBE1-02539575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5229-E75B-2CDB-1BF8-0CDCD1AC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C45E-C97B-36EB-8348-1A7914F7B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4999E-2727-737A-037A-3CF462DF8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B9C2-32D8-70E1-19C2-4764E7818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1F23C-30BE-DE31-C3C6-F7A5ECF61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5C3EC-3D90-17AF-C221-B554EF45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596C0-6DC2-BC17-8D5F-53B26644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90F71-59DA-4579-D0F4-FA801167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5FF8-A6A5-18D9-8BE5-07239C69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D7D31-670A-20E8-85D0-AA3DA5FA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8B032-85F7-5C1B-7E8D-4A77AE89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C11B1-6FD4-A7CB-5C36-28D9DC59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5187A-DA59-A0B9-BD52-30884C9C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AA01C-5A2F-ECF1-36FE-7CC275FF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C0563-0A3D-289D-59BB-1F6CE051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3B13-2DAE-6A37-52FD-4037D7E0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B36F-3FBC-8060-7B37-CB3C08AB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61CE6-4923-FD83-E84F-EC20E6A2C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D2E70-36C1-E9F8-6B4F-7CDD4A22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0B329-D5DB-46D3-65C9-EB8FFFB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21011-2DF7-2777-761A-874B9DFC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7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C3E9-44BA-89CA-EC25-035254B1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76DDC-C073-D2C7-FEB5-5B8365958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788C9-6A63-C794-ACDC-D72822CC7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F87E6-7172-9A7B-698C-EE5DEEBF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29949-D132-14D2-23AC-6CB5885D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943D2-7B59-3736-53F3-3AD0FFEB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0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E1AB3-221D-9989-8673-B1D30356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82342-3A7A-5042-8A57-8B96C917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B3B9-D2D8-8C00-0AAD-68CC280EB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CDFA-668A-AB4B-8B3B-DF7EB46219E4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0070-87BB-AD40-253A-A960570D1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610C2-37C3-C313-BA02-B891BDC21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FEED-7A73-754E-899E-7FC5D54A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B754-BDA9-DC66-6107-E9863845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A8289F-4580-D09D-8394-033AFC024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534" y="1517401"/>
            <a:ext cx="80709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7E80-A5E0-6571-FAF0-8801BF12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Tickets Over Time by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6F822-AAB5-503C-1F0B-570F71A69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804" y="1352797"/>
            <a:ext cx="8034391" cy="5060471"/>
          </a:xfrm>
        </p:spPr>
      </p:pic>
    </p:spTree>
    <p:extLst>
      <p:ext uri="{BB962C8B-B14F-4D97-AF65-F5344CB8AC3E}">
        <p14:creationId xmlns:p14="http://schemas.microsoft.com/office/powerpoint/2010/main" val="2734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0E18-88E2-9322-815E-515A252C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MTTR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38CB7-F08D-BCF5-3618-408AA0D4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829" y="1835899"/>
            <a:ext cx="8332342" cy="4351338"/>
          </a:xfrm>
        </p:spPr>
      </p:pic>
    </p:spTree>
    <p:extLst>
      <p:ext uri="{BB962C8B-B14F-4D97-AF65-F5344CB8AC3E}">
        <p14:creationId xmlns:p14="http://schemas.microsoft.com/office/powerpoint/2010/main" val="97142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22AF-8556-8C04-6060-F2392AF0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Deployments and Failures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85289-9D09-1547-9190-F66CD3310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362" y="1835899"/>
            <a:ext cx="8517275" cy="4351338"/>
          </a:xfrm>
        </p:spPr>
      </p:pic>
    </p:spTree>
    <p:extLst>
      <p:ext uri="{BB962C8B-B14F-4D97-AF65-F5344CB8AC3E}">
        <p14:creationId xmlns:p14="http://schemas.microsoft.com/office/powerpoint/2010/main" val="338878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623A-77EE-2AA2-8F55-6F899F54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Tickets over Time by Class and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D6A0-9729-5033-99CD-E91F6C421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364" y="1825625"/>
            <a:ext cx="8620018" cy="4351338"/>
          </a:xfrm>
        </p:spPr>
      </p:pic>
    </p:spTree>
    <p:extLst>
      <p:ext uri="{BB962C8B-B14F-4D97-AF65-F5344CB8AC3E}">
        <p14:creationId xmlns:p14="http://schemas.microsoft.com/office/powerpoint/2010/main" val="383380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D455-A49A-178E-DE77-FE40F812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Tickets by Priority and Urgency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0E9FD-492C-8C4F-9A79-A526E3BF2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122" y="1887270"/>
            <a:ext cx="8033756" cy="4351338"/>
          </a:xfrm>
        </p:spPr>
      </p:pic>
    </p:spTree>
    <p:extLst>
      <p:ext uri="{BB962C8B-B14F-4D97-AF65-F5344CB8AC3E}">
        <p14:creationId xmlns:p14="http://schemas.microsoft.com/office/powerpoint/2010/main" val="257400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02B9-DCF9-66E4-0597-46CE8D2F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Tickets Held by Each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16925-A301-634E-52E6-462993CD5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801" y="1897544"/>
            <a:ext cx="8012398" cy="4351338"/>
          </a:xfrm>
        </p:spPr>
      </p:pic>
    </p:spTree>
    <p:extLst>
      <p:ext uri="{BB962C8B-B14F-4D97-AF65-F5344CB8AC3E}">
        <p14:creationId xmlns:p14="http://schemas.microsoft.com/office/powerpoint/2010/main" val="97345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Overall Dashboard</vt:lpstr>
      <vt:lpstr>Total Tickets Over Time by Class</vt:lpstr>
      <vt:lpstr>MTTR Over Time</vt:lpstr>
      <vt:lpstr>Successful Deployments and Failures Over Time</vt:lpstr>
      <vt:lpstr>Tickets over Time by Class and Activity</vt:lpstr>
      <vt:lpstr>Open Tickets by Priority and Urgency over Time</vt:lpstr>
      <vt:lpstr>Open Tickets Held by Each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Dashboard</dc:title>
  <dc:creator>John Chernoff</dc:creator>
  <cp:lastModifiedBy>John Chernoff</cp:lastModifiedBy>
  <cp:revision>1</cp:revision>
  <dcterms:created xsi:type="dcterms:W3CDTF">2023-10-19T19:50:18Z</dcterms:created>
  <dcterms:modified xsi:type="dcterms:W3CDTF">2023-10-19T20:02:49Z</dcterms:modified>
</cp:coreProperties>
</file>