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14630400" cy="8229600"/>
  <p:notesSz cx="8229600" cy="14630400"/>
  <p:embeddedFontLst>
    <p:embeddedFont>
      <p:font typeface="Heebo Light" panose="020F0302020204030204" pitchFamily="34" charset="0"/>
      <p:regular r:id="rId7"/>
    </p:embeddedFont>
    <p:embeddedFont>
      <p:font typeface="Montserrat" pitchFamily="2" charset="77"/>
      <p:regular r:id="rId8"/>
      <p:bold r:id="rId9"/>
      <p:italic r:id="rId10"/>
      <p:boldItalic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7"/>
    <p:restoredTop sz="96949"/>
  </p:normalViewPr>
  <p:slideViewPr>
    <p:cSldViewPr snapToGrid="0" snapToObjects="1">
      <p:cViewPr varScale="1">
        <p:scale>
          <a:sx n="126" d="100"/>
          <a:sy n="126" d="100"/>
        </p:scale>
        <p:origin x="6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7F756D-62EC-684A-A68B-115D1F7D0AD3}" type="doc">
      <dgm:prSet loTypeId="urn:microsoft.com/office/officeart/2005/8/layout/bProcess3" loCatId="" qsTypeId="urn:microsoft.com/office/officeart/2005/8/quickstyle/simple1" qsCatId="simple" csTypeId="urn:microsoft.com/office/officeart/2005/8/colors/accent0_3" csCatId="mainScheme" phldr="1"/>
      <dgm:spPr/>
    </dgm:pt>
    <dgm:pt modelId="{D5387E92-7715-5745-A1A4-AE85D9779FF3}">
      <dgm:prSet phldrT="[Text]"/>
      <dgm:spPr/>
      <dgm:t>
        <a:bodyPr/>
        <a:lstStyle/>
        <a:p>
          <a:pPr>
            <a:lnSpc>
              <a:spcPct val="150000"/>
            </a:lnSpc>
          </a:pPr>
          <a:r>
            <a:rPr lang="en-GB" dirty="0">
              <a:latin typeface="Montserrat" pitchFamily="2" charset="77"/>
            </a:rPr>
            <a:t>Ingest Alert</a:t>
          </a:r>
        </a:p>
      </dgm:t>
    </dgm:pt>
    <dgm:pt modelId="{42905387-BCB4-D24B-9171-234CE96B6D56}" type="parTrans" cxnId="{5503B2E5-5D11-554D-B5B1-DD42CCDD4F66}">
      <dgm:prSet/>
      <dgm:spPr/>
      <dgm:t>
        <a:bodyPr/>
        <a:lstStyle/>
        <a:p>
          <a:endParaRPr lang="en-GB"/>
        </a:p>
      </dgm:t>
    </dgm:pt>
    <dgm:pt modelId="{8BCE9FE4-CF13-1C43-8588-5ABBDBEB9BCB}" type="sibTrans" cxnId="{5503B2E5-5D11-554D-B5B1-DD42CCDD4F66}">
      <dgm:prSet/>
      <dgm:spPr/>
      <dgm:t>
        <a:bodyPr/>
        <a:lstStyle/>
        <a:p>
          <a:endParaRPr lang="en-GB"/>
        </a:p>
      </dgm:t>
    </dgm:pt>
    <dgm:pt modelId="{F8DA0595-363E-794C-AE3B-2E54EB8150E2}">
      <dgm:prSet phldrT="[Text]"/>
      <dgm:spPr/>
      <dgm:t>
        <a:bodyPr/>
        <a:lstStyle/>
        <a:p>
          <a:pPr>
            <a:lnSpc>
              <a:spcPct val="150000"/>
            </a:lnSpc>
          </a:pPr>
          <a:r>
            <a:rPr lang="en-IN" b="1" dirty="0">
              <a:latin typeface="Montserrat" pitchFamily="2" charset="77"/>
            </a:rPr>
            <a:t>Parse Key Attributes</a:t>
          </a:r>
          <a:endParaRPr lang="en-GB" dirty="0">
            <a:latin typeface="Montserrat" pitchFamily="2" charset="77"/>
          </a:endParaRPr>
        </a:p>
      </dgm:t>
    </dgm:pt>
    <dgm:pt modelId="{63B5A347-6411-CE41-8D16-F3EEDD75EFC8}" type="parTrans" cxnId="{74425367-F862-1740-8153-6AA4C132B9C7}">
      <dgm:prSet/>
      <dgm:spPr/>
      <dgm:t>
        <a:bodyPr/>
        <a:lstStyle/>
        <a:p>
          <a:endParaRPr lang="en-GB"/>
        </a:p>
      </dgm:t>
    </dgm:pt>
    <dgm:pt modelId="{82614F37-240C-094D-A97A-6039C8DF937C}" type="sibTrans" cxnId="{74425367-F862-1740-8153-6AA4C132B9C7}">
      <dgm:prSet/>
      <dgm:spPr/>
      <dgm:t>
        <a:bodyPr/>
        <a:lstStyle/>
        <a:p>
          <a:endParaRPr lang="en-GB"/>
        </a:p>
      </dgm:t>
    </dgm:pt>
    <dgm:pt modelId="{EE263778-B38B-E149-B100-E08FC952C7DA}">
      <dgm:prSet phldrT="[Text]"/>
      <dgm:spPr/>
      <dgm:t>
        <a:bodyPr/>
        <a:lstStyle/>
        <a:p>
          <a:pPr>
            <a:lnSpc>
              <a:spcPct val="150000"/>
            </a:lnSpc>
          </a:pPr>
          <a:r>
            <a:rPr lang="en-IN" dirty="0">
              <a:latin typeface="Montserrat" pitchFamily="2" charset="77"/>
            </a:rPr>
            <a:t>Extract: source IP, destination, file hash, MITRE tag, alert category</a:t>
          </a:r>
          <a:endParaRPr lang="en-GB" dirty="0">
            <a:latin typeface="Montserrat" pitchFamily="2" charset="77"/>
          </a:endParaRPr>
        </a:p>
      </dgm:t>
    </dgm:pt>
    <dgm:pt modelId="{48FD05C1-EEF0-0445-AA3D-37B030CA5FFF}" type="parTrans" cxnId="{E6431092-E6C0-CF49-9F99-23A70A7AD9F3}">
      <dgm:prSet/>
      <dgm:spPr/>
      <dgm:t>
        <a:bodyPr/>
        <a:lstStyle/>
        <a:p>
          <a:endParaRPr lang="en-GB"/>
        </a:p>
      </dgm:t>
    </dgm:pt>
    <dgm:pt modelId="{1CDF9B94-B696-1D47-8A1A-37D7FEB8BF87}" type="sibTrans" cxnId="{E6431092-E6C0-CF49-9F99-23A70A7AD9F3}">
      <dgm:prSet/>
      <dgm:spPr/>
      <dgm:t>
        <a:bodyPr/>
        <a:lstStyle/>
        <a:p>
          <a:endParaRPr lang="en-GB"/>
        </a:p>
      </dgm:t>
    </dgm:pt>
    <dgm:pt modelId="{7D5544F1-08B0-C941-A503-676AD2AB9044}">
      <dgm:prSet phldrT="[Text]"/>
      <dgm:spPr/>
      <dgm:t>
        <a:bodyPr/>
        <a:lstStyle/>
        <a:p>
          <a:pPr>
            <a:lnSpc>
              <a:spcPct val="150000"/>
            </a:lnSpc>
          </a:pPr>
          <a:r>
            <a:rPr lang="en-IN" dirty="0">
              <a:latin typeface="Montserrat" pitchFamily="2" charset="77"/>
            </a:rPr>
            <a:t>Cortex XDR generates alert</a:t>
          </a:r>
          <a:endParaRPr lang="en-GB" dirty="0">
            <a:latin typeface="Montserrat" pitchFamily="2" charset="77"/>
          </a:endParaRPr>
        </a:p>
      </dgm:t>
    </dgm:pt>
    <dgm:pt modelId="{385ACD7A-5C0F-C445-9595-DE2C47B54A2C}" type="parTrans" cxnId="{B245F7AC-9E6E-534A-9693-001E6DAF0215}">
      <dgm:prSet/>
      <dgm:spPr/>
      <dgm:t>
        <a:bodyPr/>
        <a:lstStyle/>
        <a:p>
          <a:endParaRPr lang="en-GB"/>
        </a:p>
      </dgm:t>
    </dgm:pt>
    <dgm:pt modelId="{D5457928-E8D4-394D-88E7-B36A89466DDE}" type="sibTrans" cxnId="{B245F7AC-9E6E-534A-9693-001E6DAF0215}">
      <dgm:prSet/>
      <dgm:spPr/>
      <dgm:t>
        <a:bodyPr/>
        <a:lstStyle/>
        <a:p>
          <a:endParaRPr lang="en-GB"/>
        </a:p>
      </dgm:t>
    </dgm:pt>
    <dgm:pt modelId="{645E2F8E-8FF1-2A44-98C1-2CC91C9E35BE}">
      <dgm:prSet/>
      <dgm:spPr/>
      <dgm:t>
        <a:bodyPr/>
        <a:lstStyle/>
        <a:p>
          <a:pPr>
            <a:lnSpc>
              <a:spcPct val="150000"/>
            </a:lnSpc>
          </a:pPr>
          <a:r>
            <a:rPr lang="en-IN" dirty="0">
              <a:latin typeface="Montserrat" pitchFamily="2" charset="77"/>
            </a:rPr>
            <a:t>Alert is logged and ingested into pipeline to XSIAM</a:t>
          </a:r>
        </a:p>
      </dgm:t>
    </dgm:pt>
    <dgm:pt modelId="{93FA0E7F-F2DE-7B42-81BA-EE2EAC3EA01D}" type="parTrans" cxnId="{03C59D84-00A7-2B4D-9261-2B9D0F1E71B5}">
      <dgm:prSet/>
      <dgm:spPr/>
      <dgm:t>
        <a:bodyPr/>
        <a:lstStyle/>
        <a:p>
          <a:endParaRPr lang="en-GB"/>
        </a:p>
      </dgm:t>
    </dgm:pt>
    <dgm:pt modelId="{2A32856A-E35D-D34D-B367-B5A7CA68F330}" type="sibTrans" cxnId="{03C59D84-00A7-2B4D-9261-2B9D0F1E71B5}">
      <dgm:prSet/>
      <dgm:spPr/>
      <dgm:t>
        <a:bodyPr/>
        <a:lstStyle/>
        <a:p>
          <a:endParaRPr lang="en-GB"/>
        </a:p>
      </dgm:t>
    </dgm:pt>
    <dgm:pt modelId="{81FEDD55-BDB3-3845-BFF1-3CA63AFC306D}">
      <dgm:prSet phldrT="[Text]"/>
      <dgm:spPr/>
      <dgm:t>
        <a:bodyPr/>
        <a:lstStyle/>
        <a:p>
          <a:pPr>
            <a:lnSpc>
              <a:spcPct val="150000"/>
            </a:lnSpc>
          </a:pPr>
          <a:r>
            <a:rPr lang="en-IN" b="1" dirty="0">
              <a:latin typeface="Montserrat" pitchFamily="2" charset="77"/>
            </a:rPr>
            <a:t>Validate Against Blocklists</a:t>
          </a:r>
          <a:endParaRPr lang="en-GB" dirty="0">
            <a:latin typeface="Montserrat" pitchFamily="2" charset="77"/>
          </a:endParaRPr>
        </a:p>
      </dgm:t>
    </dgm:pt>
    <dgm:pt modelId="{5CE76BF5-5AAF-F745-8F82-469FEB24DC1E}" type="parTrans" cxnId="{69F489C2-DD3C-BD41-823E-57367A4F7862}">
      <dgm:prSet/>
      <dgm:spPr/>
      <dgm:t>
        <a:bodyPr/>
        <a:lstStyle/>
        <a:p>
          <a:endParaRPr lang="en-GB"/>
        </a:p>
      </dgm:t>
    </dgm:pt>
    <dgm:pt modelId="{313DC2CD-39DF-8940-8170-1DA908C3D68B}" type="sibTrans" cxnId="{69F489C2-DD3C-BD41-823E-57367A4F7862}">
      <dgm:prSet/>
      <dgm:spPr/>
      <dgm:t>
        <a:bodyPr/>
        <a:lstStyle/>
        <a:p>
          <a:endParaRPr lang="en-GB"/>
        </a:p>
      </dgm:t>
    </dgm:pt>
    <dgm:pt modelId="{972CC64A-6AA7-D84B-A967-0E36CBA6FBC1}">
      <dgm:prSet phldrT="[Text]"/>
      <dgm:spPr/>
      <dgm:t>
        <a:bodyPr/>
        <a:lstStyle/>
        <a:p>
          <a:pPr>
            <a:lnSpc>
              <a:spcPct val="150000"/>
            </a:lnSpc>
          </a:pPr>
          <a:r>
            <a:rPr lang="en-IN" dirty="0">
              <a:latin typeface="Montserrat" pitchFamily="2" charset="77"/>
            </a:rPr>
            <a:t>Check hash/IP against known threat blocklists</a:t>
          </a:r>
          <a:endParaRPr lang="en-GB" dirty="0">
            <a:latin typeface="Montserrat" pitchFamily="2" charset="77"/>
          </a:endParaRPr>
        </a:p>
      </dgm:t>
    </dgm:pt>
    <dgm:pt modelId="{CB6C51B3-A771-EC40-B8F8-F0958165C383}" type="parTrans" cxnId="{2F191DEA-7D45-4147-B847-241A8252E5D9}">
      <dgm:prSet/>
      <dgm:spPr/>
      <dgm:t>
        <a:bodyPr/>
        <a:lstStyle/>
        <a:p>
          <a:endParaRPr lang="en-GB"/>
        </a:p>
      </dgm:t>
    </dgm:pt>
    <dgm:pt modelId="{5E9F9285-F992-7E49-B6BE-6880FA7BB996}" type="sibTrans" cxnId="{2F191DEA-7D45-4147-B847-241A8252E5D9}">
      <dgm:prSet/>
      <dgm:spPr/>
      <dgm:t>
        <a:bodyPr/>
        <a:lstStyle/>
        <a:p>
          <a:endParaRPr lang="en-GB"/>
        </a:p>
      </dgm:t>
    </dgm:pt>
    <dgm:pt modelId="{CDA7BFB9-5BC6-5546-8ACA-E2CBB0EB9C6A}">
      <dgm:prSet/>
      <dgm:spPr/>
      <dgm:t>
        <a:bodyPr/>
        <a:lstStyle/>
        <a:p>
          <a:pPr>
            <a:lnSpc>
              <a:spcPct val="150000"/>
            </a:lnSpc>
          </a:pPr>
          <a:r>
            <a:rPr lang="en-IN">
              <a:latin typeface="Montserrat" pitchFamily="2" charset="77"/>
            </a:rPr>
            <a:t>If match found → Tag as "Known Malicious"</a:t>
          </a:r>
          <a:endParaRPr lang="en-IN" dirty="0">
            <a:latin typeface="Montserrat" pitchFamily="2" charset="77"/>
          </a:endParaRPr>
        </a:p>
      </dgm:t>
    </dgm:pt>
    <dgm:pt modelId="{ED1DEC3A-AF01-C942-BA82-3B9F79C59177}" type="parTrans" cxnId="{C2249288-ABAF-7744-B653-F304798C6F33}">
      <dgm:prSet/>
      <dgm:spPr/>
      <dgm:t>
        <a:bodyPr/>
        <a:lstStyle/>
        <a:p>
          <a:endParaRPr lang="en-GB"/>
        </a:p>
      </dgm:t>
    </dgm:pt>
    <dgm:pt modelId="{40DEC178-99E1-CC43-B0E9-9172FC3F9B87}" type="sibTrans" cxnId="{C2249288-ABAF-7744-B653-F304798C6F33}">
      <dgm:prSet/>
      <dgm:spPr/>
      <dgm:t>
        <a:bodyPr/>
        <a:lstStyle/>
        <a:p>
          <a:endParaRPr lang="en-GB"/>
        </a:p>
      </dgm:t>
    </dgm:pt>
    <dgm:pt modelId="{B8E51592-592C-7245-A58A-45A2AF00CB29}">
      <dgm:prSet/>
      <dgm:spPr/>
      <dgm:t>
        <a:bodyPr/>
        <a:lstStyle/>
        <a:p>
          <a:pPr>
            <a:lnSpc>
              <a:spcPct val="150000"/>
            </a:lnSpc>
          </a:pPr>
          <a:r>
            <a:rPr lang="en-IN" b="1" dirty="0">
              <a:latin typeface="Montserrat" pitchFamily="2" charset="77"/>
            </a:rPr>
            <a:t>Threat Intelligence Enrichment</a:t>
          </a:r>
          <a:endParaRPr lang="en-IN" dirty="0">
            <a:latin typeface="Montserrat" pitchFamily="2" charset="77"/>
          </a:endParaRPr>
        </a:p>
      </dgm:t>
    </dgm:pt>
    <dgm:pt modelId="{FF028EFE-DECA-E449-A3F8-232E21D0945C}" type="parTrans" cxnId="{59B5FC42-FE06-9441-A508-1701EE24057C}">
      <dgm:prSet/>
      <dgm:spPr/>
      <dgm:t>
        <a:bodyPr/>
        <a:lstStyle/>
        <a:p>
          <a:endParaRPr lang="en-GB"/>
        </a:p>
      </dgm:t>
    </dgm:pt>
    <dgm:pt modelId="{987EC427-3DD6-1E43-83E2-A0378D7A0B3D}" type="sibTrans" cxnId="{59B5FC42-FE06-9441-A508-1701EE24057C}">
      <dgm:prSet/>
      <dgm:spPr/>
      <dgm:t>
        <a:bodyPr/>
        <a:lstStyle/>
        <a:p>
          <a:endParaRPr lang="en-GB"/>
        </a:p>
      </dgm:t>
    </dgm:pt>
    <dgm:pt modelId="{49075A4A-501D-B944-A2A4-461BC1DEAF65}">
      <dgm:prSet/>
      <dgm:spPr/>
      <dgm:t>
        <a:bodyPr/>
        <a:lstStyle/>
        <a:p>
          <a:pPr>
            <a:lnSpc>
              <a:spcPct val="150000"/>
            </a:lnSpc>
          </a:pPr>
          <a:r>
            <a:rPr lang="en-IN" dirty="0">
              <a:latin typeface="Montserrat" pitchFamily="2" charset="77"/>
            </a:rPr>
            <a:t>Use </a:t>
          </a:r>
          <a:r>
            <a:rPr lang="en-IN" dirty="0" err="1">
              <a:latin typeface="Montserrat" pitchFamily="2" charset="77"/>
            </a:rPr>
            <a:t>VirusTotal</a:t>
          </a:r>
          <a:endParaRPr lang="en-IN" dirty="0">
            <a:latin typeface="Montserrat" pitchFamily="2" charset="77"/>
          </a:endParaRPr>
        </a:p>
      </dgm:t>
    </dgm:pt>
    <dgm:pt modelId="{0692291F-3974-DF44-92FB-02DCE256D1DB}" type="parTrans" cxnId="{2EB4DC5B-45DD-1240-A53A-B93955986486}">
      <dgm:prSet/>
      <dgm:spPr/>
      <dgm:t>
        <a:bodyPr/>
        <a:lstStyle/>
        <a:p>
          <a:endParaRPr lang="en-GB"/>
        </a:p>
      </dgm:t>
    </dgm:pt>
    <dgm:pt modelId="{79C925A4-9F05-0A48-BF28-56DEFBAFB6F1}" type="sibTrans" cxnId="{2EB4DC5B-45DD-1240-A53A-B93955986486}">
      <dgm:prSet/>
      <dgm:spPr/>
      <dgm:t>
        <a:bodyPr/>
        <a:lstStyle/>
        <a:p>
          <a:endParaRPr lang="en-GB"/>
        </a:p>
      </dgm:t>
    </dgm:pt>
    <dgm:pt modelId="{754A6A97-8C42-4B4B-88C4-D48CCD5C5306}">
      <dgm:prSet/>
      <dgm:spPr/>
      <dgm:t>
        <a:bodyPr/>
        <a:lstStyle/>
        <a:p>
          <a:pPr>
            <a:lnSpc>
              <a:spcPct val="150000"/>
            </a:lnSpc>
          </a:pPr>
          <a:r>
            <a:rPr lang="en-IN" dirty="0">
              <a:latin typeface="Montserrat" pitchFamily="2" charset="77"/>
            </a:rPr>
            <a:t>Detect anomaly context</a:t>
          </a:r>
        </a:p>
      </dgm:t>
    </dgm:pt>
    <dgm:pt modelId="{35372428-BAAD-3549-B2F8-576063731254}" type="parTrans" cxnId="{C10399CC-CB12-F94B-893A-4C9699C755BC}">
      <dgm:prSet/>
      <dgm:spPr/>
      <dgm:t>
        <a:bodyPr/>
        <a:lstStyle/>
        <a:p>
          <a:endParaRPr lang="en-GB"/>
        </a:p>
      </dgm:t>
    </dgm:pt>
    <dgm:pt modelId="{CCBAEC47-233B-7149-9370-C9490854450C}" type="sibTrans" cxnId="{C10399CC-CB12-F94B-893A-4C9699C755BC}">
      <dgm:prSet/>
      <dgm:spPr/>
      <dgm:t>
        <a:bodyPr/>
        <a:lstStyle/>
        <a:p>
          <a:endParaRPr lang="en-GB"/>
        </a:p>
      </dgm:t>
    </dgm:pt>
    <dgm:pt modelId="{BA609942-2B33-FE48-A1CB-D2A21FA88C14}">
      <dgm:prSet/>
      <dgm:spPr/>
      <dgm:t>
        <a:bodyPr/>
        <a:lstStyle/>
        <a:p>
          <a:pPr>
            <a:lnSpc>
              <a:spcPct val="150000"/>
            </a:lnSpc>
          </a:pPr>
          <a:r>
            <a:rPr lang="en-IN" b="1" dirty="0">
              <a:latin typeface="Montserrat" pitchFamily="2" charset="77"/>
            </a:rPr>
            <a:t>Action Triggering</a:t>
          </a:r>
          <a:endParaRPr lang="en-IN" dirty="0">
            <a:latin typeface="Montserrat" pitchFamily="2" charset="77"/>
          </a:endParaRPr>
        </a:p>
      </dgm:t>
    </dgm:pt>
    <dgm:pt modelId="{AF228ECD-EC3F-9D44-925D-5531C03266F7}" type="parTrans" cxnId="{EE2CEC7D-ED96-BE4C-B0D3-F4D07053CBD4}">
      <dgm:prSet/>
      <dgm:spPr/>
      <dgm:t>
        <a:bodyPr/>
        <a:lstStyle/>
        <a:p>
          <a:endParaRPr lang="en-GB"/>
        </a:p>
      </dgm:t>
    </dgm:pt>
    <dgm:pt modelId="{D223F045-EC06-8946-A6EC-63CE4DA5B6A7}" type="sibTrans" cxnId="{EE2CEC7D-ED96-BE4C-B0D3-F4D07053CBD4}">
      <dgm:prSet/>
      <dgm:spPr/>
      <dgm:t>
        <a:bodyPr/>
        <a:lstStyle/>
        <a:p>
          <a:endParaRPr lang="en-GB"/>
        </a:p>
      </dgm:t>
    </dgm:pt>
    <dgm:pt modelId="{D4236DDE-589E-F641-8EE4-6CCE670C0AFF}">
      <dgm:prSet/>
      <dgm:spPr/>
      <dgm:t>
        <a:bodyPr/>
        <a:lstStyle/>
        <a:p>
          <a:pPr>
            <a:lnSpc>
              <a:spcPct val="150000"/>
            </a:lnSpc>
          </a:pPr>
          <a:r>
            <a:rPr lang="en-IN" dirty="0">
              <a:latin typeface="Montserrat" pitchFamily="2" charset="77"/>
            </a:rPr>
            <a:t>If reputation score &gt; threshold → Quarantine endpoint via XDR</a:t>
          </a:r>
        </a:p>
      </dgm:t>
    </dgm:pt>
    <dgm:pt modelId="{9030ECF3-5188-6545-BBAE-4D3588A7C832}" type="parTrans" cxnId="{7D12E25F-FE5A-3F44-A85B-BBB4C0061E7C}">
      <dgm:prSet/>
      <dgm:spPr/>
      <dgm:t>
        <a:bodyPr/>
        <a:lstStyle/>
        <a:p>
          <a:endParaRPr lang="en-GB"/>
        </a:p>
      </dgm:t>
    </dgm:pt>
    <dgm:pt modelId="{03F7CE0F-10F3-DC47-AF3D-9B03F36A8589}" type="sibTrans" cxnId="{7D12E25F-FE5A-3F44-A85B-BBB4C0061E7C}">
      <dgm:prSet/>
      <dgm:spPr/>
      <dgm:t>
        <a:bodyPr/>
        <a:lstStyle/>
        <a:p>
          <a:endParaRPr lang="en-GB"/>
        </a:p>
      </dgm:t>
    </dgm:pt>
    <dgm:pt modelId="{4727ED77-7CBA-7946-940C-B61BF56D3D6A}">
      <dgm:prSet/>
      <dgm:spPr/>
      <dgm:t>
        <a:bodyPr/>
        <a:lstStyle/>
        <a:p>
          <a:pPr>
            <a:lnSpc>
              <a:spcPct val="150000"/>
            </a:lnSpc>
          </a:pPr>
          <a:r>
            <a:rPr lang="en-IN" dirty="0">
              <a:latin typeface="Montserrat" pitchFamily="2" charset="77"/>
            </a:rPr>
            <a:t>If low confidence → Assign to analyst</a:t>
          </a:r>
        </a:p>
      </dgm:t>
    </dgm:pt>
    <dgm:pt modelId="{554CA029-C0AD-6D4A-AF7E-E618AF4A0544}" type="parTrans" cxnId="{3792FF56-6B67-FE40-B8DB-D407E1ED23BD}">
      <dgm:prSet/>
      <dgm:spPr/>
      <dgm:t>
        <a:bodyPr/>
        <a:lstStyle/>
        <a:p>
          <a:endParaRPr lang="en-GB"/>
        </a:p>
      </dgm:t>
    </dgm:pt>
    <dgm:pt modelId="{75E92F93-5EEB-AD42-B309-84D93732432F}" type="sibTrans" cxnId="{3792FF56-6B67-FE40-B8DB-D407E1ED23BD}">
      <dgm:prSet/>
      <dgm:spPr/>
      <dgm:t>
        <a:bodyPr/>
        <a:lstStyle/>
        <a:p>
          <a:endParaRPr lang="en-GB"/>
        </a:p>
      </dgm:t>
    </dgm:pt>
    <dgm:pt modelId="{25DD4A2C-0C74-0149-96D2-C2EB60271DC5}">
      <dgm:prSet/>
      <dgm:spPr/>
      <dgm:t>
        <a:bodyPr/>
        <a:lstStyle/>
        <a:p>
          <a:pPr>
            <a:lnSpc>
              <a:spcPct val="150000"/>
            </a:lnSpc>
          </a:pPr>
          <a:r>
            <a:rPr lang="en-IN" b="1" dirty="0">
              <a:latin typeface="Montserrat" pitchFamily="2" charset="77"/>
            </a:rPr>
            <a:t>Notify &amp; Archive</a:t>
          </a:r>
          <a:endParaRPr lang="en-IN" dirty="0">
            <a:latin typeface="Montserrat" pitchFamily="2" charset="77"/>
          </a:endParaRPr>
        </a:p>
      </dgm:t>
    </dgm:pt>
    <dgm:pt modelId="{C6F55360-169E-1E4F-BBB4-B63097833914}" type="parTrans" cxnId="{870CCB34-2074-C14A-AF61-F4EA49AEBF97}">
      <dgm:prSet/>
      <dgm:spPr/>
      <dgm:t>
        <a:bodyPr/>
        <a:lstStyle/>
        <a:p>
          <a:endParaRPr lang="en-GB"/>
        </a:p>
      </dgm:t>
    </dgm:pt>
    <dgm:pt modelId="{0219C286-8CCE-4A4A-92A7-CDB51C5F7C6C}" type="sibTrans" cxnId="{870CCB34-2074-C14A-AF61-F4EA49AEBF97}">
      <dgm:prSet/>
      <dgm:spPr/>
      <dgm:t>
        <a:bodyPr/>
        <a:lstStyle/>
        <a:p>
          <a:endParaRPr lang="en-GB"/>
        </a:p>
      </dgm:t>
    </dgm:pt>
    <dgm:pt modelId="{E6311BC2-7BC3-184A-90B6-0AD5758ADD59}">
      <dgm:prSet/>
      <dgm:spPr/>
      <dgm:t>
        <a:bodyPr/>
        <a:lstStyle/>
        <a:p>
          <a:pPr>
            <a:lnSpc>
              <a:spcPct val="150000"/>
            </a:lnSpc>
          </a:pPr>
          <a:r>
            <a:rPr lang="en-IN" dirty="0">
              <a:latin typeface="Montserrat" pitchFamily="2" charset="77"/>
            </a:rPr>
            <a:t>Create ServiceNow ticket</a:t>
          </a:r>
        </a:p>
      </dgm:t>
    </dgm:pt>
    <dgm:pt modelId="{C2D06840-D203-E244-8755-C2A124D38720}" type="parTrans" cxnId="{D4634477-CF6A-E242-85B2-1380236F5212}">
      <dgm:prSet/>
      <dgm:spPr/>
      <dgm:t>
        <a:bodyPr/>
        <a:lstStyle/>
        <a:p>
          <a:endParaRPr lang="en-GB"/>
        </a:p>
      </dgm:t>
    </dgm:pt>
    <dgm:pt modelId="{1C670CC4-2320-E24E-8AEA-16588C5E4E6A}" type="sibTrans" cxnId="{D4634477-CF6A-E242-85B2-1380236F5212}">
      <dgm:prSet/>
      <dgm:spPr/>
      <dgm:t>
        <a:bodyPr/>
        <a:lstStyle/>
        <a:p>
          <a:endParaRPr lang="en-GB"/>
        </a:p>
      </dgm:t>
    </dgm:pt>
    <dgm:pt modelId="{0E7965F9-DB33-A54E-B3A0-93124771B47D}">
      <dgm:prSet/>
      <dgm:spPr/>
      <dgm:t>
        <a:bodyPr/>
        <a:lstStyle/>
        <a:p>
          <a:pPr>
            <a:lnSpc>
              <a:spcPct val="150000"/>
            </a:lnSpc>
          </a:pPr>
          <a:r>
            <a:rPr lang="en-IN" dirty="0">
              <a:latin typeface="Montserrat" pitchFamily="2" charset="77"/>
            </a:rPr>
            <a:t>Send SOC notification</a:t>
          </a:r>
        </a:p>
      </dgm:t>
    </dgm:pt>
    <dgm:pt modelId="{3F93898D-F9C2-6C4A-B5CD-A4246BC686FA}" type="parTrans" cxnId="{7895BAF7-E2ED-FA49-BF15-34FD6F8B750C}">
      <dgm:prSet/>
      <dgm:spPr/>
      <dgm:t>
        <a:bodyPr/>
        <a:lstStyle/>
        <a:p>
          <a:endParaRPr lang="en-GB"/>
        </a:p>
      </dgm:t>
    </dgm:pt>
    <dgm:pt modelId="{41345351-5921-ED44-AE35-1376E1D05989}" type="sibTrans" cxnId="{7895BAF7-E2ED-FA49-BF15-34FD6F8B750C}">
      <dgm:prSet/>
      <dgm:spPr/>
      <dgm:t>
        <a:bodyPr/>
        <a:lstStyle/>
        <a:p>
          <a:endParaRPr lang="en-GB"/>
        </a:p>
      </dgm:t>
    </dgm:pt>
    <dgm:pt modelId="{8B3002AD-8923-D342-BAA5-63C14E126B2A}" type="pres">
      <dgm:prSet presAssocID="{DC7F756D-62EC-684A-A68B-115D1F7D0AD3}" presName="Name0" presStyleCnt="0">
        <dgm:presLayoutVars>
          <dgm:dir/>
          <dgm:resizeHandles val="exact"/>
        </dgm:presLayoutVars>
      </dgm:prSet>
      <dgm:spPr/>
    </dgm:pt>
    <dgm:pt modelId="{1FE11DC7-E948-9547-8B15-9B6FA867E919}" type="pres">
      <dgm:prSet presAssocID="{D5387E92-7715-5745-A1A4-AE85D9779FF3}" presName="node" presStyleLbl="node1" presStyleIdx="0" presStyleCnt="6">
        <dgm:presLayoutVars>
          <dgm:bulletEnabled val="1"/>
        </dgm:presLayoutVars>
      </dgm:prSet>
      <dgm:spPr/>
    </dgm:pt>
    <dgm:pt modelId="{0BB4C874-3BD2-F249-BF81-678C31DCAEDC}" type="pres">
      <dgm:prSet presAssocID="{8BCE9FE4-CF13-1C43-8588-5ABBDBEB9BCB}" presName="sibTrans" presStyleLbl="sibTrans1D1" presStyleIdx="0" presStyleCnt="5"/>
      <dgm:spPr/>
    </dgm:pt>
    <dgm:pt modelId="{FBE1C3DE-70DC-FE4A-B791-8CA7BCEC9952}" type="pres">
      <dgm:prSet presAssocID="{8BCE9FE4-CF13-1C43-8588-5ABBDBEB9BCB}" presName="connectorText" presStyleLbl="sibTrans1D1" presStyleIdx="0" presStyleCnt="5"/>
      <dgm:spPr/>
    </dgm:pt>
    <dgm:pt modelId="{0E504F8A-230A-DF44-8AA9-486B8E90EEBE}" type="pres">
      <dgm:prSet presAssocID="{F8DA0595-363E-794C-AE3B-2E54EB8150E2}" presName="node" presStyleLbl="node1" presStyleIdx="1" presStyleCnt="6">
        <dgm:presLayoutVars>
          <dgm:bulletEnabled val="1"/>
        </dgm:presLayoutVars>
      </dgm:prSet>
      <dgm:spPr/>
    </dgm:pt>
    <dgm:pt modelId="{BFAE6776-BF6F-3548-A88F-34F6A35F887F}" type="pres">
      <dgm:prSet presAssocID="{82614F37-240C-094D-A97A-6039C8DF937C}" presName="sibTrans" presStyleLbl="sibTrans1D1" presStyleIdx="1" presStyleCnt="5"/>
      <dgm:spPr/>
    </dgm:pt>
    <dgm:pt modelId="{03E4034E-3A5E-644E-BDE2-AD9F4E56B2CA}" type="pres">
      <dgm:prSet presAssocID="{82614F37-240C-094D-A97A-6039C8DF937C}" presName="connectorText" presStyleLbl="sibTrans1D1" presStyleIdx="1" presStyleCnt="5"/>
      <dgm:spPr/>
    </dgm:pt>
    <dgm:pt modelId="{29055A7C-997C-2B46-B4C7-AC3B36BC561F}" type="pres">
      <dgm:prSet presAssocID="{81FEDD55-BDB3-3845-BFF1-3CA63AFC306D}" presName="node" presStyleLbl="node1" presStyleIdx="2" presStyleCnt="6">
        <dgm:presLayoutVars>
          <dgm:bulletEnabled val="1"/>
        </dgm:presLayoutVars>
      </dgm:prSet>
      <dgm:spPr/>
    </dgm:pt>
    <dgm:pt modelId="{97AA35F0-F1B2-1549-87EB-4F118D3A6FB8}" type="pres">
      <dgm:prSet presAssocID="{313DC2CD-39DF-8940-8170-1DA908C3D68B}" presName="sibTrans" presStyleLbl="sibTrans1D1" presStyleIdx="2" presStyleCnt="5"/>
      <dgm:spPr/>
    </dgm:pt>
    <dgm:pt modelId="{2C6BE12C-1A3D-9C4D-B734-9DED0134AEBF}" type="pres">
      <dgm:prSet presAssocID="{313DC2CD-39DF-8940-8170-1DA908C3D68B}" presName="connectorText" presStyleLbl="sibTrans1D1" presStyleIdx="2" presStyleCnt="5"/>
      <dgm:spPr/>
    </dgm:pt>
    <dgm:pt modelId="{131A4A8C-B797-B744-831C-C94C7D75E802}" type="pres">
      <dgm:prSet presAssocID="{B8E51592-592C-7245-A58A-45A2AF00CB29}" presName="node" presStyleLbl="node1" presStyleIdx="3" presStyleCnt="6">
        <dgm:presLayoutVars>
          <dgm:bulletEnabled val="1"/>
        </dgm:presLayoutVars>
      </dgm:prSet>
      <dgm:spPr/>
    </dgm:pt>
    <dgm:pt modelId="{D35F4028-06DC-1841-B547-FF25B72F336B}" type="pres">
      <dgm:prSet presAssocID="{987EC427-3DD6-1E43-83E2-A0378D7A0B3D}" presName="sibTrans" presStyleLbl="sibTrans1D1" presStyleIdx="3" presStyleCnt="5"/>
      <dgm:spPr/>
    </dgm:pt>
    <dgm:pt modelId="{B211364E-42AF-F54E-B61B-D0E1421E4E7B}" type="pres">
      <dgm:prSet presAssocID="{987EC427-3DD6-1E43-83E2-A0378D7A0B3D}" presName="connectorText" presStyleLbl="sibTrans1D1" presStyleIdx="3" presStyleCnt="5"/>
      <dgm:spPr/>
    </dgm:pt>
    <dgm:pt modelId="{4A4D4B95-1C6E-AC4C-966F-BF0D783E6064}" type="pres">
      <dgm:prSet presAssocID="{BA609942-2B33-FE48-A1CB-D2A21FA88C14}" presName="node" presStyleLbl="node1" presStyleIdx="4" presStyleCnt="6">
        <dgm:presLayoutVars>
          <dgm:bulletEnabled val="1"/>
        </dgm:presLayoutVars>
      </dgm:prSet>
      <dgm:spPr/>
    </dgm:pt>
    <dgm:pt modelId="{46376C61-A66E-5E49-A0C6-45FD11DE6B82}" type="pres">
      <dgm:prSet presAssocID="{D223F045-EC06-8946-A6EC-63CE4DA5B6A7}" presName="sibTrans" presStyleLbl="sibTrans1D1" presStyleIdx="4" presStyleCnt="5"/>
      <dgm:spPr/>
    </dgm:pt>
    <dgm:pt modelId="{E4CF3105-C63E-2E4E-AD9D-A03515A6CD57}" type="pres">
      <dgm:prSet presAssocID="{D223F045-EC06-8946-A6EC-63CE4DA5B6A7}" presName="connectorText" presStyleLbl="sibTrans1D1" presStyleIdx="4" presStyleCnt="5"/>
      <dgm:spPr/>
    </dgm:pt>
    <dgm:pt modelId="{22F54B2A-CAC5-334B-94E5-4CF7CD4F08BA}" type="pres">
      <dgm:prSet presAssocID="{25DD4A2C-0C74-0149-96D2-C2EB60271DC5}" presName="node" presStyleLbl="node1" presStyleIdx="5" presStyleCnt="6">
        <dgm:presLayoutVars>
          <dgm:bulletEnabled val="1"/>
        </dgm:presLayoutVars>
      </dgm:prSet>
      <dgm:spPr/>
    </dgm:pt>
  </dgm:ptLst>
  <dgm:cxnLst>
    <dgm:cxn modelId="{CA33E609-1EB7-D74A-8471-0CB06D28736F}" type="presOf" srcId="{49075A4A-501D-B944-A2A4-461BC1DEAF65}" destId="{131A4A8C-B797-B744-831C-C94C7D75E802}" srcOrd="0" destOrd="1" presId="urn:microsoft.com/office/officeart/2005/8/layout/bProcess3"/>
    <dgm:cxn modelId="{63365112-D0C8-754E-AB78-022AAE6AB6B8}" type="presOf" srcId="{BA609942-2B33-FE48-A1CB-D2A21FA88C14}" destId="{4A4D4B95-1C6E-AC4C-966F-BF0D783E6064}" srcOrd="0" destOrd="0" presId="urn:microsoft.com/office/officeart/2005/8/layout/bProcess3"/>
    <dgm:cxn modelId="{0C9F1423-9657-1345-A05D-343CCB0101A1}" type="presOf" srcId="{645E2F8E-8FF1-2A44-98C1-2CC91C9E35BE}" destId="{1FE11DC7-E948-9547-8B15-9B6FA867E919}" srcOrd="0" destOrd="2" presId="urn:microsoft.com/office/officeart/2005/8/layout/bProcess3"/>
    <dgm:cxn modelId="{2A302A26-BCD2-6A44-8D96-6F05E072B1B4}" type="presOf" srcId="{DC7F756D-62EC-684A-A68B-115D1F7D0AD3}" destId="{8B3002AD-8923-D342-BAA5-63C14E126B2A}" srcOrd="0" destOrd="0" presId="urn:microsoft.com/office/officeart/2005/8/layout/bProcess3"/>
    <dgm:cxn modelId="{870CCB34-2074-C14A-AF61-F4EA49AEBF97}" srcId="{DC7F756D-62EC-684A-A68B-115D1F7D0AD3}" destId="{25DD4A2C-0C74-0149-96D2-C2EB60271DC5}" srcOrd="5" destOrd="0" parTransId="{C6F55360-169E-1E4F-BBB4-B63097833914}" sibTransId="{0219C286-8CCE-4A4A-92A7-CDB51C5F7C6C}"/>
    <dgm:cxn modelId="{5843FD40-8F17-0C40-BFB5-8045AA54DF34}" type="presOf" srcId="{7D5544F1-08B0-C941-A503-676AD2AB9044}" destId="{1FE11DC7-E948-9547-8B15-9B6FA867E919}" srcOrd="0" destOrd="1" presId="urn:microsoft.com/office/officeart/2005/8/layout/bProcess3"/>
    <dgm:cxn modelId="{59B5FC42-FE06-9441-A508-1701EE24057C}" srcId="{DC7F756D-62EC-684A-A68B-115D1F7D0AD3}" destId="{B8E51592-592C-7245-A58A-45A2AF00CB29}" srcOrd="3" destOrd="0" parTransId="{FF028EFE-DECA-E449-A3F8-232E21D0945C}" sibTransId="{987EC427-3DD6-1E43-83E2-A0378D7A0B3D}"/>
    <dgm:cxn modelId="{19DA5C44-E22F-C44D-84D6-F1B7242CEB98}" type="presOf" srcId="{987EC427-3DD6-1E43-83E2-A0378D7A0B3D}" destId="{D35F4028-06DC-1841-B547-FF25B72F336B}" srcOrd="0" destOrd="0" presId="urn:microsoft.com/office/officeart/2005/8/layout/bProcess3"/>
    <dgm:cxn modelId="{35BE2947-7A78-304B-9FBC-767FD7D83BEC}" type="presOf" srcId="{313DC2CD-39DF-8940-8170-1DA908C3D68B}" destId="{97AA35F0-F1B2-1549-87EB-4F118D3A6FB8}" srcOrd="0" destOrd="0" presId="urn:microsoft.com/office/officeart/2005/8/layout/bProcess3"/>
    <dgm:cxn modelId="{5335014C-5347-EA4F-B7C6-8365AAF78110}" type="presOf" srcId="{82614F37-240C-094D-A97A-6039C8DF937C}" destId="{03E4034E-3A5E-644E-BDE2-AD9F4E56B2CA}" srcOrd="1" destOrd="0" presId="urn:microsoft.com/office/officeart/2005/8/layout/bProcess3"/>
    <dgm:cxn modelId="{226F0751-D555-EE48-989E-EA94D382D661}" type="presOf" srcId="{4727ED77-7CBA-7946-940C-B61BF56D3D6A}" destId="{4A4D4B95-1C6E-AC4C-966F-BF0D783E6064}" srcOrd="0" destOrd="2" presId="urn:microsoft.com/office/officeart/2005/8/layout/bProcess3"/>
    <dgm:cxn modelId="{3792FF56-6B67-FE40-B8DB-D407E1ED23BD}" srcId="{BA609942-2B33-FE48-A1CB-D2A21FA88C14}" destId="{4727ED77-7CBA-7946-940C-B61BF56D3D6A}" srcOrd="1" destOrd="0" parTransId="{554CA029-C0AD-6D4A-AF7E-E618AF4A0544}" sibTransId="{75E92F93-5EEB-AD42-B309-84D93732432F}"/>
    <dgm:cxn modelId="{C548DB57-B41A-FD45-B94A-61BEF24EF54D}" type="presOf" srcId="{82614F37-240C-094D-A97A-6039C8DF937C}" destId="{BFAE6776-BF6F-3548-A88F-34F6A35F887F}" srcOrd="0" destOrd="0" presId="urn:microsoft.com/office/officeart/2005/8/layout/bProcess3"/>
    <dgm:cxn modelId="{9503EF58-0F33-A143-AF24-5BF4FAB6F08B}" type="presOf" srcId="{313DC2CD-39DF-8940-8170-1DA908C3D68B}" destId="{2C6BE12C-1A3D-9C4D-B734-9DED0134AEBF}" srcOrd="1" destOrd="0" presId="urn:microsoft.com/office/officeart/2005/8/layout/bProcess3"/>
    <dgm:cxn modelId="{2EB4DC5B-45DD-1240-A53A-B93955986486}" srcId="{B8E51592-592C-7245-A58A-45A2AF00CB29}" destId="{49075A4A-501D-B944-A2A4-461BC1DEAF65}" srcOrd="0" destOrd="0" parTransId="{0692291F-3974-DF44-92FB-02DCE256D1DB}" sibTransId="{79C925A4-9F05-0A48-BF28-56DEFBAFB6F1}"/>
    <dgm:cxn modelId="{79BD415D-94FA-904D-8977-F6F20118BF02}" type="presOf" srcId="{81FEDD55-BDB3-3845-BFF1-3CA63AFC306D}" destId="{29055A7C-997C-2B46-B4C7-AC3B36BC561F}" srcOrd="0" destOrd="0" presId="urn:microsoft.com/office/officeart/2005/8/layout/bProcess3"/>
    <dgm:cxn modelId="{7D12E25F-FE5A-3F44-A85B-BBB4C0061E7C}" srcId="{BA609942-2B33-FE48-A1CB-D2A21FA88C14}" destId="{D4236DDE-589E-F641-8EE4-6CCE670C0AFF}" srcOrd="0" destOrd="0" parTransId="{9030ECF3-5188-6545-BBAE-4D3588A7C832}" sibTransId="{03F7CE0F-10F3-DC47-AF3D-9B03F36A8589}"/>
    <dgm:cxn modelId="{B5BFA865-A1CF-844D-A954-C2AA2EED1220}" type="presOf" srcId="{8BCE9FE4-CF13-1C43-8588-5ABBDBEB9BCB}" destId="{FBE1C3DE-70DC-FE4A-B791-8CA7BCEC9952}" srcOrd="1" destOrd="0" presId="urn:microsoft.com/office/officeart/2005/8/layout/bProcess3"/>
    <dgm:cxn modelId="{74425367-F862-1740-8153-6AA4C132B9C7}" srcId="{DC7F756D-62EC-684A-A68B-115D1F7D0AD3}" destId="{F8DA0595-363E-794C-AE3B-2E54EB8150E2}" srcOrd="1" destOrd="0" parTransId="{63B5A347-6411-CE41-8D16-F3EEDD75EFC8}" sibTransId="{82614F37-240C-094D-A97A-6039C8DF937C}"/>
    <dgm:cxn modelId="{9443B569-C829-9A47-91C1-7CDC7F5879DF}" type="presOf" srcId="{EE263778-B38B-E149-B100-E08FC952C7DA}" destId="{0E504F8A-230A-DF44-8AA9-486B8E90EEBE}" srcOrd="0" destOrd="1" presId="urn:microsoft.com/office/officeart/2005/8/layout/bProcess3"/>
    <dgm:cxn modelId="{34CF796D-6895-6A40-B7C1-736D5B6CF623}" type="presOf" srcId="{E6311BC2-7BC3-184A-90B6-0AD5758ADD59}" destId="{22F54B2A-CAC5-334B-94E5-4CF7CD4F08BA}" srcOrd="0" destOrd="1" presId="urn:microsoft.com/office/officeart/2005/8/layout/bProcess3"/>
    <dgm:cxn modelId="{D4634477-CF6A-E242-85B2-1380236F5212}" srcId="{25DD4A2C-0C74-0149-96D2-C2EB60271DC5}" destId="{E6311BC2-7BC3-184A-90B6-0AD5758ADD59}" srcOrd="0" destOrd="0" parTransId="{C2D06840-D203-E244-8755-C2A124D38720}" sibTransId="{1C670CC4-2320-E24E-8AEA-16588C5E4E6A}"/>
    <dgm:cxn modelId="{EE2CEC7D-ED96-BE4C-B0D3-F4D07053CBD4}" srcId="{DC7F756D-62EC-684A-A68B-115D1F7D0AD3}" destId="{BA609942-2B33-FE48-A1CB-D2A21FA88C14}" srcOrd="4" destOrd="0" parTransId="{AF228ECD-EC3F-9D44-925D-5531C03266F7}" sibTransId="{D223F045-EC06-8946-A6EC-63CE4DA5B6A7}"/>
    <dgm:cxn modelId="{D7A7BF7F-8E4A-4442-B4FA-1654F7AE326C}" type="presOf" srcId="{754A6A97-8C42-4B4B-88C4-D48CCD5C5306}" destId="{131A4A8C-B797-B744-831C-C94C7D75E802}" srcOrd="0" destOrd="2" presId="urn:microsoft.com/office/officeart/2005/8/layout/bProcess3"/>
    <dgm:cxn modelId="{03C59D84-00A7-2B4D-9261-2B9D0F1E71B5}" srcId="{D5387E92-7715-5745-A1A4-AE85D9779FF3}" destId="{645E2F8E-8FF1-2A44-98C1-2CC91C9E35BE}" srcOrd="1" destOrd="0" parTransId="{93FA0E7F-F2DE-7B42-81BA-EE2EAC3EA01D}" sibTransId="{2A32856A-E35D-D34D-B367-B5A7CA68F330}"/>
    <dgm:cxn modelId="{C2249288-ABAF-7744-B653-F304798C6F33}" srcId="{81FEDD55-BDB3-3845-BFF1-3CA63AFC306D}" destId="{CDA7BFB9-5BC6-5546-8ACA-E2CBB0EB9C6A}" srcOrd="1" destOrd="0" parTransId="{ED1DEC3A-AF01-C942-BA82-3B9F79C59177}" sibTransId="{40DEC178-99E1-CC43-B0E9-9172FC3F9B87}"/>
    <dgm:cxn modelId="{940A508E-3CD5-A149-A805-F71FEE4D1460}" type="presOf" srcId="{B8E51592-592C-7245-A58A-45A2AF00CB29}" destId="{131A4A8C-B797-B744-831C-C94C7D75E802}" srcOrd="0" destOrd="0" presId="urn:microsoft.com/office/officeart/2005/8/layout/bProcess3"/>
    <dgm:cxn modelId="{E6431092-E6C0-CF49-9F99-23A70A7AD9F3}" srcId="{F8DA0595-363E-794C-AE3B-2E54EB8150E2}" destId="{EE263778-B38B-E149-B100-E08FC952C7DA}" srcOrd="0" destOrd="0" parTransId="{48FD05C1-EEF0-0445-AA3D-37B030CA5FFF}" sibTransId="{1CDF9B94-B696-1D47-8A1A-37D7FEB8BF87}"/>
    <dgm:cxn modelId="{BC39A196-1D42-FD49-9162-AF517FA6F1B8}" type="presOf" srcId="{D4236DDE-589E-F641-8EE4-6CCE670C0AFF}" destId="{4A4D4B95-1C6E-AC4C-966F-BF0D783E6064}" srcOrd="0" destOrd="1" presId="urn:microsoft.com/office/officeart/2005/8/layout/bProcess3"/>
    <dgm:cxn modelId="{335BC5A0-1BF6-CF4E-8C9C-6349984AB408}" type="presOf" srcId="{CDA7BFB9-5BC6-5546-8ACA-E2CBB0EB9C6A}" destId="{29055A7C-997C-2B46-B4C7-AC3B36BC561F}" srcOrd="0" destOrd="2" presId="urn:microsoft.com/office/officeart/2005/8/layout/bProcess3"/>
    <dgm:cxn modelId="{86B427AB-E0EF-7D48-8360-3F6C544AAA85}" type="presOf" srcId="{D223F045-EC06-8946-A6EC-63CE4DA5B6A7}" destId="{E4CF3105-C63E-2E4E-AD9D-A03515A6CD57}" srcOrd="1" destOrd="0" presId="urn:microsoft.com/office/officeart/2005/8/layout/bProcess3"/>
    <dgm:cxn modelId="{B245F7AC-9E6E-534A-9693-001E6DAF0215}" srcId="{D5387E92-7715-5745-A1A4-AE85D9779FF3}" destId="{7D5544F1-08B0-C941-A503-676AD2AB9044}" srcOrd="0" destOrd="0" parTransId="{385ACD7A-5C0F-C445-9595-DE2C47B54A2C}" sibTransId="{D5457928-E8D4-394D-88E7-B36A89466DDE}"/>
    <dgm:cxn modelId="{69F489C2-DD3C-BD41-823E-57367A4F7862}" srcId="{DC7F756D-62EC-684A-A68B-115D1F7D0AD3}" destId="{81FEDD55-BDB3-3845-BFF1-3CA63AFC306D}" srcOrd="2" destOrd="0" parTransId="{5CE76BF5-5AAF-F745-8F82-469FEB24DC1E}" sibTransId="{313DC2CD-39DF-8940-8170-1DA908C3D68B}"/>
    <dgm:cxn modelId="{69AE71C4-521A-C44F-955C-186B36573F71}" type="presOf" srcId="{F8DA0595-363E-794C-AE3B-2E54EB8150E2}" destId="{0E504F8A-230A-DF44-8AA9-486B8E90EEBE}" srcOrd="0" destOrd="0" presId="urn:microsoft.com/office/officeart/2005/8/layout/bProcess3"/>
    <dgm:cxn modelId="{3D9A00C5-021F-E949-8B30-B57471DD1163}" type="presOf" srcId="{D223F045-EC06-8946-A6EC-63CE4DA5B6A7}" destId="{46376C61-A66E-5E49-A0C6-45FD11DE6B82}" srcOrd="0" destOrd="0" presId="urn:microsoft.com/office/officeart/2005/8/layout/bProcess3"/>
    <dgm:cxn modelId="{C10399CC-CB12-F94B-893A-4C9699C755BC}" srcId="{B8E51592-592C-7245-A58A-45A2AF00CB29}" destId="{754A6A97-8C42-4B4B-88C4-D48CCD5C5306}" srcOrd="1" destOrd="0" parTransId="{35372428-BAAD-3549-B2F8-576063731254}" sibTransId="{CCBAEC47-233B-7149-9370-C9490854450C}"/>
    <dgm:cxn modelId="{D3766DD5-F2C0-564C-9865-61E1CEE4CA4A}" type="presOf" srcId="{25DD4A2C-0C74-0149-96D2-C2EB60271DC5}" destId="{22F54B2A-CAC5-334B-94E5-4CF7CD4F08BA}" srcOrd="0" destOrd="0" presId="urn:microsoft.com/office/officeart/2005/8/layout/bProcess3"/>
    <dgm:cxn modelId="{C59C67E3-A4F6-594E-8F20-B0AA98C9068B}" type="presOf" srcId="{972CC64A-6AA7-D84B-A967-0E36CBA6FBC1}" destId="{29055A7C-997C-2B46-B4C7-AC3B36BC561F}" srcOrd="0" destOrd="1" presId="urn:microsoft.com/office/officeart/2005/8/layout/bProcess3"/>
    <dgm:cxn modelId="{9E0A06E5-2905-3D46-B3A9-017C4E8AEBE0}" type="presOf" srcId="{987EC427-3DD6-1E43-83E2-A0378D7A0B3D}" destId="{B211364E-42AF-F54E-B61B-D0E1421E4E7B}" srcOrd="1" destOrd="0" presId="urn:microsoft.com/office/officeart/2005/8/layout/bProcess3"/>
    <dgm:cxn modelId="{5503B2E5-5D11-554D-B5B1-DD42CCDD4F66}" srcId="{DC7F756D-62EC-684A-A68B-115D1F7D0AD3}" destId="{D5387E92-7715-5745-A1A4-AE85D9779FF3}" srcOrd="0" destOrd="0" parTransId="{42905387-BCB4-D24B-9171-234CE96B6D56}" sibTransId="{8BCE9FE4-CF13-1C43-8588-5ABBDBEB9BCB}"/>
    <dgm:cxn modelId="{EA2467E7-9FAD-E045-8A47-26F1113612C6}" type="presOf" srcId="{D5387E92-7715-5745-A1A4-AE85D9779FF3}" destId="{1FE11DC7-E948-9547-8B15-9B6FA867E919}" srcOrd="0" destOrd="0" presId="urn:microsoft.com/office/officeart/2005/8/layout/bProcess3"/>
    <dgm:cxn modelId="{828F73E9-6B23-B64B-AD90-056224F7C4F9}" type="presOf" srcId="{8BCE9FE4-CF13-1C43-8588-5ABBDBEB9BCB}" destId="{0BB4C874-3BD2-F249-BF81-678C31DCAEDC}" srcOrd="0" destOrd="0" presId="urn:microsoft.com/office/officeart/2005/8/layout/bProcess3"/>
    <dgm:cxn modelId="{2F191DEA-7D45-4147-B847-241A8252E5D9}" srcId="{81FEDD55-BDB3-3845-BFF1-3CA63AFC306D}" destId="{972CC64A-6AA7-D84B-A967-0E36CBA6FBC1}" srcOrd="0" destOrd="0" parTransId="{CB6C51B3-A771-EC40-B8F8-F0958165C383}" sibTransId="{5E9F9285-F992-7E49-B6BE-6880FA7BB996}"/>
    <dgm:cxn modelId="{726AE8ED-99B6-CB4F-B709-C466CA581942}" type="presOf" srcId="{0E7965F9-DB33-A54E-B3A0-93124771B47D}" destId="{22F54B2A-CAC5-334B-94E5-4CF7CD4F08BA}" srcOrd="0" destOrd="2" presId="urn:microsoft.com/office/officeart/2005/8/layout/bProcess3"/>
    <dgm:cxn modelId="{7895BAF7-E2ED-FA49-BF15-34FD6F8B750C}" srcId="{25DD4A2C-0C74-0149-96D2-C2EB60271DC5}" destId="{0E7965F9-DB33-A54E-B3A0-93124771B47D}" srcOrd="1" destOrd="0" parTransId="{3F93898D-F9C2-6C4A-B5CD-A4246BC686FA}" sibTransId="{41345351-5921-ED44-AE35-1376E1D05989}"/>
    <dgm:cxn modelId="{F510C1A2-A89D-B547-BE3A-074F33C22A17}" type="presParOf" srcId="{8B3002AD-8923-D342-BAA5-63C14E126B2A}" destId="{1FE11DC7-E948-9547-8B15-9B6FA867E919}" srcOrd="0" destOrd="0" presId="urn:microsoft.com/office/officeart/2005/8/layout/bProcess3"/>
    <dgm:cxn modelId="{A3973F6E-DCF3-014D-8FC6-35D315E0F29E}" type="presParOf" srcId="{8B3002AD-8923-D342-BAA5-63C14E126B2A}" destId="{0BB4C874-3BD2-F249-BF81-678C31DCAEDC}" srcOrd="1" destOrd="0" presId="urn:microsoft.com/office/officeart/2005/8/layout/bProcess3"/>
    <dgm:cxn modelId="{7A3DB1A2-7774-E44E-A05F-71A7DE3BF19A}" type="presParOf" srcId="{0BB4C874-3BD2-F249-BF81-678C31DCAEDC}" destId="{FBE1C3DE-70DC-FE4A-B791-8CA7BCEC9952}" srcOrd="0" destOrd="0" presId="urn:microsoft.com/office/officeart/2005/8/layout/bProcess3"/>
    <dgm:cxn modelId="{4DBD190A-9688-AA41-A830-51FFD17A17EB}" type="presParOf" srcId="{8B3002AD-8923-D342-BAA5-63C14E126B2A}" destId="{0E504F8A-230A-DF44-8AA9-486B8E90EEBE}" srcOrd="2" destOrd="0" presId="urn:microsoft.com/office/officeart/2005/8/layout/bProcess3"/>
    <dgm:cxn modelId="{E9200A46-DC21-0540-B5F8-307A53216492}" type="presParOf" srcId="{8B3002AD-8923-D342-BAA5-63C14E126B2A}" destId="{BFAE6776-BF6F-3548-A88F-34F6A35F887F}" srcOrd="3" destOrd="0" presId="urn:microsoft.com/office/officeart/2005/8/layout/bProcess3"/>
    <dgm:cxn modelId="{8E585D7E-0B35-3F44-8B4D-1AFEFEA90E6B}" type="presParOf" srcId="{BFAE6776-BF6F-3548-A88F-34F6A35F887F}" destId="{03E4034E-3A5E-644E-BDE2-AD9F4E56B2CA}" srcOrd="0" destOrd="0" presId="urn:microsoft.com/office/officeart/2005/8/layout/bProcess3"/>
    <dgm:cxn modelId="{28DE008B-9CFB-974D-BD9C-F1B02A914D35}" type="presParOf" srcId="{8B3002AD-8923-D342-BAA5-63C14E126B2A}" destId="{29055A7C-997C-2B46-B4C7-AC3B36BC561F}" srcOrd="4" destOrd="0" presId="urn:microsoft.com/office/officeart/2005/8/layout/bProcess3"/>
    <dgm:cxn modelId="{2F5EB177-E6E6-B24C-8AF3-94E02764DFC2}" type="presParOf" srcId="{8B3002AD-8923-D342-BAA5-63C14E126B2A}" destId="{97AA35F0-F1B2-1549-87EB-4F118D3A6FB8}" srcOrd="5" destOrd="0" presId="urn:microsoft.com/office/officeart/2005/8/layout/bProcess3"/>
    <dgm:cxn modelId="{AACCF12A-3E6D-1844-AC5A-33D9D89C5D1B}" type="presParOf" srcId="{97AA35F0-F1B2-1549-87EB-4F118D3A6FB8}" destId="{2C6BE12C-1A3D-9C4D-B734-9DED0134AEBF}" srcOrd="0" destOrd="0" presId="urn:microsoft.com/office/officeart/2005/8/layout/bProcess3"/>
    <dgm:cxn modelId="{88BA10EA-AC1D-F144-87BC-3D68C54294CD}" type="presParOf" srcId="{8B3002AD-8923-D342-BAA5-63C14E126B2A}" destId="{131A4A8C-B797-B744-831C-C94C7D75E802}" srcOrd="6" destOrd="0" presId="urn:microsoft.com/office/officeart/2005/8/layout/bProcess3"/>
    <dgm:cxn modelId="{8893B21D-4EE3-2841-A8DB-5E4B5E7B7A57}" type="presParOf" srcId="{8B3002AD-8923-D342-BAA5-63C14E126B2A}" destId="{D35F4028-06DC-1841-B547-FF25B72F336B}" srcOrd="7" destOrd="0" presId="urn:microsoft.com/office/officeart/2005/8/layout/bProcess3"/>
    <dgm:cxn modelId="{2D5E2A4F-FC89-3F40-8AE5-34DBA019F9CB}" type="presParOf" srcId="{D35F4028-06DC-1841-B547-FF25B72F336B}" destId="{B211364E-42AF-F54E-B61B-D0E1421E4E7B}" srcOrd="0" destOrd="0" presId="urn:microsoft.com/office/officeart/2005/8/layout/bProcess3"/>
    <dgm:cxn modelId="{FF3FFA08-7F95-604C-9EBA-213C3DF9637B}" type="presParOf" srcId="{8B3002AD-8923-D342-BAA5-63C14E126B2A}" destId="{4A4D4B95-1C6E-AC4C-966F-BF0D783E6064}" srcOrd="8" destOrd="0" presId="urn:microsoft.com/office/officeart/2005/8/layout/bProcess3"/>
    <dgm:cxn modelId="{A8E33BC4-A422-9A49-B1D2-27071F4BA8B4}" type="presParOf" srcId="{8B3002AD-8923-D342-BAA5-63C14E126B2A}" destId="{46376C61-A66E-5E49-A0C6-45FD11DE6B82}" srcOrd="9" destOrd="0" presId="urn:microsoft.com/office/officeart/2005/8/layout/bProcess3"/>
    <dgm:cxn modelId="{ACE07197-2F94-A648-9201-18B9AA4C6EAF}" type="presParOf" srcId="{46376C61-A66E-5E49-A0C6-45FD11DE6B82}" destId="{E4CF3105-C63E-2E4E-AD9D-A03515A6CD57}" srcOrd="0" destOrd="0" presId="urn:microsoft.com/office/officeart/2005/8/layout/bProcess3"/>
    <dgm:cxn modelId="{FC70BFE9-BB70-2049-9B31-4228A98A60AD}" type="presParOf" srcId="{8B3002AD-8923-D342-BAA5-63C14E126B2A}" destId="{22F54B2A-CAC5-334B-94E5-4CF7CD4F08BA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7F756D-62EC-684A-A68B-115D1F7D0AD3}" type="doc">
      <dgm:prSet loTypeId="urn:microsoft.com/office/officeart/2005/8/layout/hierarchy2" loCatId="" qsTypeId="urn:microsoft.com/office/officeart/2005/8/quickstyle/simple1" qsCatId="simple" csTypeId="urn:microsoft.com/office/officeart/2005/8/colors/accent0_3" csCatId="mainScheme" phldr="1"/>
      <dgm:spPr/>
    </dgm:pt>
    <dgm:pt modelId="{D5387E92-7715-5745-A1A4-AE85D9779FF3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GB" sz="1000" dirty="0">
              <a:latin typeface="Montserrat" pitchFamily="2" charset="77"/>
            </a:rPr>
            <a:t>Ingest Alert from XDR</a:t>
          </a:r>
        </a:p>
      </dgm:t>
    </dgm:pt>
    <dgm:pt modelId="{42905387-BCB4-D24B-9171-234CE96B6D56}" type="parTrans" cxnId="{5503B2E5-5D11-554D-B5B1-DD42CCDD4F66}">
      <dgm:prSet/>
      <dgm:spPr/>
      <dgm:t>
        <a:bodyPr/>
        <a:lstStyle/>
        <a:p>
          <a:endParaRPr lang="en-GB"/>
        </a:p>
      </dgm:t>
    </dgm:pt>
    <dgm:pt modelId="{8BCE9FE4-CF13-1C43-8588-5ABBDBEB9BCB}" type="sibTrans" cxnId="{5503B2E5-5D11-554D-B5B1-DD42CCDD4F66}">
      <dgm:prSet/>
      <dgm:spPr/>
      <dgm:t>
        <a:bodyPr/>
        <a:lstStyle/>
        <a:p>
          <a:endParaRPr lang="en-GB"/>
        </a:p>
      </dgm:t>
    </dgm:pt>
    <dgm:pt modelId="{0E7965F9-DB33-A54E-B3A0-93124771B47D}">
      <dgm:prSet custT="1"/>
      <dgm:spPr/>
      <dgm:t>
        <a:bodyPr/>
        <a:lstStyle/>
        <a:p>
          <a:pPr>
            <a:lnSpc>
              <a:spcPct val="150000"/>
            </a:lnSpc>
            <a:buNone/>
          </a:pPr>
          <a:r>
            <a:rPr lang="en-IN" sz="1000" dirty="0">
              <a:latin typeface="Montserrat" pitchFamily="2" charset="77"/>
            </a:rPr>
            <a:t>LLM Context Aware Assessment - Parse alert fields and classify type (e.g., lateral movement, malware, phishing)</a:t>
          </a:r>
        </a:p>
      </dgm:t>
    </dgm:pt>
    <dgm:pt modelId="{3F93898D-F9C2-6C4A-B5CD-A4246BC686FA}" type="parTrans" cxnId="{7895BAF7-E2ED-FA49-BF15-34FD6F8B750C}">
      <dgm:prSet/>
      <dgm:spPr/>
      <dgm:t>
        <a:bodyPr/>
        <a:lstStyle/>
        <a:p>
          <a:endParaRPr lang="en-GB"/>
        </a:p>
      </dgm:t>
    </dgm:pt>
    <dgm:pt modelId="{41345351-5921-ED44-AE35-1376E1D05989}" type="sibTrans" cxnId="{7895BAF7-E2ED-FA49-BF15-34FD6F8B750C}">
      <dgm:prSet/>
      <dgm:spPr/>
      <dgm:t>
        <a:bodyPr/>
        <a:lstStyle/>
        <a:p>
          <a:endParaRPr lang="en-GB"/>
        </a:p>
      </dgm:t>
    </dgm:pt>
    <dgm:pt modelId="{D08E613D-3CB9-A048-846B-AA7A2B028434}">
      <dgm:prSet custT="1"/>
      <dgm:spPr/>
      <dgm:t>
        <a:bodyPr/>
        <a:lstStyle/>
        <a:p>
          <a:pPr>
            <a:lnSpc>
              <a:spcPct val="150000"/>
            </a:lnSpc>
            <a:buNone/>
          </a:pPr>
          <a:r>
            <a:rPr lang="en-IN" sz="1000" dirty="0">
              <a:latin typeface="Montserrat" pitchFamily="2" charset="77"/>
            </a:rPr>
            <a:t>Agent responsible for Dynamic Tool Invocation</a:t>
          </a:r>
        </a:p>
      </dgm:t>
    </dgm:pt>
    <dgm:pt modelId="{CFAA3D37-4258-EA49-B903-ACBDC47133DF}" type="parTrans" cxnId="{CB8977F9-EA7E-6346-9F3B-69589FE77AF3}">
      <dgm:prSet/>
      <dgm:spPr/>
      <dgm:t>
        <a:bodyPr/>
        <a:lstStyle/>
        <a:p>
          <a:endParaRPr lang="en-GB"/>
        </a:p>
      </dgm:t>
    </dgm:pt>
    <dgm:pt modelId="{0AB7BEC8-608B-874C-B4CF-EBABF33AF6E0}" type="sibTrans" cxnId="{CB8977F9-EA7E-6346-9F3B-69589FE77AF3}">
      <dgm:prSet/>
      <dgm:spPr/>
      <dgm:t>
        <a:bodyPr/>
        <a:lstStyle/>
        <a:p>
          <a:endParaRPr lang="en-GB"/>
        </a:p>
      </dgm:t>
    </dgm:pt>
    <dgm:pt modelId="{D6590ADC-D6E0-2142-B99A-277B186253D7}">
      <dgm:prSet custT="1"/>
      <dgm:spPr/>
      <dgm:t>
        <a:bodyPr/>
        <a:lstStyle/>
        <a:p>
          <a:pPr>
            <a:lnSpc>
              <a:spcPct val="150000"/>
            </a:lnSpc>
            <a:buNone/>
          </a:pPr>
          <a:r>
            <a:rPr lang="en-IN" sz="1000" dirty="0" err="1">
              <a:latin typeface="Montserrat" pitchFamily="2" charset="77"/>
            </a:rPr>
            <a:t>VirusTool</a:t>
          </a:r>
          <a:r>
            <a:rPr lang="en-IN" sz="1000" dirty="0">
              <a:latin typeface="Montserrat" pitchFamily="2" charset="77"/>
            </a:rPr>
            <a:t> or </a:t>
          </a:r>
          <a:r>
            <a:rPr lang="en-IN" sz="1000" dirty="0" err="1">
              <a:latin typeface="Montserrat" pitchFamily="2" charset="77"/>
            </a:rPr>
            <a:t>AutoFocus</a:t>
          </a:r>
          <a:r>
            <a:rPr lang="en-IN" sz="1000" dirty="0">
              <a:latin typeface="Montserrat" pitchFamily="2" charset="77"/>
            </a:rPr>
            <a:t> (if hash is new)</a:t>
          </a:r>
        </a:p>
      </dgm:t>
    </dgm:pt>
    <dgm:pt modelId="{512EE157-F0EC-774F-B4D9-DEC13065BA93}" type="parTrans" cxnId="{0C5A4423-E4A6-C941-8B17-58D6816A93E7}">
      <dgm:prSet/>
      <dgm:spPr/>
      <dgm:t>
        <a:bodyPr/>
        <a:lstStyle/>
        <a:p>
          <a:endParaRPr lang="en-GB"/>
        </a:p>
      </dgm:t>
    </dgm:pt>
    <dgm:pt modelId="{FE53DC64-33F0-3240-91C7-970EC29C6C8D}" type="sibTrans" cxnId="{0C5A4423-E4A6-C941-8B17-58D6816A93E7}">
      <dgm:prSet/>
      <dgm:spPr/>
      <dgm:t>
        <a:bodyPr/>
        <a:lstStyle/>
        <a:p>
          <a:endParaRPr lang="en-GB"/>
        </a:p>
      </dgm:t>
    </dgm:pt>
    <dgm:pt modelId="{3C1E5F55-B479-4841-9C88-6291750265EF}">
      <dgm:prSet custT="1"/>
      <dgm:spPr/>
      <dgm:t>
        <a:bodyPr/>
        <a:lstStyle/>
        <a:p>
          <a:pPr>
            <a:lnSpc>
              <a:spcPct val="150000"/>
            </a:lnSpc>
            <a:buNone/>
          </a:pPr>
          <a:r>
            <a:rPr lang="en-IN" sz="1000" dirty="0">
              <a:latin typeface="Montserrat" pitchFamily="2" charset="77"/>
            </a:rPr>
            <a:t>Internal Network Log (if lateral movement suspected)</a:t>
          </a:r>
        </a:p>
      </dgm:t>
    </dgm:pt>
    <dgm:pt modelId="{2882FE2C-D1F0-844D-94B4-5077033542BE}" type="parTrans" cxnId="{D5701C65-1698-A748-B088-8B3612967BC8}">
      <dgm:prSet/>
      <dgm:spPr/>
      <dgm:t>
        <a:bodyPr/>
        <a:lstStyle/>
        <a:p>
          <a:endParaRPr lang="en-GB"/>
        </a:p>
      </dgm:t>
    </dgm:pt>
    <dgm:pt modelId="{6DD4753C-A39B-B34F-A842-46E14E1B601B}" type="sibTrans" cxnId="{D5701C65-1698-A748-B088-8B3612967BC8}">
      <dgm:prSet/>
      <dgm:spPr/>
      <dgm:t>
        <a:bodyPr/>
        <a:lstStyle/>
        <a:p>
          <a:endParaRPr lang="en-GB"/>
        </a:p>
      </dgm:t>
    </dgm:pt>
    <dgm:pt modelId="{F0D46FF7-1B67-8C44-B6DA-1AC577AF0D8D}">
      <dgm:prSet custT="1"/>
      <dgm:spPr/>
      <dgm:t>
        <a:bodyPr/>
        <a:lstStyle/>
        <a:p>
          <a:pPr>
            <a:lnSpc>
              <a:spcPct val="150000"/>
            </a:lnSpc>
            <a:buNone/>
          </a:pPr>
          <a:r>
            <a:rPr lang="en-IN" sz="1000" dirty="0">
              <a:latin typeface="Montserrat" pitchFamily="2" charset="77"/>
            </a:rPr>
            <a:t>User Identify API - Is user is high Privilege</a:t>
          </a:r>
        </a:p>
      </dgm:t>
    </dgm:pt>
    <dgm:pt modelId="{5945C82D-0017-2645-9C7B-3B6FCF691B80}" type="parTrans" cxnId="{3B6027A1-2301-264E-A88D-350905D8BFA7}">
      <dgm:prSet/>
      <dgm:spPr/>
      <dgm:t>
        <a:bodyPr/>
        <a:lstStyle/>
        <a:p>
          <a:endParaRPr lang="en-GB"/>
        </a:p>
      </dgm:t>
    </dgm:pt>
    <dgm:pt modelId="{46EC45E5-F547-D443-A0D0-D7253D2A8EFA}" type="sibTrans" cxnId="{3B6027A1-2301-264E-A88D-350905D8BFA7}">
      <dgm:prSet/>
      <dgm:spPr/>
      <dgm:t>
        <a:bodyPr/>
        <a:lstStyle/>
        <a:p>
          <a:endParaRPr lang="en-GB"/>
        </a:p>
      </dgm:t>
    </dgm:pt>
    <dgm:pt modelId="{01AD6310-5ADE-2644-8AE0-FABA09BEC391}">
      <dgm:prSet custT="1"/>
      <dgm:spPr/>
      <dgm:t>
        <a:bodyPr/>
        <a:lstStyle/>
        <a:p>
          <a:pPr>
            <a:lnSpc>
              <a:spcPct val="150000"/>
            </a:lnSpc>
            <a:buNone/>
          </a:pPr>
          <a:r>
            <a:rPr lang="en-IN" sz="1000" dirty="0">
              <a:latin typeface="Montserrat" pitchFamily="2" charset="77"/>
            </a:rPr>
            <a:t>LLM - Reason and Respond</a:t>
          </a:r>
        </a:p>
      </dgm:t>
    </dgm:pt>
    <dgm:pt modelId="{D19464BD-E46B-A045-B811-8FE4CF4DFC94}" type="parTrans" cxnId="{A806BF48-6E22-7D40-A847-1DC7AEF74E98}">
      <dgm:prSet/>
      <dgm:spPr/>
      <dgm:t>
        <a:bodyPr/>
        <a:lstStyle/>
        <a:p>
          <a:endParaRPr lang="en-GB"/>
        </a:p>
      </dgm:t>
    </dgm:pt>
    <dgm:pt modelId="{467298A4-E234-4F4F-ACB3-2A6538F43B1B}" type="sibTrans" cxnId="{A806BF48-6E22-7D40-A847-1DC7AEF74E98}">
      <dgm:prSet/>
      <dgm:spPr/>
      <dgm:t>
        <a:bodyPr/>
        <a:lstStyle/>
        <a:p>
          <a:endParaRPr lang="en-GB"/>
        </a:p>
      </dgm:t>
    </dgm:pt>
    <dgm:pt modelId="{DB2D7D0C-1092-4249-B083-FF80C6D8DC6C}">
      <dgm:prSet custT="1"/>
      <dgm:spPr/>
      <dgm:t>
        <a:bodyPr/>
        <a:lstStyle/>
        <a:p>
          <a:pPr>
            <a:lnSpc>
              <a:spcPct val="150000"/>
            </a:lnSpc>
            <a:buNone/>
          </a:pPr>
          <a:r>
            <a:rPr lang="en-IN" sz="1000" dirty="0">
              <a:latin typeface="Montserrat" pitchFamily="2" charset="77"/>
            </a:rPr>
            <a:t>Quarantine if Evidence</a:t>
          </a:r>
        </a:p>
      </dgm:t>
    </dgm:pt>
    <dgm:pt modelId="{E48AA94A-A8A0-CE4F-98D9-9AAC24550DAE}" type="parTrans" cxnId="{D1BF9DAB-E53A-6441-A6C6-202B08C0D1A7}">
      <dgm:prSet/>
      <dgm:spPr/>
      <dgm:t>
        <a:bodyPr/>
        <a:lstStyle/>
        <a:p>
          <a:endParaRPr lang="en-GB"/>
        </a:p>
      </dgm:t>
    </dgm:pt>
    <dgm:pt modelId="{7B170BA7-9EB4-EC4B-9153-37203DE0FA16}" type="sibTrans" cxnId="{D1BF9DAB-E53A-6441-A6C6-202B08C0D1A7}">
      <dgm:prSet/>
      <dgm:spPr/>
      <dgm:t>
        <a:bodyPr/>
        <a:lstStyle/>
        <a:p>
          <a:endParaRPr lang="en-GB"/>
        </a:p>
      </dgm:t>
    </dgm:pt>
    <dgm:pt modelId="{7703A8E5-8FE5-5048-B016-C902706B4E31}">
      <dgm:prSet custT="1"/>
      <dgm:spPr/>
      <dgm:t>
        <a:bodyPr/>
        <a:lstStyle/>
        <a:p>
          <a:pPr>
            <a:lnSpc>
              <a:spcPct val="150000"/>
            </a:lnSpc>
            <a:buNone/>
          </a:pPr>
          <a:r>
            <a:rPr lang="en-IN" sz="1000" dirty="0">
              <a:latin typeface="Montserrat" pitchFamily="2" charset="77"/>
            </a:rPr>
            <a:t>Escalate to Human if it involves sensitive </a:t>
          </a:r>
          <a:r>
            <a:rPr lang="en-IN" sz="1000" dirty="0" err="1">
              <a:latin typeface="Montserrat" pitchFamily="2" charset="77"/>
            </a:rPr>
            <a:t>assest</a:t>
          </a:r>
          <a:endParaRPr lang="en-IN" sz="1000" dirty="0">
            <a:latin typeface="Montserrat" pitchFamily="2" charset="77"/>
          </a:endParaRPr>
        </a:p>
      </dgm:t>
    </dgm:pt>
    <dgm:pt modelId="{785BB10F-7326-DA42-B5A1-1170268CAFF7}" type="parTrans" cxnId="{61D5AA5D-CD3A-EF40-8F87-F7C7A0B6F524}">
      <dgm:prSet/>
      <dgm:spPr/>
      <dgm:t>
        <a:bodyPr/>
        <a:lstStyle/>
        <a:p>
          <a:endParaRPr lang="en-GB"/>
        </a:p>
      </dgm:t>
    </dgm:pt>
    <dgm:pt modelId="{7E4203CA-BBE4-AB40-B738-88C8D363F20A}" type="sibTrans" cxnId="{61D5AA5D-CD3A-EF40-8F87-F7C7A0B6F524}">
      <dgm:prSet/>
      <dgm:spPr/>
      <dgm:t>
        <a:bodyPr/>
        <a:lstStyle/>
        <a:p>
          <a:endParaRPr lang="en-GB"/>
        </a:p>
      </dgm:t>
    </dgm:pt>
    <dgm:pt modelId="{E1AB1B27-863B-E74B-9EDB-A25D9B01C7AB}" type="pres">
      <dgm:prSet presAssocID="{DC7F756D-62EC-684A-A68B-115D1F7D0AD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D47B64A-F242-A54F-B8F8-D4AC1DFBB3B9}" type="pres">
      <dgm:prSet presAssocID="{D5387E92-7715-5745-A1A4-AE85D9779FF3}" presName="root1" presStyleCnt="0"/>
      <dgm:spPr/>
    </dgm:pt>
    <dgm:pt modelId="{32159A62-B513-A14C-BB1C-D034741D1CC2}" type="pres">
      <dgm:prSet presAssocID="{D5387E92-7715-5745-A1A4-AE85D9779FF3}" presName="LevelOneTextNode" presStyleLbl="node0" presStyleIdx="0" presStyleCnt="4">
        <dgm:presLayoutVars>
          <dgm:chPref val="3"/>
        </dgm:presLayoutVars>
      </dgm:prSet>
      <dgm:spPr/>
    </dgm:pt>
    <dgm:pt modelId="{FE23535D-9A24-6D40-A4A6-BCB6B2572ED9}" type="pres">
      <dgm:prSet presAssocID="{D5387E92-7715-5745-A1A4-AE85D9779FF3}" presName="level2hierChild" presStyleCnt="0"/>
      <dgm:spPr/>
    </dgm:pt>
    <dgm:pt modelId="{39D4AAFB-5892-0844-B86B-A5B9AA3DC5EB}" type="pres">
      <dgm:prSet presAssocID="{0E7965F9-DB33-A54E-B3A0-93124771B47D}" presName="root1" presStyleCnt="0"/>
      <dgm:spPr/>
    </dgm:pt>
    <dgm:pt modelId="{C306DC72-8485-A64A-B43B-8865FE4CD11A}" type="pres">
      <dgm:prSet presAssocID="{0E7965F9-DB33-A54E-B3A0-93124771B47D}" presName="LevelOneTextNode" presStyleLbl="node0" presStyleIdx="1" presStyleCnt="4" custScaleY="225103">
        <dgm:presLayoutVars>
          <dgm:chPref val="3"/>
        </dgm:presLayoutVars>
      </dgm:prSet>
      <dgm:spPr/>
    </dgm:pt>
    <dgm:pt modelId="{792468C8-6B86-7F46-AB1C-2F9BCC45A00B}" type="pres">
      <dgm:prSet presAssocID="{0E7965F9-DB33-A54E-B3A0-93124771B47D}" presName="level2hierChild" presStyleCnt="0"/>
      <dgm:spPr/>
    </dgm:pt>
    <dgm:pt modelId="{4C9C1090-73E5-A14C-8E63-E2BE46654031}" type="pres">
      <dgm:prSet presAssocID="{D08E613D-3CB9-A048-846B-AA7A2B028434}" presName="root1" presStyleCnt="0"/>
      <dgm:spPr/>
    </dgm:pt>
    <dgm:pt modelId="{3200BB27-775C-E04C-A2E3-7AEF4CC7F6A8}" type="pres">
      <dgm:prSet presAssocID="{D08E613D-3CB9-A048-846B-AA7A2B028434}" presName="LevelOneTextNode" presStyleLbl="node0" presStyleIdx="2" presStyleCnt="4">
        <dgm:presLayoutVars>
          <dgm:chPref val="3"/>
        </dgm:presLayoutVars>
      </dgm:prSet>
      <dgm:spPr/>
    </dgm:pt>
    <dgm:pt modelId="{CFCA223B-E998-2046-A6CE-50D271E4C2AC}" type="pres">
      <dgm:prSet presAssocID="{D08E613D-3CB9-A048-846B-AA7A2B028434}" presName="level2hierChild" presStyleCnt="0"/>
      <dgm:spPr/>
    </dgm:pt>
    <dgm:pt modelId="{662B7DE0-72B0-F346-B942-0727416DE135}" type="pres">
      <dgm:prSet presAssocID="{512EE157-F0EC-774F-B4D9-DEC13065BA93}" presName="conn2-1" presStyleLbl="parChTrans1D2" presStyleIdx="0" presStyleCnt="5"/>
      <dgm:spPr/>
    </dgm:pt>
    <dgm:pt modelId="{EB1B8A72-5C88-0746-B254-D87DFD07C1CB}" type="pres">
      <dgm:prSet presAssocID="{512EE157-F0EC-774F-B4D9-DEC13065BA93}" presName="connTx" presStyleLbl="parChTrans1D2" presStyleIdx="0" presStyleCnt="5"/>
      <dgm:spPr/>
    </dgm:pt>
    <dgm:pt modelId="{A1791450-5061-764D-A54D-254917E2380A}" type="pres">
      <dgm:prSet presAssocID="{D6590ADC-D6E0-2142-B99A-277B186253D7}" presName="root2" presStyleCnt="0"/>
      <dgm:spPr/>
    </dgm:pt>
    <dgm:pt modelId="{E35CB69D-7B96-074C-A741-97EACB430D15}" type="pres">
      <dgm:prSet presAssocID="{D6590ADC-D6E0-2142-B99A-277B186253D7}" presName="LevelTwoTextNode" presStyleLbl="node2" presStyleIdx="0" presStyleCnt="5">
        <dgm:presLayoutVars>
          <dgm:chPref val="3"/>
        </dgm:presLayoutVars>
      </dgm:prSet>
      <dgm:spPr/>
    </dgm:pt>
    <dgm:pt modelId="{2928BB71-0EBB-564E-886E-A7DF930BE0FC}" type="pres">
      <dgm:prSet presAssocID="{D6590ADC-D6E0-2142-B99A-277B186253D7}" presName="level3hierChild" presStyleCnt="0"/>
      <dgm:spPr/>
    </dgm:pt>
    <dgm:pt modelId="{6FB17928-749B-034D-95F9-A82D9FF2D2D1}" type="pres">
      <dgm:prSet presAssocID="{2882FE2C-D1F0-844D-94B4-5077033542BE}" presName="conn2-1" presStyleLbl="parChTrans1D2" presStyleIdx="1" presStyleCnt="5"/>
      <dgm:spPr/>
    </dgm:pt>
    <dgm:pt modelId="{376F9FF6-01FE-A549-815C-259C43A17607}" type="pres">
      <dgm:prSet presAssocID="{2882FE2C-D1F0-844D-94B4-5077033542BE}" presName="connTx" presStyleLbl="parChTrans1D2" presStyleIdx="1" presStyleCnt="5"/>
      <dgm:spPr/>
    </dgm:pt>
    <dgm:pt modelId="{3DB4B5A2-D64F-0E43-A309-11B79D977A5D}" type="pres">
      <dgm:prSet presAssocID="{3C1E5F55-B479-4841-9C88-6291750265EF}" presName="root2" presStyleCnt="0"/>
      <dgm:spPr/>
    </dgm:pt>
    <dgm:pt modelId="{762C8158-7DA2-5B49-BED8-16E22462BEDC}" type="pres">
      <dgm:prSet presAssocID="{3C1E5F55-B479-4841-9C88-6291750265EF}" presName="LevelTwoTextNode" presStyleLbl="node2" presStyleIdx="1" presStyleCnt="5">
        <dgm:presLayoutVars>
          <dgm:chPref val="3"/>
        </dgm:presLayoutVars>
      </dgm:prSet>
      <dgm:spPr/>
    </dgm:pt>
    <dgm:pt modelId="{B9245D82-5138-DA4D-9B4F-8754A1853D1B}" type="pres">
      <dgm:prSet presAssocID="{3C1E5F55-B479-4841-9C88-6291750265EF}" presName="level3hierChild" presStyleCnt="0"/>
      <dgm:spPr/>
    </dgm:pt>
    <dgm:pt modelId="{80CE2854-AB9B-7E49-83B3-1076387B70AA}" type="pres">
      <dgm:prSet presAssocID="{5945C82D-0017-2645-9C7B-3B6FCF691B80}" presName="conn2-1" presStyleLbl="parChTrans1D2" presStyleIdx="2" presStyleCnt="5"/>
      <dgm:spPr/>
    </dgm:pt>
    <dgm:pt modelId="{67F2D81A-94F8-BE4F-B153-621CC6D8DDF9}" type="pres">
      <dgm:prSet presAssocID="{5945C82D-0017-2645-9C7B-3B6FCF691B80}" presName="connTx" presStyleLbl="parChTrans1D2" presStyleIdx="2" presStyleCnt="5"/>
      <dgm:spPr/>
    </dgm:pt>
    <dgm:pt modelId="{52037762-C8FA-924A-B48E-00F019D3CB8A}" type="pres">
      <dgm:prSet presAssocID="{F0D46FF7-1B67-8C44-B6DA-1AC577AF0D8D}" presName="root2" presStyleCnt="0"/>
      <dgm:spPr/>
    </dgm:pt>
    <dgm:pt modelId="{DFFA338D-E598-4946-8F87-572F7E89FBF7}" type="pres">
      <dgm:prSet presAssocID="{F0D46FF7-1B67-8C44-B6DA-1AC577AF0D8D}" presName="LevelTwoTextNode" presStyleLbl="node2" presStyleIdx="2" presStyleCnt="5">
        <dgm:presLayoutVars>
          <dgm:chPref val="3"/>
        </dgm:presLayoutVars>
      </dgm:prSet>
      <dgm:spPr/>
    </dgm:pt>
    <dgm:pt modelId="{BD2CC2A3-EAAC-8B47-9519-4CEF31DF9833}" type="pres">
      <dgm:prSet presAssocID="{F0D46FF7-1B67-8C44-B6DA-1AC577AF0D8D}" presName="level3hierChild" presStyleCnt="0"/>
      <dgm:spPr/>
    </dgm:pt>
    <dgm:pt modelId="{82F23B65-5A5D-424E-93E4-56ADA827B3C5}" type="pres">
      <dgm:prSet presAssocID="{01AD6310-5ADE-2644-8AE0-FABA09BEC391}" presName="root1" presStyleCnt="0"/>
      <dgm:spPr/>
    </dgm:pt>
    <dgm:pt modelId="{A2810D3B-5051-6544-B3D0-A95F14C137D0}" type="pres">
      <dgm:prSet presAssocID="{01AD6310-5ADE-2644-8AE0-FABA09BEC391}" presName="LevelOneTextNode" presStyleLbl="node0" presStyleIdx="3" presStyleCnt="4">
        <dgm:presLayoutVars>
          <dgm:chPref val="3"/>
        </dgm:presLayoutVars>
      </dgm:prSet>
      <dgm:spPr/>
    </dgm:pt>
    <dgm:pt modelId="{AACE8F62-F4AE-F04A-A586-08F237AC1D54}" type="pres">
      <dgm:prSet presAssocID="{01AD6310-5ADE-2644-8AE0-FABA09BEC391}" presName="level2hierChild" presStyleCnt="0"/>
      <dgm:spPr/>
    </dgm:pt>
    <dgm:pt modelId="{176B134A-FABD-394B-BF14-50EE51369EF6}" type="pres">
      <dgm:prSet presAssocID="{E48AA94A-A8A0-CE4F-98D9-9AAC24550DAE}" presName="conn2-1" presStyleLbl="parChTrans1D2" presStyleIdx="3" presStyleCnt="5"/>
      <dgm:spPr/>
    </dgm:pt>
    <dgm:pt modelId="{5EDE19B9-D948-AA42-8F3A-CCCFF51789B6}" type="pres">
      <dgm:prSet presAssocID="{E48AA94A-A8A0-CE4F-98D9-9AAC24550DAE}" presName="connTx" presStyleLbl="parChTrans1D2" presStyleIdx="3" presStyleCnt="5"/>
      <dgm:spPr/>
    </dgm:pt>
    <dgm:pt modelId="{43E4A17C-A734-2842-AE72-023709F7F779}" type="pres">
      <dgm:prSet presAssocID="{DB2D7D0C-1092-4249-B083-FF80C6D8DC6C}" presName="root2" presStyleCnt="0"/>
      <dgm:spPr/>
    </dgm:pt>
    <dgm:pt modelId="{A76F696B-A864-284B-9940-D80C3F86990E}" type="pres">
      <dgm:prSet presAssocID="{DB2D7D0C-1092-4249-B083-FF80C6D8DC6C}" presName="LevelTwoTextNode" presStyleLbl="node2" presStyleIdx="3" presStyleCnt="5">
        <dgm:presLayoutVars>
          <dgm:chPref val="3"/>
        </dgm:presLayoutVars>
      </dgm:prSet>
      <dgm:spPr/>
    </dgm:pt>
    <dgm:pt modelId="{F322647F-E93A-F445-9708-FF4D2C1EDBCF}" type="pres">
      <dgm:prSet presAssocID="{DB2D7D0C-1092-4249-B083-FF80C6D8DC6C}" presName="level3hierChild" presStyleCnt="0"/>
      <dgm:spPr/>
    </dgm:pt>
    <dgm:pt modelId="{9B155F11-1A71-5E4F-8957-BE694311E62E}" type="pres">
      <dgm:prSet presAssocID="{785BB10F-7326-DA42-B5A1-1170268CAFF7}" presName="conn2-1" presStyleLbl="parChTrans1D2" presStyleIdx="4" presStyleCnt="5"/>
      <dgm:spPr/>
    </dgm:pt>
    <dgm:pt modelId="{79F9AB76-8BF8-F04A-9811-4F252921CF72}" type="pres">
      <dgm:prSet presAssocID="{785BB10F-7326-DA42-B5A1-1170268CAFF7}" presName="connTx" presStyleLbl="parChTrans1D2" presStyleIdx="4" presStyleCnt="5"/>
      <dgm:spPr/>
    </dgm:pt>
    <dgm:pt modelId="{EB81E71A-7039-6341-BD06-046A18F01721}" type="pres">
      <dgm:prSet presAssocID="{7703A8E5-8FE5-5048-B016-C902706B4E31}" presName="root2" presStyleCnt="0"/>
      <dgm:spPr/>
    </dgm:pt>
    <dgm:pt modelId="{0123F6CA-EC62-EC46-90AB-3E5F3B3F4ECA}" type="pres">
      <dgm:prSet presAssocID="{7703A8E5-8FE5-5048-B016-C902706B4E31}" presName="LevelTwoTextNode" presStyleLbl="node2" presStyleIdx="4" presStyleCnt="5">
        <dgm:presLayoutVars>
          <dgm:chPref val="3"/>
        </dgm:presLayoutVars>
      </dgm:prSet>
      <dgm:spPr/>
    </dgm:pt>
    <dgm:pt modelId="{A20FA5CD-D1D2-9F4F-8C0D-41FD3159427C}" type="pres">
      <dgm:prSet presAssocID="{7703A8E5-8FE5-5048-B016-C902706B4E31}" presName="level3hierChild" presStyleCnt="0"/>
      <dgm:spPr/>
    </dgm:pt>
  </dgm:ptLst>
  <dgm:cxnLst>
    <dgm:cxn modelId="{573BB60A-94A8-7F4E-908D-792274035358}" type="presOf" srcId="{0E7965F9-DB33-A54E-B3A0-93124771B47D}" destId="{C306DC72-8485-A64A-B43B-8865FE4CD11A}" srcOrd="0" destOrd="0" presId="urn:microsoft.com/office/officeart/2005/8/layout/hierarchy2"/>
    <dgm:cxn modelId="{76723A19-2023-C948-8AEF-2C403814ADDD}" type="presOf" srcId="{D08E613D-3CB9-A048-846B-AA7A2B028434}" destId="{3200BB27-775C-E04C-A2E3-7AEF4CC7F6A8}" srcOrd="0" destOrd="0" presId="urn:microsoft.com/office/officeart/2005/8/layout/hierarchy2"/>
    <dgm:cxn modelId="{0C5A4423-E4A6-C941-8B17-58D6816A93E7}" srcId="{D08E613D-3CB9-A048-846B-AA7A2B028434}" destId="{D6590ADC-D6E0-2142-B99A-277B186253D7}" srcOrd="0" destOrd="0" parTransId="{512EE157-F0EC-774F-B4D9-DEC13065BA93}" sibTransId="{FE53DC64-33F0-3240-91C7-970EC29C6C8D}"/>
    <dgm:cxn modelId="{6EDB582E-7D23-2A4C-BDB3-D34090F05FBB}" type="presOf" srcId="{DC7F756D-62EC-684A-A68B-115D1F7D0AD3}" destId="{E1AB1B27-863B-E74B-9EDB-A25D9B01C7AB}" srcOrd="0" destOrd="0" presId="urn:microsoft.com/office/officeart/2005/8/layout/hierarchy2"/>
    <dgm:cxn modelId="{DD225E43-40BE-B248-840F-202C33F5E66C}" type="presOf" srcId="{DB2D7D0C-1092-4249-B083-FF80C6D8DC6C}" destId="{A76F696B-A864-284B-9940-D80C3F86990E}" srcOrd="0" destOrd="0" presId="urn:microsoft.com/office/officeart/2005/8/layout/hierarchy2"/>
    <dgm:cxn modelId="{A806BF48-6E22-7D40-A847-1DC7AEF74E98}" srcId="{DC7F756D-62EC-684A-A68B-115D1F7D0AD3}" destId="{01AD6310-5ADE-2644-8AE0-FABA09BEC391}" srcOrd="3" destOrd="0" parTransId="{D19464BD-E46B-A045-B811-8FE4CF4DFC94}" sibTransId="{467298A4-E234-4F4F-ACB3-2A6538F43B1B}"/>
    <dgm:cxn modelId="{61D5AA5D-CD3A-EF40-8F87-F7C7A0B6F524}" srcId="{01AD6310-5ADE-2644-8AE0-FABA09BEC391}" destId="{7703A8E5-8FE5-5048-B016-C902706B4E31}" srcOrd="1" destOrd="0" parTransId="{785BB10F-7326-DA42-B5A1-1170268CAFF7}" sibTransId="{7E4203CA-BBE4-AB40-B738-88C8D363F20A}"/>
    <dgm:cxn modelId="{D5701C65-1698-A748-B088-8B3612967BC8}" srcId="{D08E613D-3CB9-A048-846B-AA7A2B028434}" destId="{3C1E5F55-B479-4841-9C88-6291750265EF}" srcOrd="1" destOrd="0" parTransId="{2882FE2C-D1F0-844D-94B4-5077033542BE}" sibTransId="{6DD4753C-A39B-B34F-A842-46E14E1B601B}"/>
    <dgm:cxn modelId="{8386EA66-862B-2F47-BC53-96B38B03C6F4}" type="presOf" srcId="{2882FE2C-D1F0-844D-94B4-5077033542BE}" destId="{6FB17928-749B-034D-95F9-A82D9FF2D2D1}" srcOrd="0" destOrd="0" presId="urn:microsoft.com/office/officeart/2005/8/layout/hierarchy2"/>
    <dgm:cxn modelId="{7E6F6569-3FD1-6F4C-B28B-B174FB96048C}" type="presOf" srcId="{7703A8E5-8FE5-5048-B016-C902706B4E31}" destId="{0123F6CA-EC62-EC46-90AB-3E5F3B3F4ECA}" srcOrd="0" destOrd="0" presId="urn:microsoft.com/office/officeart/2005/8/layout/hierarchy2"/>
    <dgm:cxn modelId="{20AFDD6C-EC41-4F44-B3C9-423553ED7F8E}" type="presOf" srcId="{3C1E5F55-B479-4841-9C88-6291750265EF}" destId="{762C8158-7DA2-5B49-BED8-16E22462BEDC}" srcOrd="0" destOrd="0" presId="urn:microsoft.com/office/officeart/2005/8/layout/hierarchy2"/>
    <dgm:cxn modelId="{AFBA8F84-8C88-E345-8609-447552769F26}" type="presOf" srcId="{D5387E92-7715-5745-A1A4-AE85D9779FF3}" destId="{32159A62-B513-A14C-BB1C-D034741D1CC2}" srcOrd="0" destOrd="0" presId="urn:microsoft.com/office/officeart/2005/8/layout/hierarchy2"/>
    <dgm:cxn modelId="{F253078A-FFFF-AF4C-945F-14EABCF213F5}" type="presOf" srcId="{5945C82D-0017-2645-9C7B-3B6FCF691B80}" destId="{67F2D81A-94F8-BE4F-B153-621CC6D8DDF9}" srcOrd="1" destOrd="0" presId="urn:microsoft.com/office/officeart/2005/8/layout/hierarchy2"/>
    <dgm:cxn modelId="{4C17D29E-4063-3647-9C79-256E76D161EC}" type="presOf" srcId="{E48AA94A-A8A0-CE4F-98D9-9AAC24550DAE}" destId="{176B134A-FABD-394B-BF14-50EE51369EF6}" srcOrd="0" destOrd="0" presId="urn:microsoft.com/office/officeart/2005/8/layout/hierarchy2"/>
    <dgm:cxn modelId="{3B6027A1-2301-264E-A88D-350905D8BFA7}" srcId="{D08E613D-3CB9-A048-846B-AA7A2B028434}" destId="{F0D46FF7-1B67-8C44-B6DA-1AC577AF0D8D}" srcOrd="2" destOrd="0" parTransId="{5945C82D-0017-2645-9C7B-3B6FCF691B80}" sibTransId="{46EC45E5-F547-D443-A0D0-D7253D2A8EFA}"/>
    <dgm:cxn modelId="{8D46D8A1-6F25-104E-9961-CDD191D65479}" type="presOf" srcId="{01AD6310-5ADE-2644-8AE0-FABA09BEC391}" destId="{A2810D3B-5051-6544-B3D0-A95F14C137D0}" srcOrd="0" destOrd="0" presId="urn:microsoft.com/office/officeart/2005/8/layout/hierarchy2"/>
    <dgm:cxn modelId="{97866FA3-0962-7C4C-B084-30A4904E34E0}" type="presOf" srcId="{2882FE2C-D1F0-844D-94B4-5077033542BE}" destId="{376F9FF6-01FE-A549-815C-259C43A17607}" srcOrd="1" destOrd="0" presId="urn:microsoft.com/office/officeart/2005/8/layout/hierarchy2"/>
    <dgm:cxn modelId="{D1BF9DAB-E53A-6441-A6C6-202B08C0D1A7}" srcId="{01AD6310-5ADE-2644-8AE0-FABA09BEC391}" destId="{DB2D7D0C-1092-4249-B083-FF80C6D8DC6C}" srcOrd="0" destOrd="0" parTransId="{E48AA94A-A8A0-CE4F-98D9-9AAC24550DAE}" sibTransId="{7B170BA7-9EB4-EC4B-9153-37203DE0FA16}"/>
    <dgm:cxn modelId="{0AE1BDC5-C467-544B-9802-95309D85234D}" type="presOf" srcId="{E48AA94A-A8A0-CE4F-98D9-9AAC24550DAE}" destId="{5EDE19B9-D948-AA42-8F3A-CCCFF51789B6}" srcOrd="1" destOrd="0" presId="urn:microsoft.com/office/officeart/2005/8/layout/hierarchy2"/>
    <dgm:cxn modelId="{5672D7C6-24F1-8A40-AB3C-6EFD7383494C}" type="presOf" srcId="{D6590ADC-D6E0-2142-B99A-277B186253D7}" destId="{E35CB69D-7B96-074C-A741-97EACB430D15}" srcOrd="0" destOrd="0" presId="urn:microsoft.com/office/officeart/2005/8/layout/hierarchy2"/>
    <dgm:cxn modelId="{DE6A8BCF-DDEB-F94C-A0F4-430A7A54C08F}" type="presOf" srcId="{785BB10F-7326-DA42-B5A1-1170268CAFF7}" destId="{79F9AB76-8BF8-F04A-9811-4F252921CF72}" srcOrd="1" destOrd="0" presId="urn:microsoft.com/office/officeart/2005/8/layout/hierarchy2"/>
    <dgm:cxn modelId="{6E30BBD5-4B9D-0B43-A086-A0E1D4C3A09A}" type="presOf" srcId="{512EE157-F0EC-774F-B4D9-DEC13065BA93}" destId="{662B7DE0-72B0-F346-B942-0727416DE135}" srcOrd="0" destOrd="0" presId="urn:microsoft.com/office/officeart/2005/8/layout/hierarchy2"/>
    <dgm:cxn modelId="{5503B2E5-5D11-554D-B5B1-DD42CCDD4F66}" srcId="{DC7F756D-62EC-684A-A68B-115D1F7D0AD3}" destId="{D5387E92-7715-5745-A1A4-AE85D9779FF3}" srcOrd="0" destOrd="0" parTransId="{42905387-BCB4-D24B-9171-234CE96B6D56}" sibTransId="{8BCE9FE4-CF13-1C43-8588-5ABBDBEB9BCB}"/>
    <dgm:cxn modelId="{5A07FFE8-BC9F-2349-9F7B-A81FCFCBDF9C}" type="presOf" srcId="{F0D46FF7-1B67-8C44-B6DA-1AC577AF0D8D}" destId="{DFFA338D-E598-4946-8F87-572F7E89FBF7}" srcOrd="0" destOrd="0" presId="urn:microsoft.com/office/officeart/2005/8/layout/hierarchy2"/>
    <dgm:cxn modelId="{49BF12F0-9820-C24F-A44A-FE259C9E4568}" type="presOf" srcId="{5945C82D-0017-2645-9C7B-3B6FCF691B80}" destId="{80CE2854-AB9B-7E49-83B3-1076387B70AA}" srcOrd="0" destOrd="0" presId="urn:microsoft.com/office/officeart/2005/8/layout/hierarchy2"/>
    <dgm:cxn modelId="{F0AE70F5-0136-7E4B-9153-2F245409E264}" type="presOf" srcId="{785BB10F-7326-DA42-B5A1-1170268CAFF7}" destId="{9B155F11-1A71-5E4F-8957-BE694311E62E}" srcOrd="0" destOrd="0" presId="urn:microsoft.com/office/officeart/2005/8/layout/hierarchy2"/>
    <dgm:cxn modelId="{7895BAF7-E2ED-FA49-BF15-34FD6F8B750C}" srcId="{DC7F756D-62EC-684A-A68B-115D1F7D0AD3}" destId="{0E7965F9-DB33-A54E-B3A0-93124771B47D}" srcOrd="1" destOrd="0" parTransId="{3F93898D-F9C2-6C4A-B5CD-A4246BC686FA}" sibTransId="{41345351-5921-ED44-AE35-1376E1D05989}"/>
    <dgm:cxn modelId="{CB8977F9-EA7E-6346-9F3B-69589FE77AF3}" srcId="{DC7F756D-62EC-684A-A68B-115D1F7D0AD3}" destId="{D08E613D-3CB9-A048-846B-AA7A2B028434}" srcOrd="2" destOrd="0" parTransId="{CFAA3D37-4258-EA49-B903-ACBDC47133DF}" sibTransId="{0AB7BEC8-608B-874C-B4CF-EBABF33AF6E0}"/>
    <dgm:cxn modelId="{5A34E7FA-3A05-4F47-9E4D-4BF5240F9340}" type="presOf" srcId="{512EE157-F0EC-774F-B4D9-DEC13065BA93}" destId="{EB1B8A72-5C88-0746-B254-D87DFD07C1CB}" srcOrd="1" destOrd="0" presId="urn:microsoft.com/office/officeart/2005/8/layout/hierarchy2"/>
    <dgm:cxn modelId="{B2A71DEC-4D94-5945-B2AF-2BF32AFC62DA}" type="presParOf" srcId="{E1AB1B27-863B-E74B-9EDB-A25D9B01C7AB}" destId="{0D47B64A-F242-A54F-B8F8-D4AC1DFBB3B9}" srcOrd="0" destOrd="0" presId="urn:microsoft.com/office/officeart/2005/8/layout/hierarchy2"/>
    <dgm:cxn modelId="{2A557FD1-5C9A-274C-81D3-CCC2971C3310}" type="presParOf" srcId="{0D47B64A-F242-A54F-B8F8-D4AC1DFBB3B9}" destId="{32159A62-B513-A14C-BB1C-D034741D1CC2}" srcOrd="0" destOrd="0" presId="urn:microsoft.com/office/officeart/2005/8/layout/hierarchy2"/>
    <dgm:cxn modelId="{3D352C9A-49B5-CD4A-9F89-FE49BC74FE1E}" type="presParOf" srcId="{0D47B64A-F242-A54F-B8F8-D4AC1DFBB3B9}" destId="{FE23535D-9A24-6D40-A4A6-BCB6B2572ED9}" srcOrd="1" destOrd="0" presId="urn:microsoft.com/office/officeart/2005/8/layout/hierarchy2"/>
    <dgm:cxn modelId="{2235AC40-16C7-8140-8B3E-9CB2F9C5084B}" type="presParOf" srcId="{E1AB1B27-863B-E74B-9EDB-A25D9B01C7AB}" destId="{39D4AAFB-5892-0844-B86B-A5B9AA3DC5EB}" srcOrd="1" destOrd="0" presId="urn:microsoft.com/office/officeart/2005/8/layout/hierarchy2"/>
    <dgm:cxn modelId="{A3FD4712-23F6-0E4F-B18A-CD9C11D3D0F4}" type="presParOf" srcId="{39D4AAFB-5892-0844-B86B-A5B9AA3DC5EB}" destId="{C306DC72-8485-A64A-B43B-8865FE4CD11A}" srcOrd="0" destOrd="0" presId="urn:microsoft.com/office/officeart/2005/8/layout/hierarchy2"/>
    <dgm:cxn modelId="{56C3B5D4-C4FA-FB48-826A-C408B11B2B28}" type="presParOf" srcId="{39D4AAFB-5892-0844-B86B-A5B9AA3DC5EB}" destId="{792468C8-6B86-7F46-AB1C-2F9BCC45A00B}" srcOrd="1" destOrd="0" presId="urn:microsoft.com/office/officeart/2005/8/layout/hierarchy2"/>
    <dgm:cxn modelId="{69F16AC3-3FAC-0A42-B0AD-7CE643F87588}" type="presParOf" srcId="{E1AB1B27-863B-E74B-9EDB-A25D9B01C7AB}" destId="{4C9C1090-73E5-A14C-8E63-E2BE46654031}" srcOrd="2" destOrd="0" presId="urn:microsoft.com/office/officeart/2005/8/layout/hierarchy2"/>
    <dgm:cxn modelId="{29F7D974-F11B-5443-9412-C5E0B1C497DB}" type="presParOf" srcId="{4C9C1090-73E5-A14C-8E63-E2BE46654031}" destId="{3200BB27-775C-E04C-A2E3-7AEF4CC7F6A8}" srcOrd="0" destOrd="0" presId="urn:microsoft.com/office/officeart/2005/8/layout/hierarchy2"/>
    <dgm:cxn modelId="{A4077EEB-5753-C446-996A-22F2396435BA}" type="presParOf" srcId="{4C9C1090-73E5-A14C-8E63-E2BE46654031}" destId="{CFCA223B-E998-2046-A6CE-50D271E4C2AC}" srcOrd="1" destOrd="0" presId="urn:microsoft.com/office/officeart/2005/8/layout/hierarchy2"/>
    <dgm:cxn modelId="{C8FFD68A-EFBF-3D41-A72B-23B66D5B5385}" type="presParOf" srcId="{CFCA223B-E998-2046-A6CE-50D271E4C2AC}" destId="{662B7DE0-72B0-F346-B942-0727416DE135}" srcOrd="0" destOrd="0" presId="urn:microsoft.com/office/officeart/2005/8/layout/hierarchy2"/>
    <dgm:cxn modelId="{202B411F-EE6A-7D4D-AAB5-6A657DD05F7D}" type="presParOf" srcId="{662B7DE0-72B0-F346-B942-0727416DE135}" destId="{EB1B8A72-5C88-0746-B254-D87DFD07C1CB}" srcOrd="0" destOrd="0" presId="urn:microsoft.com/office/officeart/2005/8/layout/hierarchy2"/>
    <dgm:cxn modelId="{7EB48878-91FD-8F48-85B1-262660005C4F}" type="presParOf" srcId="{CFCA223B-E998-2046-A6CE-50D271E4C2AC}" destId="{A1791450-5061-764D-A54D-254917E2380A}" srcOrd="1" destOrd="0" presId="urn:microsoft.com/office/officeart/2005/8/layout/hierarchy2"/>
    <dgm:cxn modelId="{32CC4AD7-06D3-9A40-BCF9-BAD7F491ED4C}" type="presParOf" srcId="{A1791450-5061-764D-A54D-254917E2380A}" destId="{E35CB69D-7B96-074C-A741-97EACB430D15}" srcOrd="0" destOrd="0" presId="urn:microsoft.com/office/officeart/2005/8/layout/hierarchy2"/>
    <dgm:cxn modelId="{1703D8AC-5150-1340-A754-77D85F52F671}" type="presParOf" srcId="{A1791450-5061-764D-A54D-254917E2380A}" destId="{2928BB71-0EBB-564E-886E-A7DF930BE0FC}" srcOrd="1" destOrd="0" presId="urn:microsoft.com/office/officeart/2005/8/layout/hierarchy2"/>
    <dgm:cxn modelId="{15B18676-FF6C-354A-97D9-6362106594D3}" type="presParOf" srcId="{CFCA223B-E998-2046-A6CE-50D271E4C2AC}" destId="{6FB17928-749B-034D-95F9-A82D9FF2D2D1}" srcOrd="2" destOrd="0" presId="urn:microsoft.com/office/officeart/2005/8/layout/hierarchy2"/>
    <dgm:cxn modelId="{8FF75D76-1345-CB48-91F6-F57C2649DA19}" type="presParOf" srcId="{6FB17928-749B-034D-95F9-A82D9FF2D2D1}" destId="{376F9FF6-01FE-A549-815C-259C43A17607}" srcOrd="0" destOrd="0" presId="urn:microsoft.com/office/officeart/2005/8/layout/hierarchy2"/>
    <dgm:cxn modelId="{F572D2F6-8B6A-1A47-9D66-56947E625490}" type="presParOf" srcId="{CFCA223B-E998-2046-A6CE-50D271E4C2AC}" destId="{3DB4B5A2-D64F-0E43-A309-11B79D977A5D}" srcOrd="3" destOrd="0" presId="urn:microsoft.com/office/officeart/2005/8/layout/hierarchy2"/>
    <dgm:cxn modelId="{08DADD7F-E256-9A4D-91D3-B038018EC81C}" type="presParOf" srcId="{3DB4B5A2-D64F-0E43-A309-11B79D977A5D}" destId="{762C8158-7DA2-5B49-BED8-16E22462BEDC}" srcOrd="0" destOrd="0" presId="urn:microsoft.com/office/officeart/2005/8/layout/hierarchy2"/>
    <dgm:cxn modelId="{8C8FB91A-2B04-5D42-8E8D-2DF1B6E73E43}" type="presParOf" srcId="{3DB4B5A2-D64F-0E43-A309-11B79D977A5D}" destId="{B9245D82-5138-DA4D-9B4F-8754A1853D1B}" srcOrd="1" destOrd="0" presId="urn:microsoft.com/office/officeart/2005/8/layout/hierarchy2"/>
    <dgm:cxn modelId="{5DA8B75A-CC14-9D4E-B964-086DFFC504B8}" type="presParOf" srcId="{CFCA223B-E998-2046-A6CE-50D271E4C2AC}" destId="{80CE2854-AB9B-7E49-83B3-1076387B70AA}" srcOrd="4" destOrd="0" presId="urn:microsoft.com/office/officeart/2005/8/layout/hierarchy2"/>
    <dgm:cxn modelId="{AB1AB5B5-8D30-0A4A-BFD7-A672BEF9C46A}" type="presParOf" srcId="{80CE2854-AB9B-7E49-83B3-1076387B70AA}" destId="{67F2D81A-94F8-BE4F-B153-621CC6D8DDF9}" srcOrd="0" destOrd="0" presId="urn:microsoft.com/office/officeart/2005/8/layout/hierarchy2"/>
    <dgm:cxn modelId="{A972741F-BB0E-1B49-A539-6569ADBF1A64}" type="presParOf" srcId="{CFCA223B-E998-2046-A6CE-50D271E4C2AC}" destId="{52037762-C8FA-924A-B48E-00F019D3CB8A}" srcOrd="5" destOrd="0" presId="urn:microsoft.com/office/officeart/2005/8/layout/hierarchy2"/>
    <dgm:cxn modelId="{EFF6A0CB-DB1A-0645-8635-E0001841A834}" type="presParOf" srcId="{52037762-C8FA-924A-B48E-00F019D3CB8A}" destId="{DFFA338D-E598-4946-8F87-572F7E89FBF7}" srcOrd="0" destOrd="0" presId="urn:microsoft.com/office/officeart/2005/8/layout/hierarchy2"/>
    <dgm:cxn modelId="{B6C065D9-C76B-7540-ADAD-4023ED7FD67A}" type="presParOf" srcId="{52037762-C8FA-924A-B48E-00F019D3CB8A}" destId="{BD2CC2A3-EAAC-8B47-9519-4CEF31DF9833}" srcOrd="1" destOrd="0" presId="urn:microsoft.com/office/officeart/2005/8/layout/hierarchy2"/>
    <dgm:cxn modelId="{9A626BCE-5411-3747-B9DC-E6862E0D1F5A}" type="presParOf" srcId="{E1AB1B27-863B-E74B-9EDB-A25D9B01C7AB}" destId="{82F23B65-5A5D-424E-93E4-56ADA827B3C5}" srcOrd="3" destOrd="0" presId="urn:microsoft.com/office/officeart/2005/8/layout/hierarchy2"/>
    <dgm:cxn modelId="{12F2DF3B-F707-0948-BB04-FF2E670C7808}" type="presParOf" srcId="{82F23B65-5A5D-424E-93E4-56ADA827B3C5}" destId="{A2810D3B-5051-6544-B3D0-A95F14C137D0}" srcOrd="0" destOrd="0" presId="urn:microsoft.com/office/officeart/2005/8/layout/hierarchy2"/>
    <dgm:cxn modelId="{ED4659AF-1D35-6246-BF44-D28E70AC43D6}" type="presParOf" srcId="{82F23B65-5A5D-424E-93E4-56ADA827B3C5}" destId="{AACE8F62-F4AE-F04A-A586-08F237AC1D54}" srcOrd="1" destOrd="0" presId="urn:microsoft.com/office/officeart/2005/8/layout/hierarchy2"/>
    <dgm:cxn modelId="{B5518AA4-FFF4-474B-87FC-DE0FE3542091}" type="presParOf" srcId="{AACE8F62-F4AE-F04A-A586-08F237AC1D54}" destId="{176B134A-FABD-394B-BF14-50EE51369EF6}" srcOrd="0" destOrd="0" presId="urn:microsoft.com/office/officeart/2005/8/layout/hierarchy2"/>
    <dgm:cxn modelId="{CED11A1A-685F-D043-9650-D31F7C6D2109}" type="presParOf" srcId="{176B134A-FABD-394B-BF14-50EE51369EF6}" destId="{5EDE19B9-D948-AA42-8F3A-CCCFF51789B6}" srcOrd="0" destOrd="0" presId="urn:microsoft.com/office/officeart/2005/8/layout/hierarchy2"/>
    <dgm:cxn modelId="{59BE45CA-1479-F14B-B0D7-A38F16A45973}" type="presParOf" srcId="{AACE8F62-F4AE-F04A-A586-08F237AC1D54}" destId="{43E4A17C-A734-2842-AE72-023709F7F779}" srcOrd="1" destOrd="0" presId="urn:microsoft.com/office/officeart/2005/8/layout/hierarchy2"/>
    <dgm:cxn modelId="{2BBFFD88-18F4-964A-BB8C-4632C67FC647}" type="presParOf" srcId="{43E4A17C-A734-2842-AE72-023709F7F779}" destId="{A76F696B-A864-284B-9940-D80C3F86990E}" srcOrd="0" destOrd="0" presId="urn:microsoft.com/office/officeart/2005/8/layout/hierarchy2"/>
    <dgm:cxn modelId="{197DC051-A22C-7B40-A452-BDB409D7F773}" type="presParOf" srcId="{43E4A17C-A734-2842-AE72-023709F7F779}" destId="{F322647F-E93A-F445-9708-FF4D2C1EDBCF}" srcOrd="1" destOrd="0" presId="urn:microsoft.com/office/officeart/2005/8/layout/hierarchy2"/>
    <dgm:cxn modelId="{95539CA1-9D78-CF4F-A4F5-381CBE575A3F}" type="presParOf" srcId="{AACE8F62-F4AE-F04A-A586-08F237AC1D54}" destId="{9B155F11-1A71-5E4F-8957-BE694311E62E}" srcOrd="2" destOrd="0" presId="urn:microsoft.com/office/officeart/2005/8/layout/hierarchy2"/>
    <dgm:cxn modelId="{7976FA80-295A-8C4E-8BB5-5DFF264314AD}" type="presParOf" srcId="{9B155F11-1A71-5E4F-8957-BE694311E62E}" destId="{79F9AB76-8BF8-F04A-9811-4F252921CF72}" srcOrd="0" destOrd="0" presId="urn:microsoft.com/office/officeart/2005/8/layout/hierarchy2"/>
    <dgm:cxn modelId="{7750A387-0017-8B4F-8F72-64FC9437F82D}" type="presParOf" srcId="{AACE8F62-F4AE-F04A-A586-08F237AC1D54}" destId="{EB81E71A-7039-6341-BD06-046A18F01721}" srcOrd="3" destOrd="0" presId="urn:microsoft.com/office/officeart/2005/8/layout/hierarchy2"/>
    <dgm:cxn modelId="{8679D0FE-0CD2-4545-AAC3-2B43D664335B}" type="presParOf" srcId="{EB81E71A-7039-6341-BD06-046A18F01721}" destId="{0123F6CA-EC62-EC46-90AB-3E5F3B3F4ECA}" srcOrd="0" destOrd="0" presId="urn:microsoft.com/office/officeart/2005/8/layout/hierarchy2"/>
    <dgm:cxn modelId="{4D6F72D9-28EE-2949-A318-533313725F39}" type="presParOf" srcId="{EB81E71A-7039-6341-BD06-046A18F01721}" destId="{A20FA5CD-D1D2-9F4F-8C0D-41FD3159427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B4C874-3BD2-F249-BF81-678C31DCAEDC}">
      <dsp:nvSpPr>
        <dsp:cNvPr id="0" name=""/>
        <dsp:cNvSpPr/>
      </dsp:nvSpPr>
      <dsp:spPr>
        <a:xfrm>
          <a:off x="3695861" y="1585703"/>
          <a:ext cx="8176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817608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4083460" y="1627182"/>
        <a:ext cx="42410" cy="8482"/>
      </dsp:txXfrm>
    </dsp:sp>
    <dsp:sp modelId="{1FE11DC7-E948-9547-8B15-9B6FA867E919}">
      <dsp:nvSpPr>
        <dsp:cNvPr id="0" name=""/>
        <dsp:cNvSpPr/>
      </dsp:nvSpPr>
      <dsp:spPr>
        <a:xfrm>
          <a:off x="9796" y="525064"/>
          <a:ext cx="3687864" cy="221271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l" defTabSz="8445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>
              <a:latin typeface="Montserrat" pitchFamily="2" charset="77"/>
            </a:rPr>
            <a:t>Ingest Alert</a:t>
          </a:r>
        </a:p>
        <a:p>
          <a:pPr marL="114300" lvl="1" indent="-114300" algn="l" defTabSz="6667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>
              <a:latin typeface="Montserrat" pitchFamily="2" charset="77"/>
            </a:rPr>
            <a:t>Cortex XDR generates alert</a:t>
          </a:r>
          <a:endParaRPr lang="en-GB" sz="1500" kern="1200" dirty="0">
            <a:latin typeface="Montserrat" pitchFamily="2" charset="77"/>
          </a:endParaRPr>
        </a:p>
        <a:p>
          <a:pPr marL="114300" lvl="1" indent="-114300" algn="l" defTabSz="6667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>
              <a:latin typeface="Montserrat" pitchFamily="2" charset="77"/>
            </a:rPr>
            <a:t>Alert is logged and ingested into pipeline to XSIAM</a:t>
          </a:r>
        </a:p>
      </dsp:txBody>
      <dsp:txXfrm>
        <a:off x="9796" y="525064"/>
        <a:ext cx="3687864" cy="2212718"/>
      </dsp:txXfrm>
    </dsp:sp>
    <dsp:sp modelId="{BFAE6776-BF6F-3548-A88F-34F6A35F887F}">
      <dsp:nvSpPr>
        <dsp:cNvPr id="0" name=""/>
        <dsp:cNvSpPr/>
      </dsp:nvSpPr>
      <dsp:spPr>
        <a:xfrm>
          <a:off x="8231934" y="1585703"/>
          <a:ext cx="8176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817608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8619533" y="1627182"/>
        <a:ext cx="42410" cy="8482"/>
      </dsp:txXfrm>
    </dsp:sp>
    <dsp:sp modelId="{0E504F8A-230A-DF44-8AA9-486B8E90EEBE}">
      <dsp:nvSpPr>
        <dsp:cNvPr id="0" name=""/>
        <dsp:cNvSpPr/>
      </dsp:nvSpPr>
      <dsp:spPr>
        <a:xfrm>
          <a:off x="4545869" y="525064"/>
          <a:ext cx="3687864" cy="221271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l" defTabSz="8445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 dirty="0">
              <a:latin typeface="Montserrat" pitchFamily="2" charset="77"/>
            </a:rPr>
            <a:t>Parse Key Attributes</a:t>
          </a:r>
          <a:endParaRPr lang="en-GB" sz="1900" kern="1200" dirty="0">
            <a:latin typeface="Montserrat" pitchFamily="2" charset="77"/>
          </a:endParaRPr>
        </a:p>
        <a:p>
          <a:pPr marL="114300" lvl="1" indent="-114300" algn="l" defTabSz="6667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>
              <a:latin typeface="Montserrat" pitchFamily="2" charset="77"/>
            </a:rPr>
            <a:t>Extract: source IP, destination, file hash, MITRE tag, alert category</a:t>
          </a:r>
          <a:endParaRPr lang="en-GB" sz="1500" kern="1200" dirty="0">
            <a:latin typeface="Montserrat" pitchFamily="2" charset="77"/>
          </a:endParaRPr>
        </a:p>
      </dsp:txBody>
      <dsp:txXfrm>
        <a:off x="4545869" y="525064"/>
        <a:ext cx="3687864" cy="2212718"/>
      </dsp:txXfrm>
    </dsp:sp>
    <dsp:sp modelId="{97AA35F0-F1B2-1549-87EB-4F118D3A6FB8}">
      <dsp:nvSpPr>
        <dsp:cNvPr id="0" name=""/>
        <dsp:cNvSpPr/>
      </dsp:nvSpPr>
      <dsp:spPr>
        <a:xfrm>
          <a:off x="1853728" y="2735983"/>
          <a:ext cx="9072146" cy="817608"/>
        </a:xfrm>
        <a:custGeom>
          <a:avLst/>
          <a:gdLst/>
          <a:ahLst/>
          <a:cxnLst/>
          <a:rect l="0" t="0" r="0" b="0"/>
          <a:pathLst>
            <a:path>
              <a:moveTo>
                <a:pt x="9072146" y="0"/>
              </a:moveTo>
              <a:lnTo>
                <a:pt x="9072146" y="425904"/>
              </a:lnTo>
              <a:lnTo>
                <a:pt x="0" y="425904"/>
              </a:lnTo>
              <a:lnTo>
                <a:pt x="0" y="817608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6162009" y="3140546"/>
        <a:ext cx="455585" cy="8482"/>
      </dsp:txXfrm>
    </dsp:sp>
    <dsp:sp modelId="{29055A7C-997C-2B46-B4C7-AC3B36BC561F}">
      <dsp:nvSpPr>
        <dsp:cNvPr id="0" name=""/>
        <dsp:cNvSpPr/>
      </dsp:nvSpPr>
      <dsp:spPr>
        <a:xfrm>
          <a:off x="9081942" y="525064"/>
          <a:ext cx="3687864" cy="221271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l" defTabSz="8445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 dirty="0">
              <a:latin typeface="Montserrat" pitchFamily="2" charset="77"/>
            </a:rPr>
            <a:t>Validate Against Blocklists</a:t>
          </a:r>
          <a:endParaRPr lang="en-GB" sz="1900" kern="1200" dirty="0">
            <a:latin typeface="Montserrat" pitchFamily="2" charset="77"/>
          </a:endParaRPr>
        </a:p>
        <a:p>
          <a:pPr marL="114300" lvl="1" indent="-114300" algn="l" defTabSz="6667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>
              <a:latin typeface="Montserrat" pitchFamily="2" charset="77"/>
            </a:rPr>
            <a:t>Check hash/IP against known threat blocklists</a:t>
          </a:r>
          <a:endParaRPr lang="en-GB" sz="1500" kern="1200" dirty="0">
            <a:latin typeface="Montserrat" pitchFamily="2" charset="77"/>
          </a:endParaRPr>
        </a:p>
        <a:p>
          <a:pPr marL="114300" lvl="1" indent="-114300" algn="l" defTabSz="6667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>
              <a:latin typeface="Montserrat" pitchFamily="2" charset="77"/>
            </a:rPr>
            <a:t>If match found → Tag as "Known Malicious"</a:t>
          </a:r>
          <a:endParaRPr lang="en-IN" sz="1500" kern="1200" dirty="0">
            <a:latin typeface="Montserrat" pitchFamily="2" charset="77"/>
          </a:endParaRPr>
        </a:p>
      </dsp:txBody>
      <dsp:txXfrm>
        <a:off x="9081942" y="525064"/>
        <a:ext cx="3687864" cy="2212718"/>
      </dsp:txXfrm>
    </dsp:sp>
    <dsp:sp modelId="{D35F4028-06DC-1841-B547-FF25B72F336B}">
      <dsp:nvSpPr>
        <dsp:cNvPr id="0" name=""/>
        <dsp:cNvSpPr/>
      </dsp:nvSpPr>
      <dsp:spPr>
        <a:xfrm>
          <a:off x="3695861" y="4646631"/>
          <a:ext cx="8176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817608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4083460" y="4688110"/>
        <a:ext cx="42410" cy="8482"/>
      </dsp:txXfrm>
    </dsp:sp>
    <dsp:sp modelId="{131A4A8C-B797-B744-831C-C94C7D75E802}">
      <dsp:nvSpPr>
        <dsp:cNvPr id="0" name=""/>
        <dsp:cNvSpPr/>
      </dsp:nvSpPr>
      <dsp:spPr>
        <a:xfrm>
          <a:off x="9796" y="3585991"/>
          <a:ext cx="3687864" cy="221271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l" defTabSz="8445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 dirty="0">
              <a:latin typeface="Montserrat" pitchFamily="2" charset="77"/>
            </a:rPr>
            <a:t>Threat Intelligence Enrichment</a:t>
          </a:r>
          <a:endParaRPr lang="en-IN" sz="1900" kern="1200" dirty="0">
            <a:latin typeface="Montserrat" pitchFamily="2" charset="77"/>
          </a:endParaRPr>
        </a:p>
        <a:p>
          <a:pPr marL="114300" lvl="1" indent="-114300" algn="l" defTabSz="6667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>
              <a:latin typeface="Montserrat" pitchFamily="2" charset="77"/>
            </a:rPr>
            <a:t>Use </a:t>
          </a:r>
          <a:r>
            <a:rPr lang="en-IN" sz="1500" kern="1200" dirty="0" err="1">
              <a:latin typeface="Montserrat" pitchFamily="2" charset="77"/>
            </a:rPr>
            <a:t>VirusTotal</a:t>
          </a:r>
          <a:endParaRPr lang="en-IN" sz="1500" kern="1200" dirty="0">
            <a:latin typeface="Montserrat" pitchFamily="2" charset="77"/>
          </a:endParaRPr>
        </a:p>
        <a:p>
          <a:pPr marL="114300" lvl="1" indent="-114300" algn="l" defTabSz="6667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>
              <a:latin typeface="Montserrat" pitchFamily="2" charset="77"/>
            </a:rPr>
            <a:t>Detect anomaly context</a:t>
          </a:r>
        </a:p>
      </dsp:txBody>
      <dsp:txXfrm>
        <a:off x="9796" y="3585991"/>
        <a:ext cx="3687864" cy="2212718"/>
      </dsp:txXfrm>
    </dsp:sp>
    <dsp:sp modelId="{46376C61-A66E-5E49-A0C6-45FD11DE6B82}">
      <dsp:nvSpPr>
        <dsp:cNvPr id="0" name=""/>
        <dsp:cNvSpPr/>
      </dsp:nvSpPr>
      <dsp:spPr>
        <a:xfrm>
          <a:off x="8231934" y="4646631"/>
          <a:ext cx="8176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817608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8619533" y="4688110"/>
        <a:ext cx="42410" cy="8482"/>
      </dsp:txXfrm>
    </dsp:sp>
    <dsp:sp modelId="{4A4D4B95-1C6E-AC4C-966F-BF0D783E6064}">
      <dsp:nvSpPr>
        <dsp:cNvPr id="0" name=""/>
        <dsp:cNvSpPr/>
      </dsp:nvSpPr>
      <dsp:spPr>
        <a:xfrm>
          <a:off x="4545869" y="3585991"/>
          <a:ext cx="3687864" cy="221271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l" defTabSz="8445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 dirty="0">
              <a:latin typeface="Montserrat" pitchFamily="2" charset="77"/>
            </a:rPr>
            <a:t>Action Triggering</a:t>
          </a:r>
          <a:endParaRPr lang="en-IN" sz="1900" kern="1200" dirty="0">
            <a:latin typeface="Montserrat" pitchFamily="2" charset="77"/>
          </a:endParaRPr>
        </a:p>
        <a:p>
          <a:pPr marL="114300" lvl="1" indent="-114300" algn="l" defTabSz="6667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>
              <a:latin typeface="Montserrat" pitchFamily="2" charset="77"/>
            </a:rPr>
            <a:t>If reputation score &gt; threshold → Quarantine endpoint via XDR</a:t>
          </a:r>
        </a:p>
        <a:p>
          <a:pPr marL="114300" lvl="1" indent="-114300" algn="l" defTabSz="6667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>
              <a:latin typeface="Montserrat" pitchFamily="2" charset="77"/>
            </a:rPr>
            <a:t>If low confidence → Assign to analyst</a:t>
          </a:r>
        </a:p>
      </dsp:txBody>
      <dsp:txXfrm>
        <a:off x="4545869" y="3585991"/>
        <a:ext cx="3687864" cy="2212718"/>
      </dsp:txXfrm>
    </dsp:sp>
    <dsp:sp modelId="{22F54B2A-CAC5-334B-94E5-4CF7CD4F08BA}">
      <dsp:nvSpPr>
        <dsp:cNvPr id="0" name=""/>
        <dsp:cNvSpPr/>
      </dsp:nvSpPr>
      <dsp:spPr>
        <a:xfrm>
          <a:off x="9081942" y="3585991"/>
          <a:ext cx="3687864" cy="221271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l" defTabSz="8445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 dirty="0">
              <a:latin typeface="Montserrat" pitchFamily="2" charset="77"/>
            </a:rPr>
            <a:t>Notify &amp; Archive</a:t>
          </a:r>
          <a:endParaRPr lang="en-IN" sz="1900" kern="1200" dirty="0">
            <a:latin typeface="Montserrat" pitchFamily="2" charset="77"/>
          </a:endParaRPr>
        </a:p>
        <a:p>
          <a:pPr marL="114300" lvl="1" indent="-114300" algn="l" defTabSz="6667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>
              <a:latin typeface="Montserrat" pitchFamily="2" charset="77"/>
            </a:rPr>
            <a:t>Create ServiceNow ticket</a:t>
          </a:r>
        </a:p>
        <a:p>
          <a:pPr marL="114300" lvl="1" indent="-114300" algn="l" defTabSz="6667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>
              <a:latin typeface="Montserrat" pitchFamily="2" charset="77"/>
            </a:rPr>
            <a:t>Send SOC notification</a:t>
          </a:r>
        </a:p>
      </dsp:txBody>
      <dsp:txXfrm>
        <a:off x="9081942" y="3585991"/>
        <a:ext cx="3687864" cy="2212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159A62-B513-A14C-BB1C-D034741D1CC2}">
      <dsp:nvSpPr>
        <dsp:cNvPr id="0" name=""/>
        <dsp:cNvSpPr/>
      </dsp:nvSpPr>
      <dsp:spPr>
        <a:xfrm>
          <a:off x="4599239" y="5452"/>
          <a:ext cx="1492135" cy="74606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>
              <a:latin typeface="Montserrat" pitchFamily="2" charset="77"/>
            </a:rPr>
            <a:t>Ingest Alert from XDR</a:t>
          </a:r>
        </a:p>
      </dsp:txBody>
      <dsp:txXfrm>
        <a:off x="4621091" y="27304"/>
        <a:ext cx="1448431" cy="702363"/>
      </dsp:txXfrm>
    </dsp:sp>
    <dsp:sp modelId="{C306DC72-8485-A64A-B43B-8865FE4CD11A}">
      <dsp:nvSpPr>
        <dsp:cNvPr id="0" name=""/>
        <dsp:cNvSpPr/>
      </dsp:nvSpPr>
      <dsp:spPr>
        <a:xfrm>
          <a:off x="4599239" y="863430"/>
          <a:ext cx="1492135" cy="167942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>
              <a:latin typeface="Montserrat" pitchFamily="2" charset="77"/>
            </a:rPr>
            <a:t>LLM Context Aware Assessment - Parse alert fields and classify type (e.g., lateral movement, malware, phishing)</a:t>
          </a:r>
        </a:p>
      </dsp:txBody>
      <dsp:txXfrm>
        <a:off x="4642942" y="907133"/>
        <a:ext cx="1404729" cy="1592014"/>
      </dsp:txXfrm>
    </dsp:sp>
    <dsp:sp modelId="{3200BB27-775C-E04C-A2E3-7AEF4CC7F6A8}">
      <dsp:nvSpPr>
        <dsp:cNvPr id="0" name=""/>
        <dsp:cNvSpPr/>
      </dsp:nvSpPr>
      <dsp:spPr>
        <a:xfrm>
          <a:off x="4599239" y="2654761"/>
          <a:ext cx="1492135" cy="74606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>
              <a:latin typeface="Montserrat" pitchFamily="2" charset="77"/>
            </a:rPr>
            <a:t>Agent responsible for Dynamic Tool Invocation</a:t>
          </a:r>
        </a:p>
      </dsp:txBody>
      <dsp:txXfrm>
        <a:off x="4621091" y="2676613"/>
        <a:ext cx="1448431" cy="702363"/>
      </dsp:txXfrm>
    </dsp:sp>
    <dsp:sp modelId="{662B7DE0-72B0-F346-B942-0727416DE135}">
      <dsp:nvSpPr>
        <dsp:cNvPr id="0" name=""/>
        <dsp:cNvSpPr/>
      </dsp:nvSpPr>
      <dsp:spPr>
        <a:xfrm rot="18289469">
          <a:off x="5867221" y="2587578"/>
          <a:ext cx="1045160" cy="22456"/>
        </a:xfrm>
        <a:custGeom>
          <a:avLst/>
          <a:gdLst/>
          <a:ahLst/>
          <a:cxnLst/>
          <a:rect l="0" t="0" r="0" b="0"/>
          <a:pathLst>
            <a:path>
              <a:moveTo>
                <a:pt x="0" y="11228"/>
              </a:moveTo>
              <a:lnTo>
                <a:pt x="1045160" y="1122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6363672" y="2572677"/>
        <a:ext cx="52258" cy="52258"/>
      </dsp:txXfrm>
    </dsp:sp>
    <dsp:sp modelId="{E35CB69D-7B96-074C-A741-97EACB430D15}">
      <dsp:nvSpPr>
        <dsp:cNvPr id="0" name=""/>
        <dsp:cNvSpPr/>
      </dsp:nvSpPr>
      <dsp:spPr>
        <a:xfrm>
          <a:off x="6688229" y="1796783"/>
          <a:ext cx="1492135" cy="74606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 err="1">
              <a:latin typeface="Montserrat" pitchFamily="2" charset="77"/>
            </a:rPr>
            <a:t>VirusTool</a:t>
          </a:r>
          <a:r>
            <a:rPr lang="en-IN" sz="1000" kern="1200" dirty="0">
              <a:latin typeface="Montserrat" pitchFamily="2" charset="77"/>
            </a:rPr>
            <a:t> or </a:t>
          </a:r>
          <a:r>
            <a:rPr lang="en-IN" sz="1000" kern="1200" dirty="0" err="1">
              <a:latin typeface="Montserrat" pitchFamily="2" charset="77"/>
            </a:rPr>
            <a:t>AutoFocus</a:t>
          </a:r>
          <a:r>
            <a:rPr lang="en-IN" sz="1000" kern="1200" dirty="0">
              <a:latin typeface="Montserrat" pitchFamily="2" charset="77"/>
            </a:rPr>
            <a:t> (if hash is new)</a:t>
          </a:r>
        </a:p>
      </dsp:txBody>
      <dsp:txXfrm>
        <a:off x="6710081" y="1818635"/>
        <a:ext cx="1448431" cy="702363"/>
      </dsp:txXfrm>
    </dsp:sp>
    <dsp:sp modelId="{6FB17928-749B-034D-95F9-A82D9FF2D2D1}">
      <dsp:nvSpPr>
        <dsp:cNvPr id="0" name=""/>
        <dsp:cNvSpPr/>
      </dsp:nvSpPr>
      <dsp:spPr>
        <a:xfrm>
          <a:off x="6091374" y="3016567"/>
          <a:ext cx="596854" cy="22456"/>
        </a:xfrm>
        <a:custGeom>
          <a:avLst/>
          <a:gdLst/>
          <a:ahLst/>
          <a:cxnLst/>
          <a:rect l="0" t="0" r="0" b="0"/>
          <a:pathLst>
            <a:path>
              <a:moveTo>
                <a:pt x="0" y="11228"/>
              </a:moveTo>
              <a:lnTo>
                <a:pt x="596854" y="1122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6374880" y="3012874"/>
        <a:ext cx="29842" cy="29842"/>
      </dsp:txXfrm>
    </dsp:sp>
    <dsp:sp modelId="{762C8158-7DA2-5B49-BED8-16E22462BEDC}">
      <dsp:nvSpPr>
        <dsp:cNvPr id="0" name=""/>
        <dsp:cNvSpPr/>
      </dsp:nvSpPr>
      <dsp:spPr>
        <a:xfrm>
          <a:off x="6688229" y="2654761"/>
          <a:ext cx="1492135" cy="74606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>
              <a:latin typeface="Montserrat" pitchFamily="2" charset="77"/>
            </a:rPr>
            <a:t>Internal Network Log (if lateral movement suspected)</a:t>
          </a:r>
        </a:p>
      </dsp:txBody>
      <dsp:txXfrm>
        <a:off x="6710081" y="2676613"/>
        <a:ext cx="1448431" cy="702363"/>
      </dsp:txXfrm>
    </dsp:sp>
    <dsp:sp modelId="{80CE2854-AB9B-7E49-83B3-1076387B70AA}">
      <dsp:nvSpPr>
        <dsp:cNvPr id="0" name=""/>
        <dsp:cNvSpPr/>
      </dsp:nvSpPr>
      <dsp:spPr>
        <a:xfrm rot="3310531">
          <a:off x="5867221" y="3445556"/>
          <a:ext cx="1045160" cy="22456"/>
        </a:xfrm>
        <a:custGeom>
          <a:avLst/>
          <a:gdLst/>
          <a:ahLst/>
          <a:cxnLst/>
          <a:rect l="0" t="0" r="0" b="0"/>
          <a:pathLst>
            <a:path>
              <a:moveTo>
                <a:pt x="0" y="11228"/>
              </a:moveTo>
              <a:lnTo>
                <a:pt x="1045160" y="1122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6363672" y="3430655"/>
        <a:ext cx="52258" cy="52258"/>
      </dsp:txXfrm>
    </dsp:sp>
    <dsp:sp modelId="{DFFA338D-E598-4946-8F87-572F7E89FBF7}">
      <dsp:nvSpPr>
        <dsp:cNvPr id="0" name=""/>
        <dsp:cNvSpPr/>
      </dsp:nvSpPr>
      <dsp:spPr>
        <a:xfrm>
          <a:off x="6688229" y="3512739"/>
          <a:ext cx="1492135" cy="74606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>
              <a:latin typeface="Montserrat" pitchFamily="2" charset="77"/>
            </a:rPr>
            <a:t>User Identify API - Is user is high Privilege</a:t>
          </a:r>
        </a:p>
      </dsp:txBody>
      <dsp:txXfrm>
        <a:off x="6710081" y="3534591"/>
        <a:ext cx="1448431" cy="702363"/>
      </dsp:txXfrm>
    </dsp:sp>
    <dsp:sp modelId="{A2810D3B-5051-6544-B3D0-A95F14C137D0}">
      <dsp:nvSpPr>
        <dsp:cNvPr id="0" name=""/>
        <dsp:cNvSpPr/>
      </dsp:nvSpPr>
      <dsp:spPr>
        <a:xfrm>
          <a:off x="4599239" y="4799706"/>
          <a:ext cx="1492135" cy="74606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>
              <a:latin typeface="Montserrat" pitchFamily="2" charset="77"/>
            </a:rPr>
            <a:t>LLM - Reason and Respond</a:t>
          </a:r>
        </a:p>
      </dsp:txBody>
      <dsp:txXfrm>
        <a:off x="4621091" y="4821558"/>
        <a:ext cx="1448431" cy="702363"/>
      </dsp:txXfrm>
    </dsp:sp>
    <dsp:sp modelId="{176B134A-FABD-394B-BF14-50EE51369EF6}">
      <dsp:nvSpPr>
        <dsp:cNvPr id="0" name=""/>
        <dsp:cNvSpPr/>
      </dsp:nvSpPr>
      <dsp:spPr>
        <a:xfrm rot="19457599">
          <a:off x="6022287" y="4947017"/>
          <a:ext cx="735028" cy="22456"/>
        </a:xfrm>
        <a:custGeom>
          <a:avLst/>
          <a:gdLst/>
          <a:ahLst/>
          <a:cxnLst/>
          <a:rect l="0" t="0" r="0" b="0"/>
          <a:pathLst>
            <a:path>
              <a:moveTo>
                <a:pt x="0" y="11228"/>
              </a:moveTo>
              <a:lnTo>
                <a:pt x="735028" y="1122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6371426" y="4939870"/>
        <a:ext cx="36751" cy="36751"/>
      </dsp:txXfrm>
    </dsp:sp>
    <dsp:sp modelId="{A76F696B-A864-284B-9940-D80C3F86990E}">
      <dsp:nvSpPr>
        <dsp:cNvPr id="0" name=""/>
        <dsp:cNvSpPr/>
      </dsp:nvSpPr>
      <dsp:spPr>
        <a:xfrm>
          <a:off x="6688229" y="4370717"/>
          <a:ext cx="1492135" cy="74606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>
              <a:latin typeface="Montserrat" pitchFamily="2" charset="77"/>
            </a:rPr>
            <a:t>Quarantine if Evidence</a:t>
          </a:r>
        </a:p>
      </dsp:txBody>
      <dsp:txXfrm>
        <a:off x="6710081" y="4392569"/>
        <a:ext cx="1448431" cy="702363"/>
      </dsp:txXfrm>
    </dsp:sp>
    <dsp:sp modelId="{9B155F11-1A71-5E4F-8957-BE694311E62E}">
      <dsp:nvSpPr>
        <dsp:cNvPr id="0" name=""/>
        <dsp:cNvSpPr/>
      </dsp:nvSpPr>
      <dsp:spPr>
        <a:xfrm rot="2142401">
          <a:off x="6022287" y="5376006"/>
          <a:ext cx="735028" cy="22456"/>
        </a:xfrm>
        <a:custGeom>
          <a:avLst/>
          <a:gdLst/>
          <a:ahLst/>
          <a:cxnLst/>
          <a:rect l="0" t="0" r="0" b="0"/>
          <a:pathLst>
            <a:path>
              <a:moveTo>
                <a:pt x="0" y="11228"/>
              </a:moveTo>
              <a:lnTo>
                <a:pt x="735028" y="1122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6371426" y="5368859"/>
        <a:ext cx="36751" cy="36751"/>
      </dsp:txXfrm>
    </dsp:sp>
    <dsp:sp modelId="{0123F6CA-EC62-EC46-90AB-3E5F3B3F4ECA}">
      <dsp:nvSpPr>
        <dsp:cNvPr id="0" name=""/>
        <dsp:cNvSpPr/>
      </dsp:nvSpPr>
      <dsp:spPr>
        <a:xfrm>
          <a:off x="6688229" y="5228695"/>
          <a:ext cx="1492135" cy="74606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>
              <a:latin typeface="Montserrat" pitchFamily="2" charset="77"/>
            </a:rPr>
            <a:t>Escalate to Human if it involves sensitive </a:t>
          </a:r>
          <a:r>
            <a:rPr lang="en-IN" sz="1000" kern="1200" dirty="0" err="1">
              <a:latin typeface="Montserrat" pitchFamily="2" charset="77"/>
            </a:rPr>
            <a:t>assest</a:t>
          </a:r>
          <a:endParaRPr lang="en-IN" sz="1000" kern="1200" dirty="0">
            <a:latin typeface="Montserrat" pitchFamily="2" charset="77"/>
          </a:endParaRPr>
        </a:p>
      </dsp:txBody>
      <dsp:txXfrm>
        <a:off x="6710081" y="5250547"/>
        <a:ext cx="1448431" cy="7023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4049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7F8228-0374-2DC4-0A0F-92A56AF54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82ADB5-187D-923E-90A9-C10AC7E864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0FEDA7-4980-C0C6-1B40-65D760ECCA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Step 1: Context-Aware Assessment</a:t>
            </a:r>
            <a:endParaRPr lang="en-IN" dirty="0"/>
          </a:p>
          <a:p>
            <a:pPr lvl="1"/>
            <a:r>
              <a:rPr lang="en-IN" dirty="0"/>
              <a:t>Parse alert fields and classify type (e.g., lateral movement, malware, phishing)</a:t>
            </a:r>
          </a:p>
          <a:p>
            <a:pPr lvl="1"/>
            <a:r>
              <a:rPr lang="en-IN" dirty="0" err="1"/>
              <a:t>Analyze</a:t>
            </a:r>
            <a:r>
              <a:rPr lang="en-IN" dirty="0"/>
              <a:t> past occurrences, time of day, affected asset (e.g., finance subnet, exec machine)</a:t>
            </a:r>
          </a:p>
          <a:p>
            <a:r>
              <a:rPr lang="en-IN" b="1" dirty="0"/>
              <a:t>Step 2: Dynamic Tool Invocation</a:t>
            </a:r>
            <a:endParaRPr lang="en-IN" dirty="0"/>
          </a:p>
          <a:p>
            <a:pPr lvl="1"/>
            <a:r>
              <a:rPr lang="en-IN" dirty="0" err="1"/>
              <a:t>VirusTotal</a:t>
            </a:r>
            <a:r>
              <a:rPr lang="en-IN" dirty="0"/>
              <a:t> or </a:t>
            </a:r>
            <a:r>
              <a:rPr lang="en-IN" dirty="0" err="1"/>
              <a:t>AutoFocus</a:t>
            </a:r>
            <a:r>
              <a:rPr lang="en-IN" dirty="0"/>
              <a:t> → only if hash/domain is new</a:t>
            </a:r>
          </a:p>
          <a:p>
            <a:pPr lvl="1"/>
            <a:r>
              <a:rPr lang="en-IN" dirty="0"/>
              <a:t>Internal network logs → if lateral movement suspected</a:t>
            </a:r>
          </a:p>
          <a:p>
            <a:pPr lvl="1"/>
            <a:r>
              <a:rPr lang="en-IN" dirty="0"/>
              <a:t>User identity API → if user is high-privilege</a:t>
            </a:r>
          </a:p>
          <a:p>
            <a:r>
              <a:rPr lang="en-IN" b="1" dirty="0"/>
              <a:t>Step 3: Reason &amp; Respond</a:t>
            </a:r>
            <a:endParaRPr lang="en-IN" dirty="0"/>
          </a:p>
          <a:p>
            <a:pPr lvl="1"/>
            <a:r>
              <a:rPr lang="en-IN" dirty="0"/>
              <a:t>Quarantine if evidence is strong + endpoint critical</a:t>
            </a:r>
          </a:p>
          <a:p>
            <a:pPr lvl="1"/>
            <a:r>
              <a:rPr lang="en-IN" dirty="0"/>
              <a:t>Escalate to human if alert is novel, lacks enrichment, or involves sensitive asset</a:t>
            </a:r>
          </a:p>
          <a:p>
            <a:pPr lvl="1"/>
            <a:r>
              <a:rPr lang="en-IN" dirty="0"/>
              <a:t>Suppress if confidence is low and pattern matches benign history</a:t>
            </a:r>
          </a:p>
          <a:p>
            <a:r>
              <a:rPr lang="en-IN" b="1" dirty="0"/>
              <a:t>Step 4: Continuous Feedback Loop</a:t>
            </a:r>
            <a:endParaRPr lang="en-IN" dirty="0"/>
          </a:p>
          <a:p>
            <a:pPr lvl="1"/>
            <a:r>
              <a:rPr lang="en-IN" dirty="0"/>
              <a:t>Ask follow-up: "Was this alert resolved correctly last time?"</a:t>
            </a:r>
          </a:p>
          <a:p>
            <a:pPr lvl="1"/>
            <a:r>
              <a:rPr lang="en-IN" dirty="0"/>
              <a:t>Fine-tune future steps based on incident outcome tagging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0199B-6EF6-0DBD-3B55-68F864C062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17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408878"/>
            <a:ext cx="1266575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Workflow vs Agentic Design in Cybersecurity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45781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Case Study: Incident Triage &amp; Response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87811" y="530781"/>
            <a:ext cx="7556421" cy="12758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000"/>
              </a:lnSpc>
              <a:buNone/>
            </a:pPr>
            <a:r>
              <a:rPr lang="en-US" sz="40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Workflow: Fixed Steps</a:t>
            </a:r>
            <a:endParaRPr lang="en-US" sz="4000" dirty="0"/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CB490ECF-1544-A70C-F7B4-782E627E33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4137578"/>
              </p:ext>
            </p:extLst>
          </p:nvPr>
        </p:nvGraphicFramePr>
        <p:xfrm>
          <a:off x="734918" y="1168718"/>
          <a:ext cx="12779604" cy="6323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7D5F24-D99A-0162-D424-A1AD42ADA2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C8442CA8-898C-C637-81BE-666A504724BB}"/>
              </a:ext>
            </a:extLst>
          </p:cNvPr>
          <p:cNvSpPr/>
          <p:nvPr/>
        </p:nvSpPr>
        <p:spPr>
          <a:xfrm>
            <a:off x="587811" y="530781"/>
            <a:ext cx="7556421" cy="12758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000"/>
              </a:lnSpc>
              <a:buNone/>
            </a:pPr>
            <a:r>
              <a:rPr lang="en-US" sz="40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Agent: Dynamic Steps</a:t>
            </a:r>
            <a:endParaRPr lang="en-US" sz="4000" dirty="0"/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76788F26-EEDC-7B94-43B2-626ED4B9A3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7122835"/>
              </p:ext>
            </p:extLst>
          </p:nvPr>
        </p:nvGraphicFramePr>
        <p:xfrm>
          <a:off x="734918" y="1512277"/>
          <a:ext cx="12779604" cy="5980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5209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2A9710-4CC4-F8FD-FD6B-CF4EABAC7818}"/>
              </a:ext>
            </a:extLst>
          </p:cNvPr>
          <p:cNvSpPr txBox="1"/>
          <p:nvPr/>
        </p:nvSpPr>
        <p:spPr>
          <a:xfrm>
            <a:off x="477520" y="2873580"/>
            <a:ext cx="8971280" cy="1706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Montserrat" pitchFamily="2" charset="77"/>
              </a:rPr>
              <a:t>Start with workflow if: &lt; 80% threat variety, strict SLAs, limited budget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Montserrat" pitchFamily="2" charset="77"/>
              </a:rPr>
              <a:t>Move to agent when: Novel attack increase &gt;20%, analyst workload &gt;40 hours/week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Montserrat" pitchFamily="2" charset="77"/>
              </a:rPr>
              <a:t>Hybrid approach for (should explore!!): Mature SOCs with &gt;1000 alerts/day</a:t>
            </a:r>
            <a:endParaRPr lang="en-US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3" name="Text 0">
            <a:extLst>
              <a:ext uri="{FF2B5EF4-FFF2-40B4-BE49-F238E27FC236}">
                <a16:creationId xmlns:a16="http://schemas.microsoft.com/office/drawing/2014/main" id="{504AE674-647E-2266-D8B0-DD11522B932C}"/>
              </a:ext>
            </a:extLst>
          </p:cNvPr>
          <p:cNvSpPr/>
          <p:nvPr/>
        </p:nvSpPr>
        <p:spPr>
          <a:xfrm>
            <a:off x="587811" y="530781"/>
            <a:ext cx="9247069" cy="12758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000"/>
              </a:lnSpc>
            </a:pPr>
            <a:r>
              <a:rPr lang="en-US" sz="40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Workflow vs. dynamic agent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51AA50-74EF-0E5E-101F-B2845FC89C37}"/>
              </a:ext>
            </a:extLst>
          </p:cNvPr>
          <p:cNvSpPr txBox="1"/>
          <p:nvPr/>
        </p:nvSpPr>
        <p:spPr>
          <a:xfrm>
            <a:off x="660400" y="2021840"/>
            <a:ext cx="516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When to use based on this use case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998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395</Words>
  <Application>Microsoft Macintosh PowerPoint</Application>
  <PresentationFormat>Custom</PresentationFormat>
  <Paragraphs>52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Heebo Light</vt:lpstr>
      <vt:lpstr>Arial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Chermadurai, Arun kumar</cp:lastModifiedBy>
  <cp:revision>3</cp:revision>
  <dcterms:created xsi:type="dcterms:W3CDTF">2025-06-27T03:43:15Z</dcterms:created>
  <dcterms:modified xsi:type="dcterms:W3CDTF">2025-06-27T05:50:25Z</dcterms:modified>
</cp:coreProperties>
</file>