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8" r:id="rId5"/>
    <p:sldId id="326" r:id="rId6"/>
    <p:sldId id="369" r:id="rId7"/>
    <p:sldId id="373" r:id="rId8"/>
    <p:sldId id="370" r:id="rId9"/>
    <p:sldId id="371" r:id="rId10"/>
    <p:sldId id="372" r:id="rId11"/>
  </p:sldIdLst>
  <p:sldSz cx="9144000" cy="6858000" type="screen4x3"/>
  <p:notesSz cx="6765925" cy="98679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AE59D44E-B1FA-4540-A5E2-A1F30AB02013}">
          <p14:sldIdLst>
            <p14:sldId id="268"/>
            <p14:sldId id="326"/>
            <p14:sldId id="369"/>
            <p14:sldId id="373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2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3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rtingsveldt,Stan S. van" initials="HSv" lastIdx="5" clrIdx="0"/>
  <p:cmAuthor id="1" name="Kuah,Chung W.C." initials="KW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CCFFFF"/>
    <a:srgbClr val="89AB00"/>
    <a:srgbClr val="191919"/>
    <a:srgbClr val="280049"/>
    <a:srgbClr val="653A31"/>
    <a:srgbClr val="E0FFE0"/>
    <a:srgbClr val="69726E"/>
    <a:srgbClr val="CB0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66255-314A-4422-9F7D-676761ADE5A4}" v="99" dt="2021-11-03T12:25:20.059"/>
    <p1510:client id="{4257F8AB-7542-7389-6883-57F2909D0694}" v="472" dt="2021-11-03T13:58:09.007"/>
    <p1510:client id="{68F35507-F1CE-91BC-AF21-45FB0D633B7A}" v="9" dt="2021-11-03T12:14:09.329"/>
    <p1510:client id="{8A60E093-3148-4E17-BBD7-2C2CFEF285B9}" vWet="2" dt="2021-11-03T12:26:20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8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80"/>
        <p:guide pos="2092"/>
        <p:guide orient="horz" pos="3108"/>
        <p:guide pos="21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98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105" y="4703272"/>
            <a:ext cx="4966099" cy="4458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654" tIns="45023" rIns="91654" bIns="4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5850" y="866775"/>
            <a:ext cx="4594225" cy="3446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42877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Geneva" charset="-128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085850" y="866775"/>
            <a:ext cx="4594225" cy="3446463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565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42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025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085850" y="866775"/>
            <a:ext cx="4594225" cy="3446463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30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 bwMode="auto">
          <a:xfrm>
            <a:off x="1193800" y="1295400"/>
            <a:ext cx="914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defTabSz="762000">
              <a:defRPr/>
            </a:pPr>
            <a:endParaRPr lang="en-US" sz="2800" kern="0">
              <a:solidFill>
                <a:schemeClr val="bg1"/>
              </a:solidFill>
              <a:latin typeface="+mj-lt"/>
              <a:cs typeface="Geneva" charset="-128"/>
            </a:endParaRPr>
          </a:p>
        </p:txBody>
      </p:sp>
      <p:pic>
        <p:nvPicPr>
          <p:cNvPr id="5" name="Picture 9" descr="VIN_OUTLI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FONTYS_LOGO_PAARS_RGB_U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1362_00_002_FONTYS_THINK_BIGGER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230188"/>
            <a:ext cx="2436813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71600" y="3124200"/>
            <a:ext cx="6400800" cy="1009650"/>
          </a:xfrm>
          <a:prstGeom prst="rect">
            <a:avLst/>
          </a:prstGeom>
        </p:spPr>
        <p:txBody>
          <a:bodyPr rIns="0" anchor="b"/>
          <a:lstStyle>
            <a:lvl1pPr>
              <a:defRPr sz="3200">
                <a:solidFill>
                  <a:srgbClr val="663366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914400"/>
          </a:xfrm>
          <a:prstGeom prst="rect">
            <a:avLst/>
          </a:prstGeom>
        </p:spPr>
        <p:txBody>
          <a:bodyPr rIns="0"/>
          <a:lstStyle>
            <a:lvl1pPr marL="0" indent="0" algn="ctr">
              <a:buNone/>
              <a:defRPr>
                <a:solidFill>
                  <a:srgbClr val="6633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1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VIN_OUTLI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ONTYS_LOGO_PAARS_RGB_U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1362_00_002_FONTYS_THINK_BIGGER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763588"/>
            <a:ext cx="14684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400050"/>
            <a:ext cx="533400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90487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7086600" cy="46085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l-NL"/>
              <a:t>Click to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Master</a:t>
            </a:r>
            <a:r>
              <a:rPr lang="nl-NL"/>
              <a:t> </a:t>
            </a:r>
            <a:r>
              <a:rPr lang="nl-NL" err="1"/>
              <a:t>text</a:t>
            </a:r>
            <a:r>
              <a:rPr lang="nl-NL"/>
              <a:t> </a:t>
            </a:r>
            <a:r>
              <a:rPr lang="nl-NL" err="1"/>
              <a:t>styles</a:t>
            </a:r>
            <a:endParaRPr lang="nl-NL"/>
          </a:p>
          <a:p>
            <a:pPr lvl="1"/>
            <a:r>
              <a:rPr lang="nl-NL" err="1"/>
              <a:t>Second</a:t>
            </a:r>
            <a:r>
              <a:rPr lang="nl-NL"/>
              <a:t>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VIN_OUTLI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371600" y="3505200"/>
            <a:ext cx="64008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algn="ctr" defTabSz="762000">
              <a:spcBef>
                <a:spcPct val="20000"/>
              </a:spcBef>
              <a:defRPr/>
            </a:pPr>
            <a:endParaRPr lang="en-US" sz="2800" b="1">
              <a:solidFill>
                <a:srgbClr val="280049"/>
              </a:solidFill>
              <a:ea typeface="+mn-ea"/>
            </a:endParaRPr>
          </a:p>
        </p:txBody>
      </p:sp>
      <p:pic>
        <p:nvPicPr>
          <p:cNvPr id="1028" name="Picture 7" descr="FONTYS_LOGO_PAARS_RGB_UK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6" descr="1362_00_002_FONTYS_THINK_BIGGER_RGB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763588"/>
            <a:ext cx="14684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+mj-lt"/>
          <a:ea typeface="Geneva" charset="-128"/>
          <a:cs typeface="Geneva" charset="-128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5pPr>
      <a:lvl6pPr marL="4572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6pPr>
      <a:lvl7pPr marL="9144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7pPr>
      <a:lvl8pPr marL="13716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8pPr>
      <a:lvl9pPr marL="18288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+mn-lt"/>
          <a:ea typeface="Geneva" charset="-128"/>
          <a:cs typeface="Geneva" charset="-128"/>
        </a:defRPr>
      </a:lvl1pPr>
      <a:lvl2pPr marL="541338" indent="-273050" algn="l" defTabSz="7620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sz="2200" b="1">
          <a:solidFill>
            <a:srgbClr val="000000"/>
          </a:solidFill>
          <a:latin typeface="+mn-lt"/>
          <a:ea typeface="Geneva" charset="-128"/>
        </a:defRPr>
      </a:lvl2pPr>
      <a:lvl3pPr marL="993775" indent="-2730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Char char="-"/>
        <a:defRPr sz="2200">
          <a:solidFill>
            <a:schemeClr val="tx1"/>
          </a:solidFill>
          <a:latin typeface="+mn-lt"/>
          <a:ea typeface="Geneva" charset="-128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Geneva" charset="-128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SPRINT REVIEW</a:t>
            </a:r>
          </a:p>
        </p:txBody>
      </p:sp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32656"/>
            <a:ext cx="5979368" cy="429344"/>
          </a:xfrm>
        </p:spPr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132856"/>
            <a:ext cx="7086600" cy="4608512"/>
          </a:xfrm>
        </p:spPr>
        <p:txBody>
          <a:bodyPr lIns="0" tIns="0" rIns="0" bIns="0" anchor="t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ea typeface="Geneva"/>
              </a:rPr>
              <a:t> Promised requirements</a:t>
            </a:r>
            <a:endParaRPr lang="ru-RU">
              <a:ea typeface="Genev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/>
              <a:t> Issues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/>
              <a:t> Next steps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ea typeface="Geneva"/>
              </a:rPr>
              <a:t>Promised</a:t>
            </a:r>
            <a:r>
              <a:rPr lang="nl-NL">
                <a:ea typeface="Geneva"/>
              </a:rPr>
              <a:t> </a:t>
            </a:r>
            <a:r>
              <a:rPr lang="nl-NL" err="1">
                <a:ea typeface="Geneva"/>
              </a:rPr>
              <a:t>requirements</a:t>
            </a:r>
            <a:endParaRPr lang="nl-NL" err="1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916832"/>
            <a:ext cx="7209401" cy="3523749"/>
          </a:xfrm>
        </p:spPr>
        <p:txBody>
          <a:bodyPr lIns="0" tIns="0" rIns="0" bIns="0" anchor="t"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ea typeface="Geneva"/>
              </a:rPr>
              <a:t> </a:t>
            </a:r>
            <a:r>
              <a:rPr lang="en-US" sz="2000">
                <a:solidFill>
                  <a:srgbClr val="00B050"/>
                </a:solidFill>
                <a:ea typeface="Geneva"/>
              </a:rPr>
              <a:t>Design of a responsive web design</a:t>
            </a:r>
            <a:endParaRPr lang="nl-NL">
              <a:solidFill>
                <a:srgbClr val="00B050"/>
              </a:solidFill>
              <a:ea typeface="Genev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ea typeface="Geneva"/>
              </a:rPr>
              <a:t> </a:t>
            </a:r>
            <a:r>
              <a:rPr lang="en-US" sz="2000">
                <a:solidFill>
                  <a:srgbClr val="FFC000"/>
                </a:solidFill>
                <a:ea typeface="Geneva"/>
              </a:rPr>
              <a:t>Personal information to be displayed (US3)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ea typeface="Geneva"/>
              </a:rPr>
              <a:t> </a:t>
            </a:r>
            <a:r>
              <a:rPr lang="en-US" sz="2000">
                <a:solidFill>
                  <a:srgbClr val="FFC000"/>
                </a:solidFill>
                <a:ea typeface="Geneva"/>
              </a:rPr>
              <a:t>Projects are savable and displayed (US2)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ea typeface="Geneva"/>
              </a:rPr>
              <a:t> </a:t>
            </a:r>
            <a:r>
              <a:rPr lang="en-US" sz="2000">
                <a:solidFill>
                  <a:srgbClr val="FF0000"/>
                </a:solidFill>
                <a:ea typeface="Geneva"/>
              </a:rPr>
              <a:t>Authentication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Visibility of information based on user preferences</a:t>
            </a:r>
            <a:endParaRPr lang="en-US" sz="2000">
              <a:solidFill>
                <a:srgbClr val="FF0000"/>
              </a:solidFill>
              <a:ea typeface="Genev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ea typeface="Geneva"/>
              </a:rPr>
              <a:t> </a:t>
            </a:r>
            <a:r>
              <a:rPr lang="en-US" sz="2000">
                <a:solidFill>
                  <a:srgbClr val="00B050"/>
                </a:solidFill>
                <a:ea typeface="Geneva"/>
              </a:rPr>
              <a:t>Documentation</a:t>
            </a: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US" sz="1600" b="0">
                <a:solidFill>
                  <a:srgbClr val="00B050"/>
                </a:solidFill>
              </a:rPr>
              <a:t>User Stories – updated</a:t>
            </a: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US" sz="1600" b="0">
                <a:solidFill>
                  <a:srgbClr val="00B050"/>
                </a:solidFill>
              </a:rPr>
              <a:t>Project plan – updated</a:t>
            </a: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US" sz="1600" b="0">
                <a:solidFill>
                  <a:srgbClr val="00B050"/>
                </a:solidFill>
              </a:rPr>
              <a:t>C4 design</a:t>
            </a: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US" sz="1600" b="0">
                <a:solidFill>
                  <a:srgbClr val="00B050"/>
                </a:solidFill>
                <a:ea typeface="Geneva"/>
              </a:rPr>
              <a:t>Impact on the society</a:t>
            </a:r>
            <a:endParaRPr lang="en-US" sz="1600" b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3DE67E-7928-4253-BCB3-C472CC399FF5}"/>
              </a:ext>
            </a:extLst>
          </p:cNvPr>
          <p:cNvSpPr/>
          <p:nvPr/>
        </p:nvSpPr>
        <p:spPr bwMode="auto">
          <a:xfrm>
            <a:off x="611560" y="5771795"/>
            <a:ext cx="2088232" cy="57606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>
                <a:solidFill>
                  <a:schemeClr val="bg1"/>
                </a:solidFill>
              </a:rPr>
              <a:t>Done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ontys Frutig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A9970-1FA5-4B7D-9FA1-D32AEEC2C8F9}"/>
              </a:ext>
            </a:extLst>
          </p:cNvPr>
          <p:cNvSpPr/>
          <p:nvPr/>
        </p:nvSpPr>
        <p:spPr bwMode="auto">
          <a:xfrm>
            <a:off x="6438935" y="5766589"/>
            <a:ext cx="2088232" cy="57606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Fontys Frutiger" pitchFamily="2" charset="0"/>
              </a:rPr>
              <a:t>Stuck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C86E5-DC69-4CDD-920B-EAB89BDA77E6}"/>
              </a:ext>
            </a:extLst>
          </p:cNvPr>
          <p:cNvSpPr/>
          <p:nvPr/>
        </p:nvSpPr>
        <p:spPr bwMode="auto">
          <a:xfrm>
            <a:off x="3496850" y="5766589"/>
            <a:ext cx="2088232" cy="57606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>
                <a:solidFill>
                  <a:schemeClr val="bg1"/>
                </a:solidFill>
                <a:latin typeface="Fontys Frutiger"/>
                <a:ea typeface="Geneva"/>
              </a:rPr>
              <a:t>Partly done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1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F7241-97C9-47BF-ADF6-B59D24B4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7239000" y="299133"/>
            <a:ext cx="50380" cy="100917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77A310-95D4-4DF7-9CF8-7594B68C8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88" y="2913614"/>
            <a:ext cx="7086600" cy="4608512"/>
          </a:xfrm>
        </p:spPr>
        <p:txBody>
          <a:bodyPr lIns="0" tIns="0" rIns="0" bIns="0" anchor="t"/>
          <a:lstStyle/>
          <a:p>
            <a:pPr algn="ctr"/>
            <a:r>
              <a:rPr lang="ru-RU" sz="5400" i="1">
                <a:solidFill>
                  <a:schemeClr val="accent4">
                    <a:lumMod val="90000"/>
                    <a:lumOff val="10000"/>
                  </a:schemeClr>
                </a:solidFill>
                <a:ea typeface="Geneva"/>
              </a:rPr>
              <a:t>DEMO</a:t>
            </a:r>
            <a:endParaRPr lang="ru-RU" sz="5400" i="1">
              <a:solidFill>
                <a:schemeClr val="accent4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8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Issues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2132856"/>
            <a:ext cx="7086600" cy="4608512"/>
          </a:xfrm>
        </p:spPr>
        <p:txBody>
          <a:bodyPr lIns="0" tIns="0" rIns="0" bIns="0" anchor="t"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Authentication</a:t>
            </a: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US" b="0"/>
              <a:t>Problems with login using Fontys credentials</a:t>
            </a: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US" b="0">
                <a:ea typeface="Geneva"/>
              </a:rPr>
              <a:t>Hard to design the backend without working authentication</a:t>
            </a:r>
          </a:p>
          <a:p>
            <a:pPr marL="267970" lvl="1" indent="0">
              <a:buNone/>
            </a:pPr>
            <a:endParaRPr lang="en-US" b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9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1C7F-4081-4643-BA75-0D436C86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321C-60DD-441A-81D8-1FB9D4B2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132856"/>
            <a:ext cx="7086600" cy="4608512"/>
          </a:xfrm>
        </p:spPr>
        <p:txBody>
          <a:bodyPr lIns="0" tIns="0" rIns="0" bIns="0" anchor="t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ea typeface="Geneva"/>
                <a:cs typeface="+mn-lt"/>
              </a:rPr>
              <a:t>Finish last sprint requirements</a:t>
            </a:r>
            <a:endParaRPr lang="ru-RU">
              <a:ea typeface="Geneva"/>
              <a:cs typeface="+mn-lt"/>
            </a:endParaRPr>
          </a:p>
          <a:p>
            <a:pPr marL="655320" lvl="1">
              <a:buFont typeface="Wingdings" panose="05000000000000000000" pitchFamily="2" charset="2"/>
              <a:buChar char="§"/>
            </a:pPr>
            <a:r>
              <a:rPr lang="en-US" b="0">
                <a:ea typeface="Geneva"/>
                <a:cs typeface="+mn-lt"/>
              </a:rPr>
              <a:t>User stories 1-4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ea typeface="Geneva"/>
                <a:cs typeface="+mn-lt"/>
              </a:rPr>
              <a:t> Keep on working on next User stories</a:t>
            </a:r>
            <a:endParaRPr lang="en-US">
              <a:ea typeface="Geneva"/>
            </a:endParaRP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US" b="0">
                <a:ea typeface="Geneva"/>
                <a:cs typeface="+mn-lt"/>
              </a:rPr>
              <a:t>Switch to an Azure database</a:t>
            </a: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GB" b="0">
                <a:ea typeface="Geneva"/>
                <a:cs typeface="+mn-lt"/>
              </a:rPr>
              <a:t>(US5) Login with Fontys account</a:t>
            </a:r>
          </a:p>
          <a:p>
            <a:pPr marL="541020" lvl="1">
              <a:buFont typeface="Wingdings" panose="05000000000000000000" pitchFamily="2" charset="2"/>
              <a:buChar char="§"/>
            </a:pPr>
            <a:r>
              <a:rPr lang="en-GB" b="0">
                <a:ea typeface="Geneva"/>
                <a:cs typeface="+mn-lt"/>
              </a:rPr>
              <a:t>(US8, US11) Possibility to connect with other people and visit their personal pages</a:t>
            </a:r>
            <a:endParaRPr lang="en-GB">
              <a:ea typeface="Geneva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ea typeface="Geneva"/>
                <a:cs typeface="+mn-lt"/>
              </a:rPr>
              <a:t>Suggestions</a:t>
            </a:r>
            <a:endParaRPr lang="en-US">
              <a:ea typeface="Geneva"/>
            </a:endParaRPr>
          </a:p>
          <a:p>
            <a:pPr marL="267970" lvl="1" indent="0" algn="just">
              <a:buNone/>
            </a:pPr>
            <a:endParaRPr lang="en-GB" sz="2800" b="0"/>
          </a:p>
          <a:p>
            <a:pPr marL="267970" lvl="1" indent="0">
              <a:buNone/>
            </a:pPr>
            <a:endParaRPr lang="en-GB" b="0"/>
          </a:p>
          <a:p>
            <a:pPr marL="1371600" lvl="3" indent="0">
              <a:buNone/>
            </a:pPr>
            <a:endParaRPr lang="en-GB" b="0"/>
          </a:p>
          <a:p>
            <a:pPr marL="541020" lvl="1">
              <a:buFont typeface="Wingdings" panose="05000000000000000000" pitchFamily="2" charset="2"/>
              <a:buChar char="§"/>
            </a:pPr>
            <a:endParaRPr lang="en-GB" b="0"/>
          </a:p>
        </p:txBody>
      </p:sp>
    </p:spTree>
    <p:extLst>
      <p:ext uri="{BB962C8B-B14F-4D97-AF65-F5344CB8AC3E}">
        <p14:creationId xmlns:p14="http://schemas.microsoft.com/office/powerpoint/2010/main" val="105689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END</a:t>
            </a:r>
          </a:p>
        </p:txBody>
      </p:sp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782055"/>
      </p:ext>
    </p:extLst>
  </p:cSld>
  <p:clrMapOvr>
    <a:masterClrMapping/>
  </p:clrMapOvr>
</p:sld>
</file>

<file path=ppt/theme/theme1.xml><?xml version="1.0" encoding="utf-8"?>
<a:theme xmlns:a="http://schemas.openxmlformats.org/drawingml/2006/main" name="Algemene sheets Fontys Duits">
  <a:themeElements>
    <a:clrScheme name="Fontys">
      <a:dk1>
        <a:srgbClr val="280049"/>
      </a:dk1>
      <a:lt1>
        <a:srgbClr val="FFFFFF"/>
      </a:lt1>
      <a:dk2>
        <a:srgbClr val="280049"/>
      </a:dk2>
      <a:lt2>
        <a:srgbClr val="919191"/>
      </a:lt2>
      <a:accent1>
        <a:srgbClr val="FF9900"/>
      </a:accent1>
      <a:accent2>
        <a:srgbClr val="99CC00"/>
      </a:accent2>
      <a:accent3>
        <a:srgbClr val="FFFFFF"/>
      </a:accent3>
      <a:accent4>
        <a:srgbClr val="21003D"/>
      </a:accent4>
      <a:accent5>
        <a:srgbClr val="FFCAAA"/>
      </a:accent5>
      <a:accent6>
        <a:srgbClr val="8AB900"/>
      </a:accent6>
      <a:hlink>
        <a:srgbClr val="451D63"/>
      </a:hlink>
      <a:folHlink>
        <a:srgbClr val="CECECE"/>
      </a:folHlink>
    </a:clrScheme>
    <a:fontScheme name="Algemene sheets Fontys Duits">
      <a:majorFont>
        <a:latin typeface="Fontys Frutiger"/>
        <a:ea typeface=""/>
        <a:cs typeface=""/>
      </a:majorFont>
      <a:minorFont>
        <a:latin typeface="Fontys Frutig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ontys Frutige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ontys Frutiger" pitchFamily="2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  <a:no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kern="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Geneva" charset="-128"/>
            <a:cs typeface="Geneva" charset="-128"/>
          </a:defRPr>
        </a:defPPr>
      </a:lstStyle>
    </a:txDef>
  </a:objectDefaults>
  <a:extraClrSchemeLst>
    <a:extraClrScheme>
      <a:clrScheme name="Algemene sheets Fontys D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emene sheets Fontys Dui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740A7BA7DE274BABCDC63C5CC4809E" ma:contentTypeVersion="0" ma:contentTypeDescription="Create a new document." ma:contentTypeScope="" ma:versionID="8097c8dc614492c7da63bf42f3337d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FFE7B2-71B5-44B2-A89A-C73B577EC2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0C5EBE-7083-4904-9FB4-E74366C29B65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1A0F9DE-09D3-481F-99E5-440BB32A83F0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Algemene sheets Fontys Duits</Template>
  <Application>Microsoft Office PowerPoint</Application>
  <PresentationFormat>On-screen Show (4:3)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Algemene sheets Fontys Duits</vt:lpstr>
      <vt:lpstr>SPRINT REVIEW</vt:lpstr>
      <vt:lpstr>Content</vt:lpstr>
      <vt:lpstr>Promised requirements</vt:lpstr>
      <vt:lpstr>PowerPoint Presentation</vt:lpstr>
      <vt:lpstr>Issues</vt:lpstr>
      <vt:lpstr>Next</vt:lpstr>
      <vt:lpstr>END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FIS1 - Week 1</dc:title>
  <dc:creator>Walter van den Broek</dc:creator>
  <cp:revision>2</cp:revision>
  <cp:lastPrinted>2015-08-31T14:33:25Z</cp:lastPrinted>
  <dcterms:created xsi:type="dcterms:W3CDTF">2010-10-04T13:54:30Z</dcterms:created>
  <dcterms:modified xsi:type="dcterms:W3CDTF">2022-01-19T13:05:01Z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0x01010047740A7BA7DE274BABCDC63C5CC4809E</vt:lpwstr>
  </property>
</Properties>
</file>