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DF1D4-4848-CE82-9FC2-B58F344EFF04}" v="29" dt="2021-09-30T09:32:26.514"/>
    <p1510:client id="{8C3AB4D5-4226-417F-8553-48FFBFB42F01}" v="147" dt="2021-09-30T09:24:37.980"/>
    <p1510:client id="{977117F2-B9D2-D59E-6A78-26D2970FAB0C}" v="21" dt="2021-10-05T09:45:05.707"/>
    <p1510:client id="{BB390CD9-E629-37BD-6116-DE947BFEE4F8}" v="6" dt="2021-09-29T13:36:42.354"/>
    <p1510:client id="{D7E154CE-CC62-4750-8869-ACAE9AFF8E0A}" v="51" dt="2021-09-29T13:26:10.490"/>
    <p1510:client id="{DE852F67-D540-D4E7-8DBB-4DF028F19EBC}" v="3" dt="2021-10-20T12:49:2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Sprint 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C8F54-8073-4F3B-A496-87ABF470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Datamodel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281047-BF6E-409C-90FD-4760FA2C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66213F7-E434-431A-B744-0899B879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3" y="2182939"/>
            <a:ext cx="9916883" cy="4016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21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C5395D-DB9D-47BB-8AAE-9549B13A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chemeClr val="accent2"/>
                </a:solidFill>
                <a:ea typeface="+mj-lt"/>
                <a:cs typeface="+mj-lt"/>
              </a:rPr>
              <a:t>User Stories</a:t>
            </a:r>
            <a:endParaRPr lang="nl-NL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0C07F2-17B0-4B90-AF45-4401456C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marL="305435" indent="-305435"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User story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1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As a user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 want to show of my projects on my profile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So that I can show of what I made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05435" indent="-305435"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Acceptance criteria: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 can show of an infinite number of projects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05435" indent="-305435"/>
            <a:endParaRPr lang="nl-NL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E791-2AD7-4BB7-AB4D-CFD27557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chemeClr val="accent2"/>
                </a:solidFill>
                <a:ea typeface="+mj-lt"/>
                <a:cs typeface="+mj-lt"/>
              </a:rPr>
              <a:t>User Stories</a:t>
            </a:r>
            <a:endParaRPr lang="nl-NL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0E6A18-CEFC-4357-9818-F10356CC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marL="305435" indent="-305435"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User story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2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As a user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 want to show my personal information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So that people know who I am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05435" indent="-305435"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Acceptance criteria: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It shows my name, age, country of birth, and languages.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 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nl-N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7B263-EF68-4C0C-9B43-32FF05CE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chemeClr val="accent2"/>
                </a:solidFill>
              </a:rPr>
              <a:t>User Stories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74905-EB7C-4B0F-A97A-A0B54E1C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User story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3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As a user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 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I want to specify the personal information that is visible for others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So that I only show what I want people to see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05435" indent="-305435"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Acceptance criteria: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4290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 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There are multiple levels of visibility so that I can select who can see my profile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Private: Only name and profile picture are visible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Friends only: Only friends(connections) can see posts and information about the user.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Public: All the information is accessible to the public.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You can change the visibility level of each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 section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Arial"/>
              </a:rPr>
              <a:t>of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Arial"/>
              </a:rPr>
              <a:t> your profile independently</a:t>
            </a:r>
            <a:endParaRPr lang="nl-NL" sz="20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marL="305435" indent="-305435">
              <a:lnSpc>
                <a:spcPct val="90000"/>
              </a:lnSpc>
            </a:pPr>
            <a:endParaRPr lang="nl-N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6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B44B9-BC9D-4DBE-9052-F68A1FC8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UI 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4BB9D7-AE46-42F5-B098-7348CF84B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86" y="2181225"/>
            <a:ext cx="7842627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17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</vt:lpstr>
      <vt:lpstr>Sprint A</vt:lpstr>
      <vt:lpstr>Datamodel </vt:lpstr>
      <vt:lpstr>User Stories</vt:lpstr>
      <vt:lpstr>User Stories</vt:lpstr>
      <vt:lpstr>User Stories</vt:lpstr>
      <vt:lpstr>UI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4</cp:revision>
  <dcterms:created xsi:type="dcterms:W3CDTF">2021-09-29T13:15:40Z</dcterms:created>
  <dcterms:modified xsi:type="dcterms:W3CDTF">2022-01-19T13:04:40Z</dcterms:modified>
</cp:coreProperties>
</file>