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6" r:id="rId6"/>
    <p:sldId id="267" r:id="rId7"/>
    <p:sldId id="265" r:id="rId8"/>
  </p:sldIdLst>
  <p:sldSz cx="9144000" cy="6858000" type="screen4x3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8D156-D896-A778-9684-B236AA198D84}" v="11" dt="2022-01-19T10:16:04.317"/>
    <p1510:client id="{419623EF-059F-C6C9-0A58-E53F153A45CA}" v="66" dt="2022-01-18T14:34:16.761"/>
    <p1510:client id="{43F07B40-EDC4-BADF-35BD-D76BC91B9F27}" v="7" dt="2022-01-18T12:10:29.721"/>
    <p1510:client id="{58236084-C3DE-4886-B88B-9BD63EE40BBA}" v="214" dt="2022-01-19T11:30:16.925"/>
    <p1510:client id="{A4AD5CF6-FD8E-5559-5F5C-F73ECA585806}" v="178" dt="2022-01-19T11:31:00.201"/>
    <p1510:client id="{AFBEFF93-1481-6648-C143-2D1B7C6AFE15}" v="70" dt="2022-01-19T11:37:54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 bwMode="auto">
          <a:xfrm>
            <a:off x="1193800" y="1295400"/>
            <a:ext cx="914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defTabSz="762000">
              <a:defRPr/>
            </a:pPr>
            <a:endParaRPr lang="en-US" sz="2800" kern="0">
              <a:solidFill>
                <a:schemeClr val="bg1"/>
              </a:solidFill>
              <a:latin typeface="+mj-lt"/>
              <a:cs typeface="Geneva" charset="-128"/>
            </a:endParaRPr>
          </a:p>
        </p:txBody>
      </p:sp>
      <p:pic>
        <p:nvPicPr>
          <p:cNvPr id="5" name="Picture 9" descr="VIN_OUT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FONTYS_LOGO_PAARS_RGB_U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1362_00_002_FONTYS_THINK_BIGGER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6" y="230188"/>
            <a:ext cx="2436813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71600" y="3124200"/>
            <a:ext cx="6400800" cy="1009650"/>
          </a:xfrm>
          <a:prstGeom prst="rect">
            <a:avLst/>
          </a:prstGeom>
        </p:spPr>
        <p:txBody>
          <a:bodyPr rIns="0" anchor="b"/>
          <a:lstStyle>
            <a:lvl1pPr>
              <a:defRPr sz="3200">
                <a:solidFill>
                  <a:srgbClr val="66336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914400"/>
          </a:xfrm>
          <a:prstGeom prst="rect">
            <a:avLst/>
          </a:prstGeom>
        </p:spPr>
        <p:txBody>
          <a:bodyPr rIns="0"/>
          <a:lstStyle>
            <a:lvl1pPr marL="0" indent="0" algn="ctr">
              <a:buNone/>
              <a:defRPr>
                <a:solidFill>
                  <a:srgbClr val="6633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VIN_OUT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ONTYS_LOGO_PAARS_RGB_U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1362_00_002_FONTYS_THINK_BIGGER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763590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400050"/>
            <a:ext cx="533400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90487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stijl te bewerken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7086600" cy="46085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52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VIN_OUTL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371600" y="3505200"/>
            <a:ext cx="64008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algn="ctr" defTabSz="762000">
              <a:spcBef>
                <a:spcPct val="20000"/>
              </a:spcBef>
              <a:defRPr/>
            </a:pPr>
            <a:endParaRPr lang="en-US" sz="2800" b="1">
              <a:solidFill>
                <a:srgbClr val="280049"/>
              </a:solidFill>
              <a:ea typeface="+mn-ea"/>
            </a:endParaRPr>
          </a:p>
        </p:txBody>
      </p:sp>
      <p:pic>
        <p:nvPicPr>
          <p:cNvPr id="1028" name="Picture 7" descr="FONTYS_LOGO_PAARS_RGB_U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6" descr="1362_00_002_FONTYS_THINK_BIGGER_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763590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44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+mj-lt"/>
          <a:ea typeface="Geneva" charset="-128"/>
          <a:cs typeface="Geneva" charset="-128"/>
        </a:defRPr>
      </a:lvl1pPr>
      <a:lvl2pPr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2pPr>
      <a:lvl3pPr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3pPr>
      <a:lvl4pPr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4pPr>
      <a:lvl5pPr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5pPr>
      <a:lvl6pPr marL="457200" algn="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6pPr>
      <a:lvl7pPr marL="914400" algn="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7pPr>
      <a:lvl8pPr marL="1371600" algn="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8pPr>
      <a:lvl9pPr marL="1828800" algn="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+mn-lt"/>
          <a:ea typeface="Geneva" charset="-128"/>
          <a:cs typeface="Geneva" charset="-128"/>
        </a:defRPr>
      </a:lvl1pPr>
      <a:lvl2pPr marL="541338" indent="-273050" algn="l" defTabSz="762000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2200" b="1">
          <a:solidFill>
            <a:srgbClr val="000000"/>
          </a:solidFill>
          <a:latin typeface="+mn-lt"/>
          <a:ea typeface="Geneva" charset="-128"/>
        </a:defRPr>
      </a:lvl2pPr>
      <a:lvl3pPr marL="993775" indent="-273050" algn="l" defTabSz="762000" rtl="0" eaLnBrk="1" fontAlgn="base" hangingPunct="1">
        <a:spcBef>
          <a:spcPct val="20000"/>
        </a:spcBef>
        <a:spcAft>
          <a:spcPct val="0"/>
        </a:spcAft>
        <a:buSzPct val="100000"/>
        <a:buFont typeface="Arial" charset="0"/>
        <a:buChar char="-"/>
        <a:defRPr sz="2200">
          <a:solidFill>
            <a:schemeClr val="tx1"/>
          </a:solidFill>
          <a:latin typeface="+mn-lt"/>
          <a:ea typeface="Geneva" charset="-128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Geneva" charset="-128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646238"/>
            <a:ext cx="6858000" cy="2387600"/>
          </a:xfrm>
        </p:spPr>
        <p:txBody>
          <a:bodyPr lIns="91440" tIns="45720" rIns="91440" bIns="45720" anchor="b"/>
          <a:lstStyle/>
          <a:p>
            <a:r>
              <a:rPr lang="en-US" sz="3200">
                <a:ea typeface="Geneva"/>
              </a:rPr>
              <a:t>REVIEW SPRINT E</a:t>
            </a:r>
            <a:endParaRPr lang="de-DE" sz="3200">
              <a:ea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05485-B679-4809-9220-CBD3FC2E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4DB606-B49F-4256-9AF7-4769982B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 anchor="t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ea typeface="Geneva"/>
              </a:rPr>
              <a:t>Promised requirements</a:t>
            </a:r>
            <a:endParaRPr lang="ru-RU">
              <a:ea typeface="Genev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>
                <a:ea typeface="Geneva"/>
              </a:rPr>
              <a:t>Demo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Reflection on system architecture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2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AA22F-22C0-48FE-8F7E-63A3AD0F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Geneva"/>
              </a:rPr>
              <a:t>Promised requirements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A73D1E-8625-44EF-A05F-F6B04E25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36738"/>
            <a:ext cx="8069967" cy="4608512"/>
          </a:xfrm>
        </p:spPr>
        <p:txBody>
          <a:bodyPr lIns="0" tIns="0" rIns="0" bIns="0" anchor="t"/>
          <a:lstStyle/>
          <a:p>
            <a:pPr marL="541020" lvl="1">
              <a:buFont typeface="Wingdings,Sans-Serif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  <a:ea typeface="+mn-lt"/>
                <a:cs typeface="+mn-lt"/>
              </a:rPr>
              <a:t>Editing interests</a:t>
            </a:r>
            <a:r>
              <a:rPr lang="en-US" b="0">
                <a:ea typeface="+mn-lt"/>
                <a:cs typeface="+mn-lt"/>
              </a:rPr>
              <a:t> </a:t>
            </a:r>
            <a:r>
              <a:rPr lang="en-US" i="1">
                <a:ea typeface="+mn-lt"/>
                <a:cs typeface="+mn-lt"/>
              </a:rPr>
              <a:t>(3)</a:t>
            </a:r>
          </a:p>
          <a:p>
            <a:pPr marL="541020" lvl="1">
              <a:buFont typeface="Wingdings,Sans-Serif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  <a:ea typeface="+mn-lt"/>
                <a:cs typeface="+mn-lt"/>
              </a:rPr>
              <a:t>UI work</a:t>
            </a:r>
            <a:r>
              <a:rPr lang="en-US" b="0">
                <a:ea typeface="+mn-lt"/>
                <a:cs typeface="+mn-lt"/>
              </a:rPr>
              <a:t> </a:t>
            </a:r>
            <a:r>
              <a:rPr lang="en-US" i="1">
                <a:ea typeface="+mn-lt"/>
                <a:cs typeface="+mn-lt"/>
              </a:rPr>
              <a:t>(8)</a:t>
            </a:r>
          </a:p>
          <a:p>
            <a:pPr marL="541020" lvl="1">
              <a:buFont typeface="Wingdings,Sans-Serif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  <a:ea typeface="+mn-lt"/>
                <a:cs typeface="+mn-lt"/>
              </a:rPr>
              <a:t>Creating stories </a:t>
            </a:r>
            <a:r>
              <a:rPr lang="en-US" i="1">
                <a:ea typeface="+mn-lt"/>
                <a:cs typeface="+mn-lt"/>
              </a:rPr>
              <a:t>(8)</a:t>
            </a:r>
          </a:p>
          <a:p>
            <a:pPr marL="541020" lvl="1">
              <a:buFont typeface="Wingdings,Sans-Serif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  <a:ea typeface="+mn-lt"/>
                <a:cs typeface="+mn-lt"/>
              </a:rPr>
              <a:t>Newsfeed with friends' stories </a:t>
            </a:r>
            <a:r>
              <a:rPr lang="en-US" i="1">
                <a:ea typeface="+mn-lt"/>
                <a:cs typeface="+mn-lt"/>
              </a:rPr>
              <a:t>(13)</a:t>
            </a:r>
          </a:p>
          <a:p>
            <a:pPr marL="541020" lvl="1">
              <a:buFont typeface="Wingdings,Sans-Serif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  <a:ea typeface="+mn-lt"/>
                <a:cs typeface="+mn-lt"/>
              </a:rPr>
              <a:t>Settings page with a delete account </a:t>
            </a:r>
            <a:r>
              <a:rPr lang="en-US" i="1">
                <a:ea typeface="+mn-lt"/>
                <a:cs typeface="+mn-lt"/>
              </a:rPr>
              <a:t>(5)</a:t>
            </a: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  <a:ea typeface="+mn-lt"/>
                <a:cs typeface="+mn-lt"/>
              </a:rPr>
              <a:t>Finishing </a:t>
            </a:r>
            <a:r>
              <a:rPr lang="en-US" i="1">
                <a:ea typeface="+mn-lt"/>
                <a:cs typeface="+mn-lt"/>
              </a:rPr>
              <a:t>(4</a:t>
            </a:r>
            <a:r>
              <a:rPr lang="en-US" i="1">
                <a:effectLst/>
                <a:ea typeface="+mn-lt"/>
                <a:cs typeface="+mn-lt"/>
              </a:rPr>
              <a:t>)</a:t>
            </a:r>
            <a:endParaRPr lang="en-US" i="1">
              <a:ea typeface="+mn-lt"/>
              <a:cs typeface="+mn-lt"/>
            </a:endParaRP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  <a:ea typeface="+mn-lt"/>
                <a:cs typeface="+mn-lt"/>
              </a:rPr>
              <a:t>Logout button </a:t>
            </a:r>
            <a:r>
              <a:rPr lang="en-US" i="1">
                <a:effectLst/>
                <a:ea typeface="+mn-lt"/>
                <a:cs typeface="+mn-lt"/>
              </a:rPr>
              <a:t>(</a:t>
            </a:r>
            <a:r>
              <a:rPr lang="en-US" i="1">
                <a:ea typeface="+mn-lt"/>
                <a:cs typeface="+mn-lt"/>
              </a:rPr>
              <a:t>2</a:t>
            </a:r>
            <a:r>
              <a:rPr lang="en-US" i="1">
                <a:effectLst/>
                <a:ea typeface="+mn-lt"/>
                <a:cs typeface="+mn-lt"/>
              </a:rPr>
              <a:t>)</a:t>
            </a:r>
            <a:endParaRPr lang="en-US" i="1">
              <a:ea typeface="+mn-lt"/>
              <a:cs typeface="+mn-lt"/>
            </a:endParaRP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nl-NL" b="0">
                <a:solidFill>
                  <a:srgbClr val="00B050"/>
                </a:solidFill>
                <a:ea typeface="+mn-lt"/>
                <a:cs typeface="+mn-lt"/>
              </a:rPr>
              <a:t>Translating </a:t>
            </a:r>
            <a:r>
              <a:rPr lang="nl-NL" i="1">
                <a:ea typeface="+mn-lt"/>
                <a:cs typeface="+mn-lt"/>
              </a:rPr>
              <a:t>(10) </a:t>
            </a: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nl-NL" b="0">
                <a:solidFill>
                  <a:srgbClr val="00B050"/>
                </a:solidFill>
                <a:ea typeface="+mn-lt"/>
                <a:cs typeface="+mn-lt"/>
              </a:rPr>
              <a:t>Proper private account handling</a:t>
            </a:r>
            <a:r>
              <a:rPr lang="nl-NL" b="0">
                <a:ea typeface="+mn-lt"/>
                <a:cs typeface="+mn-lt"/>
              </a:rPr>
              <a:t> </a:t>
            </a:r>
            <a:r>
              <a:rPr lang="nl-NL" i="1">
                <a:ea typeface="+mn-lt"/>
                <a:cs typeface="+mn-lt"/>
              </a:rPr>
              <a:t>(1)</a:t>
            </a:r>
          </a:p>
          <a:p>
            <a:pPr marL="267970" lvl="1" indent="0">
              <a:buNone/>
            </a:pPr>
            <a:r>
              <a:rPr lang="en-GB" i="1">
                <a:ea typeface="Geneva"/>
              </a:rPr>
              <a:t>Total points 54</a:t>
            </a:r>
            <a:endParaRPr lang="en-GB" i="1"/>
          </a:p>
          <a:p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1A191E-F8A7-4A67-AD09-62BB269F38F9}"/>
              </a:ext>
            </a:extLst>
          </p:cNvPr>
          <p:cNvSpPr/>
          <p:nvPr/>
        </p:nvSpPr>
        <p:spPr bwMode="auto">
          <a:xfrm>
            <a:off x="4312703" y="5762724"/>
            <a:ext cx="2088232" cy="57606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>
                <a:solidFill>
                  <a:schemeClr val="bg1"/>
                </a:solidFill>
              </a:rPr>
              <a:t>Done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ontys Frutiger" pitchFamily="2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F92D12-836D-4B25-B76E-DE2DC50F869C}"/>
              </a:ext>
            </a:extLst>
          </p:cNvPr>
          <p:cNvSpPr/>
          <p:nvPr/>
        </p:nvSpPr>
        <p:spPr bwMode="auto">
          <a:xfrm>
            <a:off x="6438935" y="5766589"/>
            <a:ext cx="2088232" cy="57606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Fontys Frutiger" pitchFamily="2" charset="0"/>
              </a:rPr>
              <a:t>Not done</a:t>
            </a:r>
          </a:p>
        </p:txBody>
      </p:sp>
    </p:spTree>
    <p:extLst>
      <p:ext uri="{BB962C8B-B14F-4D97-AF65-F5344CB8AC3E}">
        <p14:creationId xmlns:p14="http://schemas.microsoft.com/office/powerpoint/2010/main" val="103057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492EB6-6F18-45DF-87A6-1C5EDF40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3027363"/>
            <a:ext cx="7086600" cy="4608512"/>
          </a:xfrm>
        </p:spPr>
        <p:txBody>
          <a:bodyPr/>
          <a:lstStyle/>
          <a:p>
            <a:pPr algn="ctr"/>
            <a:r>
              <a:rPr lang="ru-RU" sz="5400" i="1">
                <a:solidFill>
                  <a:schemeClr val="accent4">
                    <a:lumMod val="90000"/>
                    <a:lumOff val="10000"/>
                  </a:schemeClr>
                </a:solidFill>
                <a:ea typeface="Geneva"/>
              </a:rPr>
              <a:t>DEMO</a:t>
            </a:r>
            <a:endParaRPr lang="ru-RU" sz="5400" i="1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1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AE09C-D7F1-4025-BCD8-F6C140CF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273" y="312501"/>
            <a:ext cx="5946842" cy="41058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Reflection</a:t>
            </a:r>
            <a:r>
              <a:rPr lang="nl-NL">
                <a:ea typeface="+mj-lt"/>
                <a:cs typeface="+mj-lt"/>
              </a:rPr>
              <a:t> on system </a:t>
            </a:r>
            <a:r>
              <a:rPr lang="en-US">
                <a:ea typeface="+mj-lt"/>
                <a:cs typeface="+mj-lt"/>
              </a:rPr>
              <a:t>architecture</a:t>
            </a:r>
            <a:endParaRPr lang="en-US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C7172F37-3E77-4AED-B9CA-4542D2637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845" y="1077981"/>
            <a:ext cx="5264781" cy="4423687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BF1CDB0C-3CD7-46BC-B059-A57F7B126792}"/>
              </a:ext>
            </a:extLst>
          </p:cNvPr>
          <p:cNvSpPr txBox="1"/>
          <p:nvPr/>
        </p:nvSpPr>
        <p:spPr bwMode="auto">
          <a:xfrm>
            <a:off x="222308" y="2096363"/>
            <a:ext cx="3659637" cy="21544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defTabSz="762000"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latin typeface="+mj-lt"/>
                <a:ea typeface="Geneva"/>
                <a:cs typeface="Geneva" charset="-128"/>
              </a:rPr>
              <a:t>Easier to collaborate</a:t>
            </a:r>
          </a:p>
          <a:p>
            <a:pPr marL="457200" indent="-457200" defTabSz="762000"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latin typeface="+mj-lt"/>
                <a:ea typeface="Geneva"/>
                <a:cs typeface="Geneva" charset="-128"/>
              </a:rPr>
              <a:t>Very flexible</a:t>
            </a:r>
          </a:p>
          <a:p>
            <a:pPr marL="457200" indent="-457200" defTabSz="762000"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latin typeface="+mj-lt"/>
                <a:ea typeface="Geneva"/>
                <a:cs typeface="Geneva" charset="-128"/>
              </a:rPr>
              <a:t>Way of deployment is adequate</a:t>
            </a:r>
          </a:p>
          <a:p>
            <a:pPr marL="457200" indent="-457200" defTabSz="762000"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latin typeface="+mj-lt"/>
                <a:ea typeface="Geneva"/>
                <a:cs typeface="Geneva" charset="-128"/>
              </a:rPr>
              <a:t>No continuous deployment</a:t>
            </a:r>
          </a:p>
          <a:p>
            <a:pPr defTabSz="762000"/>
            <a:endParaRPr lang="en-GB" sz="2000" kern="0">
              <a:solidFill>
                <a:srgbClr val="000000"/>
              </a:solidFill>
              <a:latin typeface="+mj-lt"/>
              <a:ea typeface="Geneva"/>
              <a:cs typeface="Geneva" charset="-128"/>
            </a:endParaRPr>
          </a:p>
          <a:p>
            <a:pPr defTabSz="762000"/>
            <a:endParaRPr lang="en-GB" sz="2000" kern="0">
              <a:solidFill>
                <a:srgbClr val="000000"/>
              </a:solidFill>
              <a:latin typeface="+mj-lt"/>
              <a:ea typeface="Geneva"/>
              <a:cs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849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F661-13A6-433C-AC9B-4A3FBBC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Geneva"/>
              </a:rPr>
              <a:t>Individual Reflection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8156-3964-46E9-B1E3-C7110C805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 anchor="t"/>
          <a:lstStyle/>
          <a:p>
            <a:r>
              <a:rPr lang="en-US">
                <a:ea typeface="Geneva"/>
              </a:rPr>
              <a:t>     1. Tim</a:t>
            </a:r>
          </a:p>
          <a:p>
            <a:r>
              <a:rPr lang="en-US">
                <a:ea typeface="Geneva"/>
              </a:rPr>
              <a:t>     2. Guido</a:t>
            </a:r>
            <a:endParaRPr lang="en-US"/>
          </a:p>
          <a:p>
            <a:r>
              <a:rPr lang="en-US">
                <a:ea typeface="Geneva"/>
              </a:rPr>
              <a:t>     3. Angel</a:t>
            </a:r>
          </a:p>
          <a:p>
            <a:r>
              <a:rPr lang="en-US">
                <a:ea typeface="Geneva"/>
              </a:rPr>
              <a:t>     4. Arend</a:t>
            </a:r>
          </a:p>
          <a:p>
            <a:r>
              <a:rPr lang="en-US">
                <a:ea typeface="Geneva"/>
              </a:rPr>
              <a:t>     5. Joan</a:t>
            </a:r>
          </a:p>
          <a:p>
            <a:r>
              <a:rPr lang="en-US">
                <a:ea typeface="Geneva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32520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BE8EE-57B3-42FE-A961-3AE1A11A9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96291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Thema">
  <a:themeElements>
    <a:clrScheme name="Fontys">
      <a:dk1>
        <a:srgbClr val="280049"/>
      </a:dk1>
      <a:lt1>
        <a:srgbClr val="FFFFFF"/>
      </a:lt1>
      <a:dk2>
        <a:srgbClr val="280049"/>
      </a:dk2>
      <a:lt2>
        <a:srgbClr val="919191"/>
      </a:lt2>
      <a:accent1>
        <a:srgbClr val="FF9900"/>
      </a:accent1>
      <a:accent2>
        <a:srgbClr val="99CC00"/>
      </a:accent2>
      <a:accent3>
        <a:srgbClr val="FFFFFF"/>
      </a:accent3>
      <a:accent4>
        <a:srgbClr val="21003D"/>
      </a:accent4>
      <a:accent5>
        <a:srgbClr val="FFCAAA"/>
      </a:accent5>
      <a:accent6>
        <a:srgbClr val="8AB900"/>
      </a:accent6>
      <a:hlink>
        <a:srgbClr val="451D63"/>
      </a:hlink>
      <a:folHlink>
        <a:srgbClr val="CECECE"/>
      </a:folHlink>
    </a:clrScheme>
    <a:fontScheme name="Algemene sheets Fontys Duits">
      <a:majorFont>
        <a:latin typeface="Fontys Frutiger"/>
        <a:ea typeface=""/>
        <a:cs typeface=""/>
      </a:majorFont>
      <a:minorFont>
        <a:latin typeface="Fontys Frutig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ontys Frutig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ontys Frutiger" pitchFamily="2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  <a:no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kern="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Geneva" charset="-128"/>
            <a:cs typeface="Geneva" charset="-128"/>
          </a:defRPr>
        </a:defPPr>
      </a:lstStyle>
    </a:txDef>
  </a:objectDefaults>
  <a:extraClrSchemeLst>
    <a:extraClrScheme>
      <a:clrScheme name="Algemene sheets Fontys D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emene sheets Fontys Dui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hema" id="{237D0393-6AE3-4279-BF38-AFB0C242BD7D}" vid="{8E305198-30BB-4ADD-A2F7-BB8C52A1D4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PowerPointThema</Template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PowerPointThema</vt:lpstr>
      <vt:lpstr>REVIEW SPRINT E</vt:lpstr>
      <vt:lpstr>Content</vt:lpstr>
      <vt:lpstr>Promised requirements</vt:lpstr>
      <vt:lpstr>PowerPoint Presentation</vt:lpstr>
      <vt:lpstr>Reflection on system architecture</vt:lpstr>
      <vt:lpstr>Individual Reflection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4</cp:revision>
  <dcterms:created xsi:type="dcterms:W3CDTF">2021-12-14T12:35:03Z</dcterms:created>
  <dcterms:modified xsi:type="dcterms:W3CDTF">2022-01-19T13:02:04Z</dcterms:modified>
</cp:coreProperties>
</file>