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4324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81" d="100"/>
          <a:sy n="181" d="100"/>
        </p:scale>
        <p:origin x="184" y="384"/>
      </p:cViewPr>
      <p:guideLst>
        <p:guide orient="horz" pos="136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43352"/>
            <a:ext cx="7772400" cy="926932"/>
          </a:xfrm>
        </p:spPr>
        <p:txBody>
          <a:bodyPr/>
          <a:lstStyle/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50465"/>
            <a:ext cx="6400800" cy="11051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5B3C-2234-1B42-A7CA-9B082ACE2E73}" type="datetimeFigureOut">
              <a:t>22/06/2021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9347-ED8E-234F-A457-D54300A4F505}" type="slidenum"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840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5B3C-2234-1B42-A7CA-9B082ACE2E73}" type="datetimeFigureOut">
              <a:t>22/06/2021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9347-ED8E-234F-A457-D54300A4F505}" type="slidenum"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655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3175"/>
            <a:ext cx="2057400" cy="3689712"/>
          </a:xfrm>
        </p:spPr>
        <p:txBody>
          <a:bodyPr vert="eaVert"/>
          <a:lstStyle/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3175"/>
            <a:ext cx="6019800" cy="3689712"/>
          </a:xfrm>
        </p:spPr>
        <p:txBody>
          <a:bodyPr vert="eaVert"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5B3C-2234-1B42-A7CA-9B082ACE2E73}" type="datetimeFigureOut">
              <a:t>22/06/2021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9347-ED8E-234F-A457-D54300A4F505}" type="slidenum"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4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5B3C-2234-1B42-A7CA-9B082ACE2E73}" type="datetimeFigureOut">
              <a:t>22/06/2021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9347-ED8E-234F-A457-D54300A4F505}" type="slidenum"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7749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778796"/>
            <a:ext cx="7772400" cy="85886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832844"/>
            <a:ext cx="7772400" cy="94595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5B3C-2234-1B42-A7CA-9B082ACE2E73}" type="datetimeFigureOut">
              <a:t>22/06/2021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9347-ED8E-234F-A457-D54300A4F505}" type="slidenum"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446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09015"/>
            <a:ext cx="4038600" cy="28538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9015"/>
            <a:ext cx="4038600" cy="28538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5B3C-2234-1B42-A7CA-9B082ACE2E73}" type="datetimeFigureOut">
              <a:t>22/06/2021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9347-ED8E-234F-A457-D54300A4F505}" type="slidenum"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17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7974"/>
            <a:ext cx="4040188" cy="4034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71379"/>
            <a:ext cx="4040188" cy="24915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967974"/>
            <a:ext cx="4041775" cy="4034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71379"/>
            <a:ext cx="4041775" cy="24915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5B3C-2234-1B42-A7CA-9B082ACE2E73}" type="datetimeFigureOut">
              <a:t>22/06/2021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9347-ED8E-234F-A457-D54300A4F505}" type="slidenum"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100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5B3C-2234-1B42-A7CA-9B082ACE2E73}" type="datetimeFigureOut">
              <a:t>22/06/2021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9347-ED8E-234F-A457-D54300A4F505}" type="slidenum"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975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5B3C-2234-1B42-A7CA-9B082ACE2E73}" type="datetimeFigureOut">
              <a:t>22/06/2021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9347-ED8E-234F-A457-D54300A4F505}" type="slidenum"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294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72173"/>
            <a:ext cx="3008313" cy="7327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72173"/>
            <a:ext cx="5111750" cy="36907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904911"/>
            <a:ext cx="3008313" cy="29579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5B3C-2234-1B42-A7CA-9B082ACE2E73}" type="datetimeFigureOut">
              <a:t>22/06/2021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9347-ED8E-234F-A457-D54300A4F505}" type="slidenum"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748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027045"/>
            <a:ext cx="5486400" cy="3573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86389"/>
            <a:ext cx="5486400" cy="259461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384405"/>
            <a:ext cx="5486400" cy="5075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5B3C-2234-1B42-A7CA-9B082ACE2E73}" type="datetimeFigureOut">
              <a:t>22/06/2021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9347-ED8E-234F-A457-D54300A4F505}" type="slidenum"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324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73175"/>
            <a:ext cx="8229600" cy="720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09015"/>
            <a:ext cx="8229600" cy="2853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008032"/>
            <a:ext cx="2133600" cy="2302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C5B3C-2234-1B42-A7CA-9B082ACE2E73}" type="datetimeFigureOut">
              <a:t>22/06/2021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008032"/>
            <a:ext cx="2895600" cy="2302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008032"/>
            <a:ext cx="2133600" cy="2302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B9347-ED8E-234F-A457-D54300A4F505}" type="slidenum"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276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02080" y="642123"/>
            <a:ext cx="113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Windows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13538" y="642123"/>
            <a:ext cx="161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MacOS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844329" y="2441194"/>
            <a:ext cx="135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Unix-based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32FC3F1-3F8F-D846-AE2D-09C961793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3" y="1418958"/>
            <a:ext cx="2447779" cy="1665039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D20FB091-E2D0-574E-B1A8-4F98D89F5907}"/>
              </a:ext>
            </a:extLst>
          </p:cNvPr>
          <p:cNvSpPr txBox="1"/>
          <p:nvPr/>
        </p:nvSpPr>
        <p:spPr>
          <a:xfrm>
            <a:off x="365759" y="1105896"/>
            <a:ext cx="180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Install </a:t>
            </a:r>
            <a:r>
              <a:rPr lang="fr-FR" dirty="0" err="1"/>
              <a:t>Rstudio</a:t>
            </a:r>
            <a:r>
              <a:rPr lang="fr-FR" dirty="0"/>
              <a:t> ?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64496D4D-9F05-2B48-852C-603F5A8AF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416" y="1055603"/>
            <a:ext cx="1549628" cy="11958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B46F32AA-7F4F-2D4B-96EB-2409EA7AC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4474" y="2754256"/>
            <a:ext cx="1966865" cy="1109203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78307CD6-BD54-DC4E-BACF-705A2D5FD3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2511" y="1055603"/>
            <a:ext cx="1543927" cy="11958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11EAD4D7-C6D8-8542-A6FE-6C185360B3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4018" y="1475228"/>
            <a:ext cx="2447779" cy="1873083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76110EA7-F3C4-DC49-AE02-D964DB895D78}"/>
              </a:ext>
            </a:extLst>
          </p:cNvPr>
          <p:cNvSpPr txBox="1"/>
          <p:nvPr/>
        </p:nvSpPr>
        <p:spPr>
          <a:xfrm>
            <a:off x="6977576" y="1105896"/>
            <a:ext cx="180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Use </a:t>
            </a:r>
            <a:r>
              <a:rPr lang="fr-FR" dirty="0" err="1"/>
              <a:t>Rstudio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7968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</Words>
  <Application>Microsoft Macintosh PowerPoint</Application>
  <PresentationFormat>Personnalisé</PresentationFormat>
  <Paragraphs>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Présentation PowerPoint</vt:lpstr>
    </vt:vector>
  </TitlesOfParts>
  <Company>IBENS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Celine Hernandez</dc:creator>
  <cp:lastModifiedBy>Celine Hernandez</cp:lastModifiedBy>
  <cp:revision>4</cp:revision>
  <dcterms:created xsi:type="dcterms:W3CDTF">2020-08-17T09:28:45Z</dcterms:created>
  <dcterms:modified xsi:type="dcterms:W3CDTF">2021-06-22T15:29:19Z</dcterms:modified>
</cp:coreProperties>
</file>