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7" r:id="rId3"/>
    <p:sldId id="257" r:id="rId4"/>
    <p:sldId id="259" r:id="rId5"/>
    <p:sldId id="260" r:id="rId6"/>
    <p:sldId id="256" r:id="rId7"/>
    <p:sldId id="261" r:id="rId8"/>
    <p:sldId id="263" r:id="rId9"/>
    <p:sldId id="266" r:id="rId10"/>
    <p:sldId id="265" r:id="rId11"/>
    <p:sldId id="264" r:id="rId1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559BEFB-4A27-884D-97C5-5E8CFEC07738}">
          <p14:sldIdLst>
            <p14:sldId id="258"/>
            <p14:sldId id="267"/>
            <p14:sldId id="257"/>
            <p14:sldId id="259"/>
            <p14:sldId id="260"/>
          </p14:sldIdLst>
        </p14:section>
        <p14:section name="Conda" id="{9291D3CF-2E5C-6043-A7DA-B77FA5FE8FCB}">
          <p14:sldIdLst>
            <p14:sldId id="256"/>
            <p14:sldId id="261"/>
          </p14:sldIdLst>
        </p14:section>
        <p14:section name="VirtualBox" id="{93E9FAF0-D94D-D242-90D0-D13DB36C7492}">
          <p14:sldIdLst>
            <p14:sldId id="263"/>
            <p14:sldId id="266"/>
            <p14:sldId id="265"/>
          </p14:sldIdLst>
        </p14:section>
        <p14:section name="Docker" id="{05AEFDDC-C4A5-D048-A2A6-F58D97B601C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62">
          <p15:clr>
            <a:srgbClr val="A4A3A4"/>
          </p15:clr>
        </p15:guide>
        <p15:guide id="2" pos="1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2"/>
    <p:restoredTop sz="94722"/>
  </p:normalViewPr>
  <p:slideViewPr>
    <p:cSldViewPr snapToGrid="0" snapToObjects="1">
      <p:cViewPr varScale="1">
        <p:scale>
          <a:sx n="188" d="100"/>
          <a:sy n="188" d="100"/>
        </p:scale>
        <p:origin x="1896" y="176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3">
            <a:extLst>
              <a:ext uri="{FF2B5EF4-FFF2-40B4-BE49-F238E27FC236}">
                <a16:creationId xmlns:a16="http://schemas.microsoft.com/office/drawing/2014/main" id="{1A6BE275-1C3C-3C4E-BB66-FC1A74F4BF63}"/>
              </a:ext>
            </a:extLst>
          </p:cNvPr>
          <p:cNvGrpSpPr/>
          <p:nvPr/>
        </p:nvGrpSpPr>
        <p:grpSpPr>
          <a:xfrm>
            <a:off x="333376" y="2722525"/>
            <a:ext cx="3657599" cy="1046200"/>
            <a:chOff x="779463" y="4910099"/>
            <a:chExt cx="3657599" cy="1046200"/>
          </a:xfrm>
        </p:grpSpPr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D3605617-BEC9-BC4C-913C-FE8AD331674A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499067C-E8E4-AA47-B544-E02D63DF342A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46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C9F377C8-3898-BC48-972F-C64120898748}"/>
              </a:ext>
            </a:extLst>
          </p:cNvPr>
          <p:cNvGrpSpPr/>
          <p:nvPr/>
        </p:nvGrpSpPr>
        <p:grpSpPr>
          <a:xfrm>
            <a:off x="332078" y="555626"/>
            <a:ext cx="3658897" cy="3213099"/>
            <a:chOff x="778165" y="2743200"/>
            <a:chExt cx="3658897" cy="3213099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0D9C1126-ECC3-3A48-8AF4-7249BF44547F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E5BDFB3C-C00F-D34C-BF4D-954E89AF6922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Host OS</a:t>
              </a:r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99D85255-1D98-5E4E-9312-5109308A7D65}"/>
                </a:ext>
              </a:extLst>
            </p:cNvPr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 manager</a:t>
              </a:r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EC7C135-A408-A047-A049-20F9F70D1C6C}"/>
                </a:ext>
              </a:extLst>
            </p:cNvPr>
            <p:cNvSpPr/>
            <p:nvPr/>
          </p:nvSpPr>
          <p:spPr>
            <a:xfrm>
              <a:off x="779463" y="381985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Guest OS 1</a:t>
              </a:r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DC3E59E5-3F44-EE4E-B30A-D9DC57EAE532}"/>
                </a:ext>
              </a:extLst>
            </p:cNvPr>
            <p:cNvSpPr/>
            <p:nvPr/>
          </p:nvSpPr>
          <p:spPr>
            <a:xfrm>
              <a:off x="779463" y="3281078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0865AACF-4B2A-5B49-8F6E-B580AF20CFC3}"/>
                </a:ext>
              </a:extLst>
            </p:cNvPr>
            <p:cNvSpPr/>
            <p:nvPr/>
          </p:nvSpPr>
          <p:spPr>
            <a:xfrm>
              <a:off x="779463" y="274320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Application1</a:t>
              </a: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CAA08970-3E54-9743-BA6D-31796C238917}"/>
                </a:ext>
              </a:extLst>
            </p:cNvPr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Guest OS 1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645FA9CE-72F4-CB41-87C2-336986F2E838}"/>
                </a:ext>
              </a:extLst>
            </p:cNvPr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9785744A-A294-064A-AA19-A2D97376B9E1}"/>
                </a:ext>
              </a:extLst>
            </p:cNvPr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C9F377C8-3898-BC48-972F-C64120898748}"/>
              </a:ext>
            </a:extLst>
          </p:cNvPr>
          <p:cNvGrpSpPr/>
          <p:nvPr/>
        </p:nvGrpSpPr>
        <p:grpSpPr>
          <a:xfrm>
            <a:off x="332078" y="820758"/>
            <a:ext cx="3658898" cy="2947967"/>
            <a:chOff x="778165" y="3008332"/>
            <a:chExt cx="3658898" cy="2947967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0D9C1126-ECC3-3A48-8AF4-7249BF44547F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E5BDFB3C-C00F-D34C-BF4D-954E89AF6922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Host OS</a:t>
              </a:r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99D85255-1D98-5E4E-9312-5109308A7D65}"/>
                </a:ext>
              </a:extLst>
            </p:cNvPr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Container engine</a:t>
              </a:r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EC7C135-A408-A047-A049-20F9F70D1C6C}"/>
                </a:ext>
              </a:extLst>
            </p:cNvPr>
            <p:cNvSpPr/>
            <p:nvPr/>
          </p:nvSpPr>
          <p:spPr>
            <a:xfrm>
              <a:off x="779462" y="4100680"/>
              <a:ext cx="3656301" cy="22749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ysClr val="window" lastClr="FFFFFF"/>
                  </a:solidFill>
                  <a:latin typeface="Arial"/>
                </a:rPr>
                <a:t>Minimal Guest OS 1</a:t>
              </a:r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DC3E59E5-3F44-EE4E-B30A-D9DC57EAE532}"/>
                </a:ext>
              </a:extLst>
            </p:cNvPr>
            <p:cNvSpPr/>
            <p:nvPr/>
          </p:nvSpPr>
          <p:spPr>
            <a:xfrm>
              <a:off x="779463" y="3555556"/>
              <a:ext cx="1274930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0865AACF-4B2A-5B49-8F6E-B580AF20CFC3}"/>
                </a:ext>
              </a:extLst>
            </p:cNvPr>
            <p:cNvSpPr/>
            <p:nvPr/>
          </p:nvSpPr>
          <p:spPr>
            <a:xfrm>
              <a:off x="778165" y="3010432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Application1</a:t>
              </a: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CAA08970-3E54-9743-BA6D-31796C238917}"/>
                </a:ext>
              </a:extLst>
            </p:cNvPr>
            <p:cNvSpPr/>
            <p:nvPr/>
          </p:nvSpPr>
          <p:spPr>
            <a:xfrm>
              <a:off x="2106274" y="3556816"/>
              <a:ext cx="1005192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ysClr val="window" lastClr="FFFFFF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645FA9CE-72F4-CB41-87C2-336986F2E838}"/>
                </a:ext>
              </a:extLst>
            </p:cNvPr>
            <p:cNvSpPr/>
            <p:nvPr/>
          </p:nvSpPr>
          <p:spPr>
            <a:xfrm>
              <a:off x="3162133" y="3561906"/>
              <a:ext cx="1274930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9785744A-A294-064A-AA19-A2D97376B9E1}"/>
                </a:ext>
              </a:extLst>
            </p:cNvPr>
            <p:cNvSpPr/>
            <p:nvPr/>
          </p:nvSpPr>
          <p:spPr>
            <a:xfrm>
              <a:off x="2626609" y="3008332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1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3">
            <a:extLst>
              <a:ext uri="{FF2B5EF4-FFF2-40B4-BE49-F238E27FC236}">
                <a16:creationId xmlns:a16="http://schemas.microsoft.com/office/drawing/2014/main" id="{1A6BE275-1C3C-3C4E-BB66-FC1A74F4BF63}"/>
              </a:ext>
            </a:extLst>
          </p:cNvPr>
          <p:cNvGrpSpPr/>
          <p:nvPr/>
        </p:nvGrpSpPr>
        <p:grpSpPr>
          <a:xfrm>
            <a:off x="332078" y="2183751"/>
            <a:ext cx="3658897" cy="1584974"/>
            <a:chOff x="778165" y="4371325"/>
            <a:chExt cx="3658897" cy="1584974"/>
          </a:xfrm>
        </p:grpSpPr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D3605617-BEC9-BC4C-913C-FE8AD331674A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499067C-E8E4-AA47-B544-E02D63DF342A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E76EDE31-A511-F847-A02E-DE30A669A245}"/>
                </a:ext>
              </a:extLst>
            </p:cNvPr>
            <p:cNvSpPr/>
            <p:nvPr/>
          </p:nvSpPr>
          <p:spPr>
            <a:xfrm>
              <a:off x="778165" y="4371325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6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">
            <a:extLst>
              <a:ext uri="{FF2B5EF4-FFF2-40B4-BE49-F238E27FC236}">
                <a16:creationId xmlns:a16="http://schemas.microsoft.com/office/drawing/2014/main" id="{7244DA75-2A19-7A44-A46B-98DDD69A319D}"/>
              </a:ext>
            </a:extLst>
          </p:cNvPr>
          <p:cNvGrpSpPr/>
          <p:nvPr/>
        </p:nvGrpSpPr>
        <p:grpSpPr>
          <a:xfrm>
            <a:off x="333376" y="1645873"/>
            <a:ext cx="3657599" cy="2122852"/>
            <a:chOff x="779463" y="3833447"/>
            <a:chExt cx="3657599" cy="2122852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96882E50-4415-3F4F-B86E-6A041437BFB7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035B42BA-6EFB-B049-A0A8-3E36725430AA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ysClr val="window" lastClr="FFFFFF"/>
                  </a:solidFill>
                  <a:latin typeface="Arial"/>
                </a:rPr>
                <a:t>Host OS</a:t>
              </a:r>
              <a:endParaRPr lang="en-GB" sz="2200" dirty="0">
                <a:solidFill>
                  <a:sysClr val="window" lastClr="FFFFFF"/>
                </a:solidFill>
                <a:latin typeface="Arial"/>
              </a:endParaRPr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5684475D-2A1C-674F-AC7D-2AEE7D7676D9}"/>
                </a:ext>
              </a:extLst>
            </p:cNvPr>
            <p:cNvSpPr/>
            <p:nvPr/>
          </p:nvSpPr>
          <p:spPr>
            <a:xfrm>
              <a:off x="779463" y="4371325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DCB46671-051C-5144-8F44-89F2E20479D2}"/>
                </a:ext>
              </a:extLst>
            </p:cNvPr>
            <p:cNvSpPr/>
            <p:nvPr/>
          </p:nvSpPr>
          <p:spPr>
            <a:xfrm>
              <a:off x="779463" y="3833447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3">
            <a:extLst>
              <a:ext uri="{FF2B5EF4-FFF2-40B4-BE49-F238E27FC236}">
                <a16:creationId xmlns:a16="http://schemas.microsoft.com/office/drawing/2014/main" id="{69978439-43FF-3D46-99DD-69CDE9666ABB}"/>
              </a:ext>
            </a:extLst>
          </p:cNvPr>
          <p:cNvGrpSpPr/>
          <p:nvPr/>
        </p:nvGrpSpPr>
        <p:grpSpPr>
          <a:xfrm>
            <a:off x="333375" y="1645873"/>
            <a:ext cx="3657600" cy="2122852"/>
            <a:chOff x="779462" y="3833447"/>
            <a:chExt cx="3657600" cy="2122852"/>
          </a:xfrm>
        </p:grpSpPr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9C0C873D-0DCD-A140-A25E-C8B60D565FB2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1995CCAF-3E96-924D-BFC0-C5F01C4835CF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ysClr val="window" lastClr="FFFFFF"/>
                  </a:solidFill>
                  <a:latin typeface="Arial"/>
                </a:rPr>
                <a:t>Host OS</a:t>
              </a:r>
              <a:endParaRPr lang="en-GB" sz="2200" dirty="0">
                <a:solidFill>
                  <a:sysClr val="window" lastClr="FFFFFF"/>
                </a:solidFill>
                <a:latin typeface="Arial"/>
              </a:endParaRPr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B1C0D8FC-329C-794F-ACEE-05B04C62F251}"/>
                </a:ext>
              </a:extLst>
            </p:cNvPr>
            <p:cNvSpPr/>
            <p:nvPr/>
          </p:nvSpPr>
          <p:spPr>
            <a:xfrm>
              <a:off x="779462" y="4371325"/>
              <a:ext cx="3656301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14" name="Freeform 49">
              <a:extLst>
                <a:ext uri="{FF2B5EF4-FFF2-40B4-BE49-F238E27FC236}">
                  <a16:creationId xmlns:a16="http://schemas.microsoft.com/office/drawing/2014/main" id="{E59362DE-2989-6647-A50B-D7D35E64EE70}"/>
                </a:ext>
              </a:extLst>
            </p:cNvPr>
            <p:cNvSpPr/>
            <p:nvPr/>
          </p:nvSpPr>
          <p:spPr>
            <a:xfrm>
              <a:off x="779463" y="3833447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</a:t>
              </a:r>
            </a:p>
          </p:txBody>
        </p:sp>
      </p:grpSp>
      <p:sp>
        <p:nvSpPr>
          <p:cNvPr id="23" name="Freeform 49">
            <a:extLst>
              <a:ext uri="{FF2B5EF4-FFF2-40B4-BE49-F238E27FC236}">
                <a16:creationId xmlns:a16="http://schemas.microsoft.com/office/drawing/2014/main" id="{CB1935D9-5147-4C42-97FF-C83C075E8C59}"/>
              </a:ext>
            </a:extLst>
          </p:cNvPr>
          <p:cNvSpPr/>
          <p:nvPr/>
        </p:nvSpPr>
        <p:spPr>
          <a:xfrm>
            <a:off x="2236148" y="1645873"/>
            <a:ext cx="1754828" cy="508322"/>
          </a:xfrm>
          <a:custGeom>
            <a:avLst/>
            <a:gdLst>
              <a:gd name="connsiteX0" fmla="*/ 0 w 1809154"/>
              <a:gd name="connsiteY0" fmla="*/ 50832 h 508322"/>
              <a:gd name="connsiteX1" fmla="*/ 50832 w 1809154"/>
              <a:gd name="connsiteY1" fmla="*/ 0 h 508322"/>
              <a:gd name="connsiteX2" fmla="*/ 1758322 w 1809154"/>
              <a:gd name="connsiteY2" fmla="*/ 0 h 508322"/>
              <a:gd name="connsiteX3" fmla="*/ 1809154 w 1809154"/>
              <a:gd name="connsiteY3" fmla="*/ 50832 h 508322"/>
              <a:gd name="connsiteX4" fmla="*/ 1809154 w 1809154"/>
              <a:gd name="connsiteY4" fmla="*/ 457490 h 508322"/>
              <a:gd name="connsiteX5" fmla="*/ 1758322 w 1809154"/>
              <a:gd name="connsiteY5" fmla="*/ 508322 h 508322"/>
              <a:gd name="connsiteX6" fmla="*/ 50832 w 1809154"/>
              <a:gd name="connsiteY6" fmla="*/ 508322 h 508322"/>
              <a:gd name="connsiteX7" fmla="*/ 0 w 1809154"/>
              <a:gd name="connsiteY7" fmla="*/ 457490 h 508322"/>
              <a:gd name="connsiteX8" fmla="*/ 0 w 1809154"/>
              <a:gd name="connsiteY8" fmla="*/ 50832 h 50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154" h="508322">
                <a:moveTo>
                  <a:pt x="0" y="50832"/>
                </a:moveTo>
                <a:cubicBezTo>
                  <a:pt x="0" y="22758"/>
                  <a:pt x="22758" y="0"/>
                  <a:pt x="50832" y="0"/>
                </a:cubicBezTo>
                <a:lnTo>
                  <a:pt x="1758322" y="0"/>
                </a:lnTo>
                <a:cubicBezTo>
                  <a:pt x="1786396" y="0"/>
                  <a:pt x="1809154" y="22758"/>
                  <a:pt x="1809154" y="50832"/>
                </a:cubicBezTo>
                <a:lnTo>
                  <a:pt x="1809154" y="457490"/>
                </a:lnTo>
                <a:cubicBezTo>
                  <a:pt x="1809154" y="485564"/>
                  <a:pt x="1786396" y="508322"/>
                  <a:pt x="1758322" y="508322"/>
                </a:cubicBezTo>
                <a:lnTo>
                  <a:pt x="50832" y="508322"/>
                </a:lnTo>
                <a:cubicBezTo>
                  <a:pt x="22758" y="508322"/>
                  <a:pt x="0" y="485564"/>
                  <a:pt x="0" y="457490"/>
                </a:cubicBezTo>
                <a:lnTo>
                  <a:pt x="0" y="508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83468" tIns="83468" rIns="83468" bIns="8346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>
                <a:solidFill>
                  <a:schemeClr val="accent1"/>
                </a:solidFill>
                <a:latin typeface="Arial"/>
              </a:rPr>
              <a:t>RStudio v1.2</a:t>
            </a:r>
          </a:p>
        </p:txBody>
      </p:sp>
    </p:spTree>
    <p:extLst>
      <p:ext uri="{BB962C8B-B14F-4D97-AF65-F5344CB8AC3E}">
        <p14:creationId xmlns:p14="http://schemas.microsoft.com/office/powerpoint/2010/main" val="326606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3">
            <a:extLst>
              <a:ext uri="{FF2B5EF4-FFF2-40B4-BE49-F238E27FC236}">
                <a16:creationId xmlns:a16="http://schemas.microsoft.com/office/drawing/2014/main" id="{69978439-43FF-3D46-99DD-69CDE9666ABB}"/>
              </a:ext>
            </a:extLst>
          </p:cNvPr>
          <p:cNvGrpSpPr/>
          <p:nvPr/>
        </p:nvGrpSpPr>
        <p:grpSpPr>
          <a:xfrm>
            <a:off x="333375" y="1645873"/>
            <a:ext cx="3657600" cy="2122852"/>
            <a:chOff x="779462" y="3833447"/>
            <a:chExt cx="3657600" cy="2122852"/>
          </a:xfrm>
        </p:grpSpPr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9C0C873D-0DCD-A140-A25E-C8B60D565FB2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1995CCAF-3E96-924D-BFC0-C5F01C4835CF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ysClr val="window" lastClr="FFFFFF"/>
                  </a:solidFill>
                  <a:latin typeface="Arial"/>
                </a:rPr>
                <a:t>Host OS</a:t>
              </a:r>
              <a:endParaRPr lang="en-GB" sz="2200" dirty="0">
                <a:solidFill>
                  <a:sysClr val="window" lastClr="FFFFFF"/>
                </a:solidFill>
                <a:latin typeface="Arial"/>
              </a:endParaRPr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B1C0D8FC-329C-794F-ACEE-05B04C62F251}"/>
                </a:ext>
              </a:extLst>
            </p:cNvPr>
            <p:cNvSpPr/>
            <p:nvPr/>
          </p:nvSpPr>
          <p:spPr>
            <a:xfrm>
              <a:off x="779462" y="4371325"/>
              <a:ext cx="3656301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14" name="Freeform 49">
              <a:extLst>
                <a:ext uri="{FF2B5EF4-FFF2-40B4-BE49-F238E27FC236}">
                  <a16:creationId xmlns:a16="http://schemas.microsoft.com/office/drawing/2014/main" id="{E59362DE-2989-6647-A50B-D7D35E64EE70}"/>
                </a:ext>
              </a:extLst>
            </p:cNvPr>
            <p:cNvSpPr/>
            <p:nvPr/>
          </p:nvSpPr>
          <p:spPr>
            <a:xfrm>
              <a:off x="779463" y="3833447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</a:t>
              </a:r>
            </a:p>
          </p:txBody>
        </p:sp>
      </p:grpSp>
      <p:sp>
        <p:nvSpPr>
          <p:cNvPr id="23" name="Freeform 49">
            <a:extLst>
              <a:ext uri="{FF2B5EF4-FFF2-40B4-BE49-F238E27FC236}">
                <a16:creationId xmlns:a16="http://schemas.microsoft.com/office/drawing/2014/main" id="{CB1935D9-5147-4C42-97FF-C83C075E8C59}"/>
              </a:ext>
            </a:extLst>
          </p:cNvPr>
          <p:cNvSpPr/>
          <p:nvPr/>
        </p:nvSpPr>
        <p:spPr>
          <a:xfrm>
            <a:off x="2236148" y="1645873"/>
            <a:ext cx="1754828" cy="508322"/>
          </a:xfrm>
          <a:custGeom>
            <a:avLst/>
            <a:gdLst>
              <a:gd name="connsiteX0" fmla="*/ 0 w 1809154"/>
              <a:gd name="connsiteY0" fmla="*/ 50832 h 508322"/>
              <a:gd name="connsiteX1" fmla="*/ 50832 w 1809154"/>
              <a:gd name="connsiteY1" fmla="*/ 0 h 508322"/>
              <a:gd name="connsiteX2" fmla="*/ 1758322 w 1809154"/>
              <a:gd name="connsiteY2" fmla="*/ 0 h 508322"/>
              <a:gd name="connsiteX3" fmla="*/ 1809154 w 1809154"/>
              <a:gd name="connsiteY3" fmla="*/ 50832 h 508322"/>
              <a:gd name="connsiteX4" fmla="*/ 1809154 w 1809154"/>
              <a:gd name="connsiteY4" fmla="*/ 457490 h 508322"/>
              <a:gd name="connsiteX5" fmla="*/ 1758322 w 1809154"/>
              <a:gd name="connsiteY5" fmla="*/ 508322 h 508322"/>
              <a:gd name="connsiteX6" fmla="*/ 50832 w 1809154"/>
              <a:gd name="connsiteY6" fmla="*/ 508322 h 508322"/>
              <a:gd name="connsiteX7" fmla="*/ 0 w 1809154"/>
              <a:gd name="connsiteY7" fmla="*/ 457490 h 508322"/>
              <a:gd name="connsiteX8" fmla="*/ 0 w 1809154"/>
              <a:gd name="connsiteY8" fmla="*/ 50832 h 50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154" h="508322">
                <a:moveTo>
                  <a:pt x="0" y="50832"/>
                </a:moveTo>
                <a:cubicBezTo>
                  <a:pt x="0" y="22758"/>
                  <a:pt x="22758" y="0"/>
                  <a:pt x="50832" y="0"/>
                </a:cubicBezTo>
                <a:lnTo>
                  <a:pt x="1758322" y="0"/>
                </a:lnTo>
                <a:cubicBezTo>
                  <a:pt x="1786396" y="0"/>
                  <a:pt x="1809154" y="22758"/>
                  <a:pt x="1809154" y="50832"/>
                </a:cubicBezTo>
                <a:lnTo>
                  <a:pt x="1809154" y="457490"/>
                </a:lnTo>
                <a:cubicBezTo>
                  <a:pt x="1809154" y="485564"/>
                  <a:pt x="1786396" y="508322"/>
                  <a:pt x="1758322" y="508322"/>
                </a:cubicBezTo>
                <a:lnTo>
                  <a:pt x="50832" y="508322"/>
                </a:lnTo>
                <a:cubicBezTo>
                  <a:pt x="22758" y="508322"/>
                  <a:pt x="0" y="485564"/>
                  <a:pt x="0" y="457490"/>
                </a:cubicBezTo>
                <a:lnTo>
                  <a:pt x="0" y="508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83468" tIns="83468" rIns="83468" bIns="8346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>
                <a:solidFill>
                  <a:schemeClr val="accent1"/>
                </a:solidFill>
                <a:latin typeface="Arial"/>
              </a:rPr>
              <a:t>RStudio v1.2</a:t>
            </a:r>
          </a:p>
        </p:txBody>
      </p:sp>
      <p:sp>
        <p:nvSpPr>
          <p:cNvPr id="9" name="Lightning Bolt 8"/>
          <p:cNvSpPr/>
          <p:nvPr/>
        </p:nvSpPr>
        <p:spPr>
          <a:xfrm rot="730058">
            <a:off x="1863074" y="1663986"/>
            <a:ext cx="596900" cy="71909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2078" y="555626"/>
            <a:ext cx="3658897" cy="3213099"/>
            <a:chOff x="778165" y="2743200"/>
            <a:chExt cx="3658897" cy="3213099"/>
          </a:xfrm>
        </p:grpSpPr>
        <p:sp>
          <p:nvSpPr>
            <p:cNvPr id="45" name="Freeform 44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ysClr val="window" lastClr="FFFFFF"/>
                  </a:solidFill>
                  <a:latin typeface="Arial"/>
                </a:rPr>
                <a:t>Host OS</a:t>
              </a:r>
              <a:endParaRPr lang="en-GB" sz="2200" dirty="0">
                <a:solidFill>
                  <a:sysClr val="window" lastClr="FFFFFF"/>
                </a:solidFill>
                <a:latin typeface="Arial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Conda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79463" y="381985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 1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79463" y="3281078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9463" y="274320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3"/>
                  </a:solidFill>
                  <a:latin typeface="Arial"/>
                </a:rPr>
                <a:t>Environment 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3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2078" y="555626"/>
            <a:ext cx="3658897" cy="3213099"/>
            <a:chOff x="778165" y="2743200"/>
            <a:chExt cx="3658897" cy="3213099"/>
          </a:xfrm>
        </p:grpSpPr>
        <p:sp>
          <p:nvSpPr>
            <p:cNvPr id="45" name="Freeform 44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ysClr val="window" lastClr="FFFFFF"/>
                  </a:solidFill>
                  <a:latin typeface="Arial"/>
                </a:rPr>
                <a:t>Host OS</a:t>
              </a:r>
              <a:endParaRPr lang="en-GB" sz="2200" dirty="0">
                <a:solidFill>
                  <a:sysClr val="window" lastClr="FFFFFF"/>
                </a:solidFill>
                <a:latin typeface="Arial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Conda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779463" y="381985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 1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79463" y="3281078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9463" y="274320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3"/>
                  </a:solidFill>
                  <a:latin typeface="Arial"/>
                </a:rPr>
                <a:t>Environment 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 Packages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RStudio v1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E62FEB3-0FCD-A348-A0BB-1F82BE8FE454}"/>
              </a:ext>
            </a:extLst>
          </p:cNvPr>
          <p:cNvSpPr txBox="1"/>
          <p:nvPr/>
        </p:nvSpPr>
        <p:spPr>
          <a:xfrm>
            <a:off x="653071" y="248543"/>
            <a:ext cx="11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Analyse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699474-BCA9-7341-813C-FE3928945592}"/>
              </a:ext>
            </a:extLst>
          </p:cNvPr>
          <p:cNvSpPr txBox="1"/>
          <p:nvPr/>
        </p:nvSpPr>
        <p:spPr>
          <a:xfrm>
            <a:off x="2528679" y="248543"/>
            <a:ext cx="11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Analyse 2</a:t>
            </a:r>
          </a:p>
        </p:txBody>
      </p:sp>
    </p:spTree>
    <p:extLst>
      <p:ext uri="{BB962C8B-B14F-4D97-AF65-F5344CB8AC3E}">
        <p14:creationId xmlns:p14="http://schemas.microsoft.com/office/powerpoint/2010/main" val="33092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C9F377C8-3898-BC48-972F-C64120898748}"/>
              </a:ext>
            </a:extLst>
          </p:cNvPr>
          <p:cNvGrpSpPr/>
          <p:nvPr/>
        </p:nvGrpSpPr>
        <p:grpSpPr>
          <a:xfrm>
            <a:off x="332078" y="555626"/>
            <a:ext cx="3658897" cy="3213099"/>
            <a:chOff x="778165" y="2743200"/>
            <a:chExt cx="3658897" cy="3213099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0D9C1126-ECC3-3A48-8AF4-7249BF44547F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E5BDFB3C-C00F-D34C-BF4D-954E89AF6922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Host OS</a:t>
              </a:r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99D85255-1D98-5E4E-9312-5109308A7D65}"/>
                </a:ext>
              </a:extLst>
            </p:cNvPr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EC7C135-A408-A047-A049-20F9F70D1C6C}"/>
                </a:ext>
              </a:extLst>
            </p:cNvPr>
            <p:cNvSpPr/>
            <p:nvPr/>
          </p:nvSpPr>
          <p:spPr>
            <a:xfrm>
              <a:off x="779463" y="381985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Linux</a:t>
              </a:r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DC3E59E5-3F44-EE4E-B30A-D9DC57EAE532}"/>
                </a:ext>
              </a:extLst>
            </p:cNvPr>
            <p:cNvSpPr/>
            <p:nvPr/>
          </p:nvSpPr>
          <p:spPr>
            <a:xfrm>
              <a:off x="779463" y="3281078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0865AACF-4B2A-5B49-8F6E-B580AF20CFC3}"/>
                </a:ext>
              </a:extLst>
            </p:cNvPr>
            <p:cNvSpPr/>
            <p:nvPr/>
          </p:nvSpPr>
          <p:spPr>
            <a:xfrm>
              <a:off x="779463" y="274320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Application1</a:t>
              </a: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CAA08970-3E54-9743-BA6D-31796C238917}"/>
                </a:ext>
              </a:extLst>
            </p:cNvPr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Linux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645FA9CE-72F4-CB41-87C2-336986F2E838}"/>
                </a:ext>
              </a:extLst>
            </p:cNvPr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9785744A-A294-064A-AA19-A2D97376B9E1}"/>
                </a:ext>
              </a:extLst>
            </p:cNvPr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0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>
            <a:extLst>
              <a:ext uri="{FF2B5EF4-FFF2-40B4-BE49-F238E27FC236}">
                <a16:creationId xmlns:a16="http://schemas.microsoft.com/office/drawing/2014/main" id="{C9F377C8-3898-BC48-972F-C64120898748}"/>
              </a:ext>
            </a:extLst>
          </p:cNvPr>
          <p:cNvGrpSpPr/>
          <p:nvPr/>
        </p:nvGrpSpPr>
        <p:grpSpPr>
          <a:xfrm>
            <a:off x="332078" y="555626"/>
            <a:ext cx="3658897" cy="3213099"/>
            <a:chOff x="778165" y="2743200"/>
            <a:chExt cx="3658897" cy="3213099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0D9C1126-ECC3-3A48-8AF4-7249BF44547F}"/>
                </a:ext>
              </a:extLst>
            </p:cNvPr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Computer</a:t>
              </a:r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E5BDFB3C-C00F-D34C-BF4D-954E89AF6922}"/>
                </a:ext>
              </a:extLst>
            </p:cNvPr>
            <p:cNvSpPr/>
            <p:nvPr/>
          </p:nvSpPr>
          <p:spPr>
            <a:xfrm>
              <a:off x="779463" y="4910099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ysClr val="window" lastClr="FFFFFF"/>
                  </a:solidFill>
                  <a:latin typeface="Arial"/>
                </a:rPr>
                <a:t>Host OS</a:t>
              </a:r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99D85255-1D98-5E4E-9312-5109308A7D65}"/>
                </a:ext>
              </a:extLst>
            </p:cNvPr>
            <p:cNvSpPr/>
            <p:nvPr/>
          </p:nvSpPr>
          <p:spPr>
            <a:xfrm>
              <a:off x="778165" y="4371325"/>
              <a:ext cx="3657599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 manager</a:t>
              </a:r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EC7C135-A408-A047-A049-20F9F70D1C6C}"/>
                </a:ext>
              </a:extLst>
            </p:cNvPr>
            <p:cNvSpPr/>
            <p:nvPr/>
          </p:nvSpPr>
          <p:spPr>
            <a:xfrm>
              <a:off x="779463" y="381985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Guest OS 1</a:t>
              </a:r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DC3E59E5-3F44-EE4E-B30A-D9DC57EAE532}"/>
                </a:ext>
              </a:extLst>
            </p:cNvPr>
            <p:cNvSpPr/>
            <p:nvPr/>
          </p:nvSpPr>
          <p:spPr>
            <a:xfrm>
              <a:off x="779463" y="3281078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0865AACF-4B2A-5B49-8F6E-B580AF20CFC3}"/>
                </a:ext>
              </a:extLst>
            </p:cNvPr>
            <p:cNvSpPr/>
            <p:nvPr/>
          </p:nvSpPr>
          <p:spPr>
            <a:xfrm>
              <a:off x="779463" y="2743200"/>
              <a:ext cx="1754828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Application1</a:t>
              </a:r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CAA08970-3E54-9743-BA6D-31796C238917}"/>
                </a:ext>
              </a:extLst>
            </p:cNvPr>
            <p:cNvSpPr/>
            <p:nvPr/>
          </p:nvSpPr>
          <p:spPr>
            <a:xfrm>
              <a:off x="2627908" y="3819851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ysClr val="window" lastClr="FFFFFF"/>
                  </a:solidFill>
                  <a:latin typeface="Arial"/>
                </a:rPr>
                <a:t>Guest OS 2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645FA9CE-72F4-CB41-87C2-336986F2E838}"/>
                </a:ext>
              </a:extLst>
            </p:cNvPr>
            <p:cNvSpPr/>
            <p:nvPr/>
          </p:nvSpPr>
          <p:spPr>
            <a:xfrm>
              <a:off x="2627908" y="32810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9785744A-A294-064A-AA19-A2D97376B9E1}"/>
                </a:ext>
              </a:extLst>
            </p:cNvPr>
            <p:cNvSpPr/>
            <p:nvPr/>
          </p:nvSpPr>
          <p:spPr>
            <a:xfrm>
              <a:off x="2627908" y="274320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schemeClr val="accent1"/>
                  </a:solidFill>
                  <a:latin typeface="Arial"/>
                </a:rPr>
                <a:t>Application2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121</Words>
  <Application>Microsoft Macintosh PowerPoint</Application>
  <PresentationFormat>Personnalisé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IBENS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28</cp:revision>
  <dcterms:created xsi:type="dcterms:W3CDTF">2020-08-29T15:04:37Z</dcterms:created>
  <dcterms:modified xsi:type="dcterms:W3CDTF">2021-06-23T09:40:35Z</dcterms:modified>
</cp:coreProperties>
</file>