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88324"/>
  </p:normalViewPr>
  <p:slideViewPr>
    <p:cSldViewPr snapToGrid="0" snapToObjects="1">
      <p:cViewPr varScale="1">
        <p:scale>
          <a:sx n="96" d="100"/>
          <a:sy n="96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7BAA-A837-B74D-817E-E7D1D29A4BF0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143000"/>
            <a:ext cx="474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DF90-DF9B-DE44-9507-97B910D44F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54100" y="1143000"/>
            <a:ext cx="4749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Skull</a:t>
            </a:r>
            <a:r>
              <a:rPr lang="fr-FR" dirty="0"/>
              <a:t>: </a:t>
            </a:r>
            <a:r>
              <a:rPr lang="fr-FR" dirty="0" err="1"/>
              <a:t>Miltiadis</a:t>
            </a:r>
            <a:r>
              <a:rPr lang="fr-FR" dirty="0"/>
              <a:t>, CC0,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 err="1"/>
              <a:t>Celebration</a:t>
            </a:r>
            <a:r>
              <a:rPr lang="fr-FR" dirty="0"/>
              <a:t>: </a:t>
            </a:r>
            <a:r>
              <a:rPr lang="fr-FR" dirty="0" err="1"/>
              <a:t>Chanut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Industries, TH, CC BY 3.0 &lt;https://</a:t>
            </a:r>
            <a:r>
              <a:rPr lang="fr-FR" dirty="0" err="1"/>
              <a:t>creativecommons.org</a:t>
            </a:r>
            <a:r>
              <a:rPr lang="fr-FR" dirty="0"/>
              <a:t>/</a:t>
            </a:r>
            <a:r>
              <a:rPr lang="fr-FR" dirty="0" err="1"/>
              <a:t>licenses</a:t>
            </a:r>
            <a:r>
              <a:rPr lang="fr-FR" dirty="0"/>
              <a:t>/by/3.0&gt;,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/>
              <a:t>https://</a:t>
            </a:r>
            <a:r>
              <a:rPr lang="fr-FR" dirty="0" err="1"/>
              <a:t>twitter.com</a:t>
            </a:r>
            <a:r>
              <a:rPr lang="fr-FR" dirty="0"/>
              <a:t>/</a:t>
            </a:r>
            <a:r>
              <a:rPr lang="fr-FR" dirty="0" err="1"/>
              <a:t>redpenblackpen</a:t>
            </a:r>
            <a:r>
              <a:rPr lang="fr-FR" dirty="0"/>
              <a:t>/</a:t>
            </a:r>
            <a:r>
              <a:rPr lang="fr-FR" dirty="0" err="1"/>
              <a:t>status</a:t>
            </a:r>
            <a:r>
              <a:rPr lang="fr-FR" dirty="0"/>
              <a:t>/875100791165648898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FDF90-DF9B-DE44-9507-97B910D44F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9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54100" y="1143000"/>
            <a:ext cx="4749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Skull</a:t>
            </a:r>
            <a:r>
              <a:rPr lang="fr-FR" dirty="0"/>
              <a:t>: </a:t>
            </a:r>
            <a:r>
              <a:rPr lang="fr-FR" dirty="0" err="1"/>
              <a:t>Miltiadis</a:t>
            </a:r>
            <a:r>
              <a:rPr lang="fr-FR" dirty="0"/>
              <a:t>, CC0,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 err="1"/>
              <a:t>Celebration</a:t>
            </a:r>
            <a:r>
              <a:rPr lang="fr-FR" dirty="0"/>
              <a:t>: </a:t>
            </a:r>
            <a:r>
              <a:rPr lang="fr-FR" dirty="0" err="1"/>
              <a:t>Chanut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Industries, TH, CC BY 3.0 &lt;https://</a:t>
            </a:r>
            <a:r>
              <a:rPr lang="fr-FR" dirty="0" err="1"/>
              <a:t>creativecommons.org</a:t>
            </a:r>
            <a:r>
              <a:rPr lang="fr-FR" dirty="0"/>
              <a:t>/</a:t>
            </a:r>
            <a:r>
              <a:rPr lang="fr-FR" dirty="0" err="1"/>
              <a:t>licenses</a:t>
            </a:r>
            <a:r>
              <a:rPr lang="fr-FR" dirty="0"/>
              <a:t>/by/3.0&gt;,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/>
              <a:t>https://</a:t>
            </a:r>
            <a:r>
              <a:rPr lang="fr-FR" dirty="0" err="1"/>
              <a:t>twitter.com</a:t>
            </a:r>
            <a:r>
              <a:rPr lang="fr-FR" dirty="0"/>
              <a:t>/</a:t>
            </a:r>
            <a:r>
              <a:rPr lang="fr-FR" dirty="0" err="1"/>
              <a:t>redpenblackpen</a:t>
            </a:r>
            <a:r>
              <a:rPr lang="fr-FR" dirty="0"/>
              <a:t>/</a:t>
            </a:r>
            <a:r>
              <a:rPr lang="fr-FR" dirty="0" err="1"/>
              <a:t>status</a:t>
            </a:r>
            <a:r>
              <a:rPr lang="fr-FR" dirty="0"/>
              <a:t>/875100791165648898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FDF90-DF9B-DE44-9507-97B910D44F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5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54100" y="1143000"/>
            <a:ext cx="4749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Skull</a:t>
            </a:r>
            <a:r>
              <a:rPr lang="fr-FR" dirty="0"/>
              <a:t>: </a:t>
            </a:r>
            <a:r>
              <a:rPr lang="fr-FR" dirty="0" err="1"/>
              <a:t>Miltiadis</a:t>
            </a:r>
            <a:r>
              <a:rPr lang="fr-FR" dirty="0"/>
              <a:t>, CC0,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 err="1"/>
              <a:t>Celebration</a:t>
            </a:r>
            <a:r>
              <a:rPr lang="fr-FR" dirty="0"/>
              <a:t>: </a:t>
            </a:r>
            <a:r>
              <a:rPr lang="fr-FR" dirty="0" err="1"/>
              <a:t>Chanut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Industries, TH, CC BY 3.0 &lt;https://</a:t>
            </a:r>
            <a:r>
              <a:rPr lang="fr-FR" dirty="0" err="1"/>
              <a:t>creativecommons.org</a:t>
            </a:r>
            <a:r>
              <a:rPr lang="fr-FR" dirty="0"/>
              <a:t>/</a:t>
            </a:r>
            <a:r>
              <a:rPr lang="fr-FR" dirty="0" err="1"/>
              <a:t>licenses</a:t>
            </a:r>
            <a:r>
              <a:rPr lang="fr-FR" dirty="0"/>
              <a:t>/by/3.0&gt;, via </a:t>
            </a:r>
            <a:r>
              <a:rPr lang="fr-FR" dirty="0" err="1"/>
              <a:t>Wikimedia</a:t>
            </a:r>
            <a:r>
              <a:rPr lang="fr-FR" dirty="0"/>
              <a:t> Commons</a:t>
            </a:r>
          </a:p>
          <a:p>
            <a:r>
              <a:rPr lang="fr-FR" dirty="0"/>
              <a:t>https://</a:t>
            </a:r>
            <a:r>
              <a:rPr lang="fr-FR" dirty="0" err="1"/>
              <a:t>twitter.com</a:t>
            </a:r>
            <a:r>
              <a:rPr lang="fr-FR" dirty="0"/>
              <a:t>/</a:t>
            </a:r>
            <a:r>
              <a:rPr lang="fr-FR" dirty="0" err="1"/>
              <a:t>redpenblackpen</a:t>
            </a:r>
            <a:r>
              <a:rPr lang="fr-FR" dirty="0"/>
              <a:t>/</a:t>
            </a:r>
            <a:r>
              <a:rPr lang="fr-FR" dirty="0" err="1"/>
              <a:t>status</a:t>
            </a:r>
            <a:r>
              <a:rPr lang="fr-FR" dirty="0"/>
              <a:t>/875100791165648898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FDF90-DF9B-DE44-9507-97B910D44F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17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0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5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7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7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31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9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5890-46C0-1E4F-9A4C-633D02C3F07A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EF72-D55D-DA48-A83C-0262E45EC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svg"/><Relationship Id="rId5" Type="http://schemas.openxmlformats.org/officeDocument/2006/relationships/image" Target="../media/image6.jp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434D66E0-E42D-9849-902F-360E910B035D}"/>
              </a:ext>
            </a:extLst>
          </p:cNvPr>
          <p:cNvGrpSpPr/>
          <p:nvPr/>
        </p:nvGrpSpPr>
        <p:grpSpPr>
          <a:xfrm>
            <a:off x="1061360" y="391514"/>
            <a:ext cx="2554355" cy="7089288"/>
            <a:chOff x="914401" y="2322064"/>
            <a:chExt cx="2554355" cy="708928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BB568BA-BD9D-AE41-AF4B-B244D5F21E86}"/>
                </a:ext>
              </a:extLst>
            </p:cNvPr>
            <p:cNvSpPr/>
            <p:nvPr/>
          </p:nvSpPr>
          <p:spPr>
            <a:xfrm>
              <a:off x="1302026" y="3574152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AAC530-E90A-704B-95B4-F690B47FE463}"/>
                </a:ext>
              </a:extLst>
            </p:cNvPr>
            <p:cNvSpPr/>
            <p:nvPr/>
          </p:nvSpPr>
          <p:spPr>
            <a:xfrm>
              <a:off x="1302026" y="2322064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Samples</a:t>
              </a:r>
              <a:endParaRPr lang="fr-FR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2D9B451-7163-134A-B607-46B9AE35B873}"/>
                </a:ext>
              </a:extLst>
            </p:cNvPr>
            <p:cNvSpPr/>
            <p:nvPr/>
          </p:nvSpPr>
          <p:spPr>
            <a:xfrm>
              <a:off x="1302026" y="2948108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Experiment</a:t>
              </a:r>
              <a:endParaRPr lang="fr-FR" dirty="0"/>
            </a:p>
          </p:txBody>
        </p: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3CB53BF0-E6EA-B647-9CE7-DA6E099E988F}"/>
                </a:ext>
              </a:extLst>
            </p:cNvPr>
            <p:cNvGrpSpPr/>
            <p:nvPr/>
          </p:nvGrpSpPr>
          <p:grpSpPr>
            <a:xfrm>
              <a:off x="914401" y="4200196"/>
              <a:ext cx="2554355" cy="3959070"/>
              <a:chOff x="914401" y="4255222"/>
              <a:chExt cx="2554355" cy="395907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CDC41966-5586-9F46-933E-E1A4009ED9F7}"/>
                  </a:ext>
                </a:extLst>
              </p:cNvPr>
              <p:cNvSpPr/>
              <p:nvPr/>
            </p:nvSpPr>
            <p:spPr>
              <a:xfrm>
                <a:off x="1022837" y="4255222"/>
                <a:ext cx="2337483" cy="395907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err="1"/>
                  <a:t>Analysis</a:t>
                </a:r>
                <a:endParaRPr lang="fr-FR" dirty="0"/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06BE46A1-7DDE-2546-BDFA-C0481D260957}"/>
                  </a:ext>
                </a:extLst>
              </p:cNvPr>
              <p:cNvGrpSpPr/>
              <p:nvPr/>
            </p:nvGrpSpPr>
            <p:grpSpPr>
              <a:xfrm>
                <a:off x="914401" y="4682604"/>
                <a:ext cx="2554355" cy="3422934"/>
                <a:chOff x="1326873" y="2821406"/>
                <a:chExt cx="2554355" cy="3422934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9DE33EA-E315-C34E-ABFB-BBADA08BB11F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2342834" y="3125438"/>
                  <a:ext cx="2452" cy="201726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9F9EEC4-964C-9846-A7BD-DCBA7CD66FFC}"/>
                    </a:ext>
                  </a:extLst>
                </p:cNvPr>
                <p:cNvSpPr/>
                <p:nvPr/>
              </p:nvSpPr>
              <p:spPr>
                <a:xfrm>
                  <a:off x="1639957" y="3120887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DF402B6-1F80-C14B-8342-E4E06356175E}"/>
                    </a:ext>
                  </a:extLst>
                </p:cNvPr>
                <p:cNvSpPr/>
                <p:nvPr/>
              </p:nvSpPr>
              <p:spPr>
                <a:xfrm>
                  <a:off x="2191578" y="3695702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500395E-0F65-F549-8963-02493342F107}"/>
                    </a:ext>
                  </a:extLst>
                </p:cNvPr>
                <p:cNvSpPr/>
                <p:nvPr/>
              </p:nvSpPr>
              <p:spPr>
                <a:xfrm>
                  <a:off x="1639957" y="550462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5CFF0E-52AA-5D4A-A10F-12DEDAB93EC5}"/>
                    </a:ext>
                  </a:extLst>
                </p:cNvPr>
                <p:cNvSpPr/>
                <p:nvPr/>
              </p:nvSpPr>
              <p:spPr>
                <a:xfrm>
                  <a:off x="2191578" y="4152079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55D578D-2D6B-3E4B-8155-08209049124D}"/>
                    </a:ext>
                  </a:extLst>
                </p:cNvPr>
                <p:cNvSpPr/>
                <p:nvPr/>
              </p:nvSpPr>
              <p:spPr>
                <a:xfrm>
                  <a:off x="21915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09391F-C7C1-D04F-AFFE-D8BF834EA02A}"/>
                    </a:ext>
                  </a:extLst>
                </p:cNvPr>
                <p:cNvSpPr/>
                <p:nvPr/>
              </p:nvSpPr>
              <p:spPr>
                <a:xfrm>
                  <a:off x="2728289" y="415871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DE74F7-6962-B441-A408-16B03F71846B}"/>
                    </a:ext>
                  </a:extLst>
                </p:cNvPr>
                <p:cNvSpPr/>
                <p:nvPr/>
              </p:nvSpPr>
              <p:spPr>
                <a:xfrm>
                  <a:off x="2728290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6EAEDF-9446-9C4D-9629-435760B1D6C7}"/>
                    </a:ext>
                  </a:extLst>
                </p:cNvPr>
                <p:cNvSpPr/>
                <p:nvPr/>
              </p:nvSpPr>
              <p:spPr>
                <a:xfrm>
                  <a:off x="32848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E8399E-5BD7-E049-A52C-BC0C785D2F86}"/>
                    </a:ext>
                  </a:extLst>
                </p:cNvPr>
                <p:cNvSpPr/>
                <p:nvPr/>
              </p:nvSpPr>
              <p:spPr>
                <a:xfrm>
                  <a:off x="3284878" y="5196515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853D1293-0A9D-EB42-8B6E-C51D17ABF9D5}"/>
                    </a:ext>
                  </a:extLst>
                </p:cNvPr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1784074" y="3429000"/>
                  <a:ext cx="0" cy="2075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37EE7FAC-163F-AA43-810D-C4CE7668710C}"/>
                    </a:ext>
                  </a:extLst>
                </p:cNvPr>
                <p:cNvCxnSpPr>
                  <a:stCxn id="8" idx="2"/>
                  <a:endCxn id="9" idx="0"/>
                </p:cNvCxnSpPr>
                <p:nvPr/>
              </p:nvCxnSpPr>
              <p:spPr>
                <a:xfrm rot="16200000" flipH="1">
                  <a:off x="1926533" y="3286540"/>
                  <a:ext cx="266702" cy="5516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560077BF-74E2-4A4F-B836-514EA155B4E8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2335695" y="4003815"/>
                  <a:ext cx="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E3C6AEF7-BB73-6B45-B7DA-295E6848A84D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2335695" y="4460192"/>
                  <a:ext cx="0" cy="2194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phique 28">
                  <a:extLst>
                    <a:ext uri="{FF2B5EF4-FFF2-40B4-BE49-F238E27FC236}">
                      <a16:creationId xmlns:a16="http://schemas.microsoft.com/office/drawing/2014/main" id="{399C3C6F-4537-3440-A212-FBEE9EA0A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2189870" y="5142698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D6E8AACF-4908-9C4F-B4DF-A645FB40EDE8}"/>
                    </a:ext>
                  </a:extLst>
                </p:cNvPr>
                <p:cNvCxnSpPr>
                  <a:cxnSpLocks/>
                  <a:stCxn id="13" idx="2"/>
                  <a:endCxn id="29" idx="0"/>
                </p:cNvCxnSpPr>
                <p:nvPr/>
              </p:nvCxnSpPr>
              <p:spPr>
                <a:xfrm>
                  <a:off x="2335695" y="4987794"/>
                  <a:ext cx="9591" cy="1549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que 32">
                  <a:extLst>
                    <a:ext uri="{FF2B5EF4-FFF2-40B4-BE49-F238E27FC236}">
                      <a16:creationId xmlns:a16="http://schemas.microsoft.com/office/drawing/2014/main" id="{3B147E94-84A8-D143-8004-7BB8E5384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3266521" y="5654893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8F7E820-1C2F-854D-A5D5-73C0E8991BBF}"/>
                    </a:ext>
                  </a:extLst>
                </p:cNvPr>
                <p:cNvCxnSpPr>
                  <a:cxnSpLocks/>
                  <a:stCxn id="18" idx="2"/>
                  <a:endCxn id="33" idx="0"/>
                </p:cNvCxnSpPr>
                <p:nvPr/>
              </p:nvCxnSpPr>
              <p:spPr>
                <a:xfrm flipH="1">
                  <a:off x="3421937" y="5504628"/>
                  <a:ext cx="7058" cy="150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21">
                  <a:extLst>
                    <a:ext uri="{FF2B5EF4-FFF2-40B4-BE49-F238E27FC236}">
                      <a16:creationId xmlns:a16="http://schemas.microsoft.com/office/drawing/2014/main" id="{007BDE61-BF38-5B47-9F6C-F05B63402851}"/>
                    </a:ext>
                  </a:extLst>
                </p:cNvPr>
                <p:cNvCxnSpPr>
                  <a:cxnSpLocks/>
                  <a:stCxn id="9" idx="3"/>
                  <a:endCxn id="14" idx="0"/>
                </p:cNvCxnSpPr>
                <p:nvPr/>
              </p:nvCxnSpPr>
              <p:spPr>
                <a:xfrm>
                  <a:off x="2479812" y="3849759"/>
                  <a:ext cx="392594" cy="308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21">
                  <a:extLst>
                    <a:ext uri="{FF2B5EF4-FFF2-40B4-BE49-F238E27FC236}">
                      <a16:creationId xmlns:a16="http://schemas.microsoft.com/office/drawing/2014/main" id="{C6812C2C-0F04-5040-A1A7-54B128205706}"/>
                    </a:ext>
                  </a:extLst>
                </p:cNvPr>
                <p:cNvCxnSpPr>
                  <a:cxnSpLocks/>
                  <a:stCxn id="14" idx="3"/>
                  <a:endCxn id="17" idx="0"/>
                </p:cNvCxnSpPr>
                <p:nvPr/>
              </p:nvCxnSpPr>
              <p:spPr>
                <a:xfrm>
                  <a:off x="3016523" y="4312775"/>
                  <a:ext cx="412472" cy="36690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>
                  <a:extLst>
                    <a:ext uri="{FF2B5EF4-FFF2-40B4-BE49-F238E27FC236}">
                      <a16:creationId xmlns:a16="http://schemas.microsoft.com/office/drawing/2014/main" id="{9D668CB7-16A3-7E4E-91E3-F9893BADEFF6}"/>
                    </a:ext>
                  </a:extLst>
                </p:cNvPr>
                <p:cNvCxnSpPr>
                  <a:cxnSpLocks/>
                  <a:stCxn id="14" idx="2"/>
                  <a:endCxn id="15" idx="0"/>
                </p:cNvCxnSpPr>
                <p:nvPr/>
              </p:nvCxnSpPr>
              <p:spPr>
                <a:xfrm>
                  <a:off x="2872406" y="4466831"/>
                  <a:ext cx="1" cy="212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BD1323A5-1F59-FC49-9A86-C22D7FFCE434}"/>
                    </a:ext>
                  </a:extLst>
                </p:cNvPr>
                <p:cNvCxnSpPr>
                  <a:cxnSpLocks/>
                  <a:stCxn id="15" idx="2"/>
                  <a:endCxn id="10" idx="3"/>
                </p:cNvCxnSpPr>
                <p:nvPr/>
              </p:nvCxnSpPr>
              <p:spPr>
                <a:xfrm rot="5400000">
                  <a:off x="2064854" y="4851131"/>
                  <a:ext cx="670891" cy="944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49244EB2-457B-DB48-B03A-111AD2B72DCB}"/>
                    </a:ext>
                  </a:extLst>
                </p:cNvPr>
                <p:cNvCxnSpPr>
                  <a:cxnSpLocks/>
                  <a:stCxn id="17" idx="2"/>
                  <a:endCxn id="18" idx="0"/>
                </p:cNvCxnSpPr>
                <p:nvPr/>
              </p:nvCxnSpPr>
              <p:spPr>
                <a:xfrm>
                  <a:off x="3428995" y="4987794"/>
                  <a:ext cx="0" cy="2087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Graphique 53">
                  <a:extLst>
                    <a:ext uri="{FF2B5EF4-FFF2-40B4-BE49-F238E27FC236}">
                      <a16:creationId xmlns:a16="http://schemas.microsoft.com/office/drawing/2014/main" id="{42B66364-C1B3-984F-B0E5-797DA1144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1644856" y="5961005"/>
                  <a:ext cx="283335" cy="283335"/>
                </a:xfrm>
                <a:prstGeom prst="rect">
                  <a:avLst/>
                </a:prstGeom>
              </p:spPr>
            </p:pic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06D693CE-9F99-D54F-8E60-A09300902ABC}"/>
                    </a:ext>
                  </a:extLst>
                </p:cNvPr>
                <p:cNvSpPr txBox="1"/>
                <p:nvPr/>
              </p:nvSpPr>
              <p:spPr>
                <a:xfrm>
                  <a:off x="1326873" y="2833982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master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2DCC86B-D545-5C4D-8AB4-D5BD6F7ED555}"/>
                    </a:ext>
                  </a:extLst>
                </p:cNvPr>
                <p:cNvSpPr txBox="1"/>
                <p:nvPr/>
              </p:nvSpPr>
              <p:spPr>
                <a:xfrm>
                  <a:off x="1878495" y="2832218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devel1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57C79DE-A0A5-9646-ADFB-27471AF7FAFE}"/>
                    </a:ext>
                  </a:extLst>
                </p:cNvPr>
                <p:cNvSpPr txBox="1"/>
                <p:nvPr/>
              </p:nvSpPr>
              <p:spPr>
                <a:xfrm>
                  <a:off x="2415206" y="2828119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devel2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96A54BC-0C34-7F47-BE99-8FDD97791871}"/>
                    </a:ext>
                  </a:extLst>
                </p:cNvPr>
                <p:cNvSpPr txBox="1"/>
                <p:nvPr/>
              </p:nvSpPr>
              <p:spPr>
                <a:xfrm>
                  <a:off x="2966828" y="2821406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devel3</a:t>
                  </a:r>
                </a:p>
              </p:txBody>
            </p: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C0B29A1C-2800-8C48-9107-133A8602335D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1784073" y="3141759"/>
                  <a:ext cx="2451" cy="281924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24AA0D1E-EC42-D849-9B7B-E2256F90887F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2872406" y="3135896"/>
                  <a:ext cx="0" cy="296677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1467BB35-1014-7848-9109-F6B2DAB9F5CD}"/>
                    </a:ext>
                  </a:extLst>
                </p:cNvPr>
                <p:cNvCxnSpPr>
                  <a:cxnSpLocks/>
                  <a:stCxn id="58" idx="2"/>
                  <a:endCxn id="33" idx="0"/>
                </p:cNvCxnSpPr>
                <p:nvPr/>
              </p:nvCxnSpPr>
              <p:spPr>
                <a:xfrm flipH="1">
                  <a:off x="3421937" y="3129183"/>
                  <a:ext cx="2091" cy="252571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85346BF2-8C00-DC4C-B629-5AA4135D8CE2}"/>
                    </a:ext>
                  </a:extLst>
                </p:cNvPr>
                <p:cNvCxnSpPr>
                  <a:cxnSpLocks/>
                  <a:stCxn id="10" idx="2"/>
                  <a:endCxn id="54" idx="0"/>
                </p:cNvCxnSpPr>
                <p:nvPr/>
              </p:nvCxnSpPr>
              <p:spPr>
                <a:xfrm>
                  <a:off x="1784074" y="5812741"/>
                  <a:ext cx="245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03B6CDB1-DE50-CE43-92B0-56C1693890FD}"/>
                </a:ext>
              </a:extLst>
            </p:cNvPr>
            <p:cNvSpPr/>
            <p:nvPr/>
          </p:nvSpPr>
          <p:spPr>
            <a:xfrm>
              <a:off x="1302026" y="835792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Figures</a:t>
              </a: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CF0A4C98-CA5B-1A4D-8E17-09810B606676}"/>
                </a:ext>
              </a:extLst>
            </p:cNvPr>
            <p:cNvSpPr/>
            <p:nvPr/>
          </p:nvSpPr>
          <p:spPr>
            <a:xfrm>
              <a:off x="1302026" y="8983969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Article</a:t>
              </a:r>
            </a:p>
          </p:txBody>
        </p:sp>
        <p:sp>
          <p:nvSpPr>
            <p:cNvPr id="133" name="Flèche vers le bas 132">
              <a:extLst>
                <a:ext uri="{FF2B5EF4-FFF2-40B4-BE49-F238E27FC236}">
                  <a16:creationId xmlns:a16="http://schemas.microsoft.com/office/drawing/2014/main" id="{F829B7AD-7988-D242-82A0-26E24DFF5368}"/>
                </a:ext>
              </a:extLst>
            </p:cNvPr>
            <p:cNvSpPr/>
            <p:nvPr/>
          </p:nvSpPr>
          <p:spPr>
            <a:xfrm>
              <a:off x="2086071" y="2808392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lèche vers le bas 133">
              <a:extLst>
                <a:ext uri="{FF2B5EF4-FFF2-40B4-BE49-F238E27FC236}">
                  <a16:creationId xmlns:a16="http://schemas.microsoft.com/office/drawing/2014/main" id="{E66BA31B-2949-0E47-ACE7-64FEBBD37B20}"/>
                </a:ext>
              </a:extLst>
            </p:cNvPr>
            <p:cNvSpPr/>
            <p:nvPr/>
          </p:nvSpPr>
          <p:spPr>
            <a:xfrm>
              <a:off x="2086071" y="3434436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Flèche vers le bas 134">
              <a:extLst>
                <a:ext uri="{FF2B5EF4-FFF2-40B4-BE49-F238E27FC236}">
                  <a16:creationId xmlns:a16="http://schemas.microsoft.com/office/drawing/2014/main" id="{458D6C93-E139-A344-A763-1BD49F83EA85}"/>
                </a:ext>
              </a:extLst>
            </p:cNvPr>
            <p:cNvSpPr/>
            <p:nvPr/>
          </p:nvSpPr>
          <p:spPr>
            <a:xfrm>
              <a:off x="2086071" y="4060480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Flèche vers le bas 135">
              <a:extLst>
                <a:ext uri="{FF2B5EF4-FFF2-40B4-BE49-F238E27FC236}">
                  <a16:creationId xmlns:a16="http://schemas.microsoft.com/office/drawing/2014/main" id="{76A3181D-1475-BA44-920D-E1AB35D9848C}"/>
                </a:ext>
              </a:extLst>
            </p:cNvPr>
            <p:cNvSpPr/>
            <p:nvPr/>
          </p:nvSpPr>
          <p:spPr>
            <a:xfrm>
              <a:off x="2086071" y="8218211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Flèche vers le bas 136">
              <a:extLst>
                <a:ext uri="{FF2B5EF4-FFF2-40B4-BE49-F238E27FC236}">
                  <a16:creationId xmlns:a16="http://schemas.microsoft.com/office/drawing/2014/main" id="{D524E8CD-92C2-8B44-8D3A-8918E5F411AD}"/>
                </a:ext>
              </a:extLst>
            </p:cNvPr>
            <p:cNvSpPr/>
            <p:nvPr/>
          </p:nvSpPr>
          <p:spPr>
            <a:xfrm>
              <a:off x="2086071" y="8844255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178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9FC86638-04E7-F14D-92E8-C0823F5C2E97}"/>
              </a:ext>
            </a:extLst>
          </p:cNvPr>
          <p:cNvGrpSpPr/>
          <p:nvPr/>
        </p:nvGrpSpPr>
        <p:grpSpPr>
          <a:xfrm>
            <a:off x="4236296" y="391514"/>
            <a:ext cx="3412009" cy="7091534"/>
            <a:chOff x="3712741" y="2322064"/>
            <a:chExt cx="3412009" cy="7091534"/>
          </a:xfrm>
        </p:grpSpPr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6E337A0E-D18B-A342-8742-49239EDF0424}"/>
                </a:ext>
              </a:extLst>
            </p:cNvPr>
            <p:cNvSpPr/>
            <p:nvPr/>
          </p:nvSpPr>
          <p:spPr>
            <a:xfrm>
              <a:off x="4529193" y="2322064"/>
              <a:ext cx="1779104" cy="7773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Submit</a:t>
              </a:r>
              <a:r>
                <a:rPr lang="fr-FR" dirty="0"/>
                <a:t> to a journal</a:t>
              </a:r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9B5F735-B0EF-8444-A5B0-A60C9954A1E8}"/>
                </a:ext>
              </a:extLst>
            </p:cNvPr>
            <p:cNvSpPr/>
            <p:nvPr/>
          </p:nvSpPr>
          <p:spPr>
            <a:xfrm>
              <a:off x="4529193" y="337266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1</a:t>
              </a: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1895CE62-B140-EE4D-B79A-85CBA9358642}"/>
                </a:ext>
              </a:extLst>
            </p:cNvPr>
            <p:cNvSpPr/>
            <p:nvPr/>
          </p:nvSpPr>
          <p:spPr>
            <a:xfrm>
              <a:off x="4529193" y="5120814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2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BF339086-E94C-784D-B245-581C34C307D6}"/>
                </a:ext>
              </a:extLst>
            </p:cNvPr>
            <p:cNvSpPr/>
            <p:nvPr/>
          </p:nvSpPr>
          <p:spPr>
            <a:xfrm>
              <a:off x="4529193" y="7898450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3</a:t>
              </a:r>
            </a:p>
          </p:txBody>
        </p:sp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F586D438-021A-1340-9E18-FB70A631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60" y="4073347"/>
              <a:ext cx="774170" cy="774170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CE38F743-1AE6-6D44-AD44-5B36DC6E1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1660" y="8599130"/>
              <a:ext cx="814468" cy="814468"/>
            </a:xfrm>
            <a:prstGeom prst="rect">
              <a:avLst/>
            </a:prstGeom>
          </p:spPr>
        </p:pic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9BBD3DA2-F646-B340-B8DD-7B18C65DD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120"/>
            <a:stretch/>
          </p:blipFill>
          <p:spPr>
            <a:xfrm>
              <a:off x="3712741" y="5821494"/>
              <a:ext cx="3412009" cy="1803659"/>
            </a:xfrm>
            <a:prstGeom prst="rect">
              <a:avLst/>
            </a:prstGeom>
          </p:spPr>
        </p:pic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434D66E0-E42D-9849-902F-360E910B035D}"/>
              </a:ext>
            </a:extLst>
          </p:cNvPr>
          <p:cNvGrpSpPr/>
          <p:nvPr/>
        </p:nvGrpSpPr>
        <p:grpSpPr>
          <a:xfrm>
            <a:off x="1061360" y="391514"/>
            <a:ext cx="2554355" cy="7089288"/>
            <a:chOff x="914401" y="2322064"/>
            <a:chExt cx="2554355" cy="708928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BB568BA-BD9D-AE41-AF4B-B244D5F21E86}"/>
                </a:ext>
              </a:extLst>
            </p:cNvPr>
            <p:cNvSpPr/>
            <p:nvPr/>
          </p:nvSpPr>
          <p:spPr>
            <a:xfrm>
              <a:off x="1302026" y="3574152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AAC530-E90A-704B-95B4-F690B47FE463}"/>
                </a:ext>
              </a:extLst>
            </p:cNvPr>
            <p:cNvSpPr/>
            <p:nvPr/>
          </p:nvSpPr>
          <p:spPr>
            <a:xfrm>
              <a:off x="1302026" y="2322064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Samples</a:t>
              </a:r>
              <a:endParaRPr lang="fr-FR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2D9B451-7163-134A-B607-46B9AE35B873}"/>
                </a:ext>
              </a:extLst>
            </p:cNvPr>
            <p:cNvSpPr/>
            <p:nvPr/>
          </p:nvSpPr>
          <p:spPr>
            <a:xfrm>
              <a:off x="1302026" y="2948108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Experiment</a:t>
              </a:r>
              <a:endParaRPr lang="fr-FR" dirty="0"/>
            </a:p>
          </p:txBody>
        </p: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3CB53BF0-E6EA-B647-9CE7-DA6E099E988F}"/>
                </a:ext>
              </a:extLst>
            </p:cNvPr>
            <p:cNvGrpSpPr/>
            <p:nvPr/>
          </p:nvGrpSpPr>
          <p:grpSpPr>
            <a:xfrm>
              <a:off x="914401" y="4200196"/>
              <a:ext cx="2554355" cy="3959070"/>
              <a:chOff x="914401" y="4255222"/>
              <a:chExt cx="2554355" cy="395907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CDC41966-5586-9F46-933E-E1A4009ED9F7}"/>
                  </a:ext>
                </a:extLst>
              </p:cNvPr>
              <p:cNvSpPr/>
              <p:nvPr/>
            </p:nvSpPr>
            <p:spPr>
              <a:xfrm>
                <a:off x="1022837" y="4255222"/>
                <a:ext cx="2337483" cy="395907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err="1"/>
                  <a:t>Analysis</a:t>
                </a:r>
                <a:endParaRPr lang="fr-FR" dirty="0"/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06BE46A1-7DDE-2546-BDFA-C0481D260957}"/>
                  </a:ext>
                </a:extLst>
              </p:cNvPr>
              <p:cNvGrpSpPr/>
              <p:nvPr/>
            </p:nvGrpSpPr>
            <p:grpSpPr>
              <a:xfrm>
                <a:off x="914401" y="4682604"/>
                <a:ext cx="2554355" cy="3422934"/>
                <a:chOff x="1326873" y="2821406"/>
                <a:chExt cx="2554355" cy="3422934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9DE33EA-E315-C34E-ABFB-BBADA08BB11F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2342834" y="3125438"/>
                  <a:ext cx="2452" cy="201726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9F9EEC4-964C-9846-A7BD-DCBA7CD66FFC}"/>
                    </a:ext>
                  </a:extLst>
                </p:cNvPr>
                <p:cNvSpPr/>
                <p:nvPr/>
              </p:nvSpPr>
              <p:spPr>
                <a:xfrm>
                  <a:off x="1639957" y="3120887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DF402B6-1F80-C14B-8342-E4E06356175E}"/>
                    </a:ext>
                  </a:extLst>
                </p:cNvPr>
                <p:cNvSpPr/>
                <p:nvPr/>
              </p:nvSpPr>
              <p:spPr>
                <a:xfrm>
                  <a:off x="2191578" y="3695702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500395E-0F65-F549-8963-02493342F107}"/>
                    </a:ext>
                  </a:extLst>
                </p:cNvPr>
                <p:cNvSpPr/>
                <p:nvPr/>
              </p:nvSpPr>
              <p:spPr>
                <a:xfrm>
                  <a:off x="1639957" y="550462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5CFF0E-52AA-5D4A-A10F-12DEDAB93EC5}"/>
                    </a:ext>
                  </a:extLst>
                </p:cNvPr>
                <p:cNvSpPr/>
                <p:nvPr/>
              </p:nvSpPr>
              <p:spPr>
                <a:xfrm>
                  <a:off x="2191578" y="4152079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55D578D-2D6B-3E4B-8155-08209049124D}"/>
                    </a:ext>
                  </a:extLst>
                </p:cNvPr>
                <p:cNvSpPr/>
                <p:nvPr/>
              </p:nvSpPr>
              <p:spPr>
                <a:xfrm>
                  <a:off x="21915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09391F-C7C1-D04F-AFFE-D8BF834EA02A}"/>
                    </a:ext>
                  </a:extLst>
                </p:cNvPr>
                <p:cNvSpPr/>
                <p:nvPr/>
              </p:nvSpPr>
              <p:spPr>
                <a:xfrm>
                  <a:off x="2728289" y="415871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DE74F7-6962-B441-A408-16B03F71846B}"/>
                    </a:ext>
                  </a:extLst>
                </p:cNvPr>
                <p:cNvSpPr/>
                <p:nvPr/>
              </p:nvSpPr>
              <p:spPr>
                <a:xfrm>
                  <a:off x="2728290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6EAEDF-9446-9C4D-9629-435760B1D6C7}"/>
                    </a:ext>
                  </a:extLst>
                </p:cNvPr>
                <p:cNvSpPr/>
                <p:nvPr/>
              </p:nvSpPr>
              <p:spPr>
                <a:xfrm>
                  <a:off x="32848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E8399E-5BD7-E049-A52C-BC0C785D2F86}"/>
                    </a:ext>
                  </a:extLst>
                </p:cNvPr>
                <p:cNvSpPr/>
                <p:nvPr/>
              </p:nvSpPr>
              <p:spPr>
                <a:xfrm>
                  <a:off x="3284878" y="5196515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853D1293-0A9D-EB42-8B6E-C51D17ABF9D5}"/>
                    </a:ext>
                  </a:extLst>
                </p:cNvPr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1784074" y="3429000"/>
                  <a:ext cx="0" cy="2075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37EE7FAC-163F-AA43-810D-C4CE7668710C}"/>
                    </a:ext>
                  </a:extLst>
                </p:cNvPr>
                <p:cNvCxnSpPr>
                  <a:stCxn id="8" idx="2"/>
                  <a:endCxn id="9" idx="0"/>
                </p:cNvCxnSpPr>
                <p:nvPr/>
              </p:nvCxnSpPr>
              <p:spPr>
                <a:xfrm rot="16200000" flipH="1">
                  <a:off x="1926533" y="3286540"/>
                  <a:ext cx="266702" cy="5516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560077BF-74E2-4A4F-B836-514EA155B4E8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2335695" y="4003815"/>
                  <a:ext cx="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E3C6AEF7-BB73-6B45-B7DA-295E6848A84D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2335695" y="4460192"/>
                  <a:ext cx="0" cy="2194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phique 28">
                  <a:extLst>
                    <a:ext uri="{FF2B5EF4-FFF2-40B4-BE49-F238E27FC236}">
                      <a16:creationId xmlns:a16="http://schemas.microsoft.com/office/drawing/2014/main" id="{399C3C6F-4537-3440-A212-FBEE9EA0A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2189870" y="5142698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D6E8AACF-4908-9C4F-B4DF-A645FB40EDE8}"/>
                    </a:ext>
                  </a:extLst>
                </p:cNvPr>
                <p:cNvCxnSpPr>
                  <a:cxnSpLocks/>
                  <a:stCxn id="13" idx="2"/>
                  <a:endCxn id="29" idx="0"/>
                </p:cNvCxnSpPr>
                <p:nvPr/>
              </p:nvCxnSpPr>
              <p:spPr>
                <a:xfrm>
                  <a:off x="2335695" y="4987794"/>
                  <a:ext cx="9591" cy="1549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que 32">
                  <a:extLst>
                    <a:ext uri="{FF2B5EF4-FFF2-40B4-BE49-F238E27FC236}">
                      <a16:creationId xmlns:a16="http://schemas.microsoft.com/office/drawing/2014/main" id="{3B147E94-84A8-D143-8004-7BB8E5384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3266521" y="5654893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8F7E820-1C2F-854D-A5D5-73C0E8991BBF}"/>
                    </a:ext>
                  </a:extLst>
                </p:cNvPr>
                <p:cNvCxnSpPr>
                  <a:cxnSpLocks/>
                  <a:stCxn id="18" idx="2"/>
                  <a:endCxn id="33" idx="0"/>
                </p:cNvCxnSpPr>
                <p:nvPr/>
              </p:nvCxnSpPr>
              <p:spPr>
                <a:xfrm flipH="1">
                  <a:off x="3421937" y="5504628"/>
                  <a:ext cx="7058" cy="150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21">
                  <a:extLst>
                    <a:ext uri="{FF2B5EF4-FFF2-40B4-BE49-F238E27FC236}">
                      <a16:creationId xmlns:a16="http://schemas.microsoft.com/office/drawing/2014/main" id="{007BDE61-BF38-5B47-9F6C-F05B63402851}"/>
                    </a:ext>
                  </a:extLst>
                </p:cNvPr>
                <p:cNvCxnSpPr>
                  <a:cxnSpLocks/>
                  <a:stCxn id="9" idx="3"/>
                  <a:endCxn id="14" idx="0"/>
                </p:cNvCxnSpPr>
                <p:nvPr/>
              </p:nvCxnSpPr>
              <p:spPr>
                <a:xfrm>
                  <a:off x="2479812" y="3849759"/>
                  <a:ext cx="392594" cy="308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21">
                  <a:extLst>
                    <a:ext uri="{FF2B5EF4-FFF2-40B4-BE49-F238E27FC236}">
                      <a16:creationId xmlns:a16="http://schemas.microsoft.com/office/drawing/2014/main" id="{C6812C2C-0F04-5040-A1A7-54B128205706}"/>
                    </a:ext>
                  </a:extLst>
                </p:cNvPr>
                <p:cNvCxnSpPr>
                  <a:cxnSpLocks/>
                  <a:stCxn id="14" idx="3"/>
                  <a:endCxn id="17" idx="0"/>
                </p:cNvCxnSpPr>
                <p:nvPr/>
              </p:nvCxnSpPr>
              <p:spPr>
                <a:xfrm>
                  <a:off x="3016523" y="4312775"/>
                  <a:ext cx="412472" cy="36690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>
                  <a:extLst>
                    <a:ext uri="{FF2B5EF4-FFF2-40B4-BE49-F238E27FC236}">
                      <a16:creationId xmlns:a16="http://schemas.microsoft.com/office/drawing/2014/main" id="{9D668CB7-16A3-7E4E-91E3-F9893BADEFF6}"/>
                    </a:ext>
                  </a:extLst>
                </p:cNvPr>
                <p:cNvCxnSpPr>
                  <a:cxnSpLocks/>
                  <a:stCxn id="14" idx="2"/>
                  <a:endCxn id="15" idx="0"/>
                </p:cNvCxnSpPr>
                <p:nvPr/>
              </p:nvCxnSpPr>
              <p:spPr>
                <a:xfrm>
                  <a:off x="2872406" y="4466831"/>
                  <a:ext cx="1" cy="212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BD1323A5-1F59-FC49-9A86-C22D7FFCE434}"/>
                    </a:ext>
                  </a:extLst>
                </p:cNvPr>
                <p:cNvCxnSpPr>
                  <a:cxnSpLocks/>
                  <a:stCxn id="15" idx="2"/>
                  <a:endCxn id="10" idx="3"/>
                </p:cNvCxnSpPr>
                <p:nvPr/>
              </p:nvCxnSpPr>
              <p:spPr>
                <a:xfrm rot="5400000">
                  <a:off x="2064854" y="4851131"/>
                  <a:ext cx="670891" cy="944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49244EB2-457B-DB48-B03A-111AD2B72DCB}"/>
                    </a:ext>
                  </a:extLst>
                </p:cNvPr>
                <p:cNvCxnSpPr>
                  <a:cxnSpLocks/>
                  <a:stCxn id="17" idx="2"/>
                  <a:endCxn id="18" idx="0"/>
                </p:cNvCxnSpPr>
                <p:nvPr/>
              </p:nvCxnSpPr>
              <p:spPr>
                <a:xfrm>
                  <a:off x="3428995" y="4987794"/>
                  <a:ext cx="0" cy="2087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Graphique 53">
                  <a:extLst>
                    <a:ext uri="{FF2B5EF4-FFF2-40B4-BE49-F238E27FC236}">
                      <a16:creationId xmlns:a16="http://schemas.microsoft.com/office/drawing/2014/main" id="{42B66364-C1B3-984F-B0E5-797DA1144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1644856" y="5961005"/>
                  <a:ext cx="283335" cy="283335"/>
                </a:xfrm>
                <a:prstGeom prst="rect">
                  <a:avLst/>
                </a:prstGeom>
              </p:spPr>
            </p:pic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06D693CE-9F99-D54F-8E60-A09300902ABC}"/>
                    </a:ext>
                  </a:extLst>
                </p:cNvPr>
                <p:cNvSpPr txBox="1"/>
                <p:nvPr/>
              </p:nvSpPr>
              <p:spPr>
                <a:xfrm>
                  <a:off x="1326873" y="2833982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master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2DCC86B-D545-5C4D-8AB4-D5BD6F7ED555}"/>
                    </a:ext>
                  </a:extLst>
                </p:cNvPr>
                <p:cNvSpPr txBox="1"/>
                <p:nvPr/>
              </p:nvSpPr>
              <p:spPr>
                <a:xfrm>
                  <a:off x="1878495" y="2832218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devel1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57C79DE-A0A5-9646-ADFB-27471AF7FAFE}"/>
                    </a:ext>
                  </a:extLst>
                </p:cNvPr>
                <p:cNvSpPr txBox="1"/>
                <p:nvPr/>
              </p:nvSpPr>
              <p:spPr>
                <a:xfrm>
                  <a:off x="2415206" y="2828119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devel2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96A54BC-0C34-7F47-BE99-8FDD97791871}"/>
                    </a:ext>
                  </a:extLst>
                </p:cNvPr>
                <p:cNvSpPr txBox="1"/>
                <p:nvPr/>
              </p:nvSpPr>
              <p:spPr>
                <a:xfrm>
                  <a:off x="2966828" y="2821406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devel3</a:t>
                  </a:r>
                </a:p>
              </p:txBody>
            </p: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C0B29A1C-2800-8C48-9107-133A8602335D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1784073" y="3141759"/>
                  <a:ext cx="2451" cy="281924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24AA0D1E-EC42-D849-9B7B-E2256F90887F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2872406" y="3135896"/>
                  <a:ext cx="0" cy="296677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1467BB35-1014-7848-9109-F6B2DAB9F5CD}"/>
                    </a:ext>
                  </a:extLst>
                </p:cNvPr>
                <p:cNvCxnSpPr>
                  <a:cxnSpLocks/>
                  <a:stCxn id="58" idx="2"/>
                  <a:endCxn id="33" idx="0"/>
                </p:cNvCxnSpPr>
                <p:nvPr/>
              </p:nvCxnSpPr>
              <p:spPr>
                <a:xfrm flipH="1">
                  <a:off x="3421937" y="3129183"/>
                  <a:ext cx="2091" cy="252571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85346BF2-8C00-DC4C-B629-5AA4135D8CE2}"/>
                    </a:ext>
                  </a:extLst>
                </p:cNvPr>
                <p:cNvCxnSpPr>
                  <a:cxnSpLocks/>
                  <a:stCxn id="10" idx="2"/>
                  <a:endCxn id="54" idx="0"/>
                </p:cNvCxnSpPr>
                <p:nvPr/>
              </p:nvCxnSpPr>
              <p:spPr>
                <a:xfrm>
                  <a:off x="1784074" y="5812741"/>
                  <a:ext cx="245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03B6CDB1-DE50-CE43-92B0-56C1693890FD}"/>
                </a:ext>
              </a:extLst>
            </p:cNvPr>
            <p:cNvSpPr/>
            <p:nvPr/>
          </p:nvSpPr>
          <p:spPr>
            <a:xfrm>
              <a:off x="1302026" y="835792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Figures</a:t>
              </a: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CF0A4C98-CA5B-1A4D-8E17-09810B606676}"/>
                </a:ext>
              </a:extLst>
            </p:cNvPr>
            <p:cNvSpPr/>
            <p:nvPr/>
          </p:nvSpPr>
          <p:spPr>
            <a:xfrm>
              <a:off x="1302026" y="8983969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Article</a:t>
              </a:r>
            </a:p>
          </p:txBody>
        </p:sp>
        <p:sp>
          <p:nvSpPr>
            <p:cNvPr id="133" name="Flèche vers le bas 132">
              <a:extLst>
                <a:ext uri="{FF2B5EF4-FFF2-40B4-BE49-F238E27FC236}">
                  <a16:creationId xmlns:a16="http://schemas.microsoft.com/office/drawing/2014/main" id="{F829B7AD-7988-D242-82A0-26E24DFF5368}"/>
                </a:ext>
              </a:extLst>
            </p:cNvPr>
            <p:cNvSpPr/>
            <p:nvPr/>
          </p:nvSpPr>
          <p:spPr>
            <a:xfrm>
              <a:off x="2086071" y="2808392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lèche vers le bas 133">
              <a:extLst>
                <a:ext uri="{FF2B5EF4-FFF2-40B4-BE49-F238E27FC236}">
                  <a16:creationId xmlns:a16="http://schemas.microsoft.com/office/drawing/2014/main" id="{E66BA31B-2949-0E47-ACE7-64FEBBD37B20}"/>
                </a:ext>
              </a:extLst>
            </p:cNvPr>
            <p:cNvSpPr/>
            <p:nvPr/>
          </p:nvSpPr>
          <p:spPr>
            <a:xfrm>
              <a:off x="2086071" y="3434436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Flèche vers le bas 134">
              <a:extLst>
                <a:ext uri="{FF2B5EF4-FFF2-40B4-BE49-F238E27FC236}">
                  <a16:creationId xmlns:a16="http://schemas.microsoft.com/office/drawing/2014/main" id="{458D6C93-E139-A344-A763-1BD49F83EA85}"/>
                </a:ext>
              </a:extLst>
            </p:cNvPr>
            <p:cNvSpPr/>
            <p:nvPr/>
          </p:nvSpPr>
          <p:spPr>
            <a:xfrm>
              <a:off x="2086071" y="4060480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Flèche vers le bas 135">
              <a:extLst>
                <a:ext uri="{FF2B5EF4-FFF2-40B4-BE49-F238E27FC236}">
                  <a16:creationId xmlns:a16="http://schemas.microsoft.com/office/drawing/2014/main" id="{76A3181D-1475-BA44-920D-E1AB35D9848C}"/>
                </a:ext>
              </a:extLst>
            </p:cNvPr>
            <p:cNvSpPr/>
            <p:nvPr/>
          </p:nvSpPr>
          <p:spPr>
            <a:xfrm>
              <a:off x="2086071" y="8218211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Flèche vers le bas 136">
              <a:extLst>
                <a:ext uri="{FF2B5EF4-FFF2-40B4-BE49-F238E27FC236}">
                  <a16:creationId xmlns:a16="http://schemas.microsoft.com/office/drawing/2014/main" id="{D524E8CD-92C2-8B44-8D3A-8918E5F411AD}"/>
                </a:ext>
              </a:extLst>
            </p:cNvPr>
            <p:cNvSpPr/>
            <p:nvPr/>
          </p:nvSpPr>
          <p:spPr>
            <a:xfrm>
              <a:off x="2086071" y="8844255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748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9FC86638-04E7-F14D-92E8-C0823F5C2E97}"/>
              </a:ext>
            </a:extLst>
          </p:cNvPr>
          <p:cNvGrpSpPr/>
          <p:nvPr/>
        </p:nvGrpSpPr>
        <p:grpSpPr>
          <a:xfrm>
            <a:off x="4236296" y="391514"/>
            <a:ext cx="3412009" cy="7091534"/>
            <a:chOff x="3712741" y="2322064"/>
            <a:chExt cx="3412009" cy="7091534"/>
          </a:xfrm>
        </p:grpSpPr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6E337A0E-D18B-A342-8742-49239EDF0424}"/>
                </a:ext>
              </a:extLst>
            </p:cNvPr>
            <p:cNvSpPr/>
            <p:nvPr/>
          </p:nvSpPr>
          <p:spPr>
            <a:xfrm>
              <a:off x="4529193" y="2322064"/>
              <a:ext cx="1779104" cy="7773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Submit</a:t>
              </a:r>
              <a:r>
                <a:rPr lang="fr-FR" dirty="0"/>
                <a:t> to a journal</a:t>
              </a:r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9B5F735-B0EF-8444-A5B0-A60C9954A1E8}"/>
                </a:ext>
              </a:extLst>
            </p:cNvPr>
            <p:cNvSpPr/>
            <p:nvPr/>
          </p:nvSpPr>
          <p:spPr>
            <a:xfrm>
              <a:off x="4529193" y="337266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1</a:t>
              </a: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1895CE62-B140-EE4D-B79A-85CBA9358642}"/>
                </a:ext>
              </a:extLst>
            </p:cNvPr>
            <p:cNvSpPr/>
            <p:nvPr/>
          </p:nvSpPr>
          <p:spPr>
            <a:xfrm>
              <a:off x="4529193" y="5120814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2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BF339086-E94C-784D-B245-581C34C307D6}"/>
                </a:ext>
              </a:extLst>
            </p:cNvPr>
            <p:cNvSpPr/>
            <p:nvPr/>
          </p:nvSpPr>
          <p:spPr>
            <a:xfrm>
              <a:off x="4529193" y="7898450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Reviewer</a:t>
              </a:r>
              <a:r>
                <a:rPr lang="fr-FR" dirty="0"/>
                <a:t> 3</a:t>
              </a:r>
            </a:p>
          </p:txBody>
        </p:sp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F586D438-021A-1340-9E18-FB70A631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60" y="4073347"/>
              <a:ext cx="774170" cy="774170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CE38F743-1AE6-6D44-AD44-5B36DC6E1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1660" y="8599130"/>
              <a:ext cx="814468" cy="814468"/>
            </a:xfrm>
            <a:prstGeom prst="rect">
              <a:avLst/>
            </a:prstGeom>
          </p:spPr>
        </p:pic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9BBD3DA2-F646-B340-B8DD-7B18C65DD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120"/>
            <a:stretch/>
          </p:blipFill>
          <p:spPr>
            <a:xfrm>
              <a:off x="3712741" y="5821494"/>
              <a:ext cx="3412009" cy="1803659"/>
            </a:xfrm>
            <a:prstGeom prst="rect">
              <a:avLst/>
            </a:prstGeom>
          </p:spPr>
        </p:pic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434D66E0-E42D-9849-902F-360E910B035D}"/>
              </a:ext>
            </a:extLst>
          </p:cNvPr>
          <p:cNvGrpSpPr/>
          <p:nvPr/>
        </p:nvGrpSpPr>
        <p:grpSpPr>
          <a:xfrm>
            <a:off x="1061360" y="391514"/>
            <a:ext cx="2554355" cy="7089288"/>
            <a:chOff x="914401" y="2322064"/>
            <a:chExt cx="2554355" cy="708928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BB568BA-BD9D-AE41-AF4B-B244D5F21E86}"/>
                </a:ext>
              </a:extLst>
            </p:cNvPr>
            <p:cNvSpPr/>
            <p:nvPr/>
          </p:nvSpPr>
          <p:spPr>
            <a:xfrm>
              <a:off x="1302026" y="3574152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AAC530-E90A-704B-95B4-F690B47FE463}"/>
                </a:ext>
              </a:extLst>
            </p:cNvPr>
            <p:cNvSpPr/>
            <p:nvPr/>
          </p:nvSpPr>
          <p:spPr>
            <a:xfrm>
              <a:off x="1302026" y="2322064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Samples</a:t>
              </a:r>
              <a:endParaRPr lang="fr-FR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2D9B451-7163-134A-B607-46B9AE35B873}"/>
                </a:ext>
              </a:extLst>
            </p:cNvPr>
            <p:cNvSpPr/>
            <p:nvPr/>
          </p:nvSpPr>
          <p:spPr>
            <a:xfrm>
              <a:off x="1302026" y="2948108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Experiment</a:t>
              </a:r>
              <a:endParaRPr lang="fr-FR" dirty="0"/>
            </a:p>
          </p:txBody>
        </p: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3CB53BF0-E6EA-B647-9CE7-DA6E099E988F}"/>
                </a:ext>
              </a:extLst>
            </p:cNvPr>
            <p:cNvGrpSpPr/>
            <p:nvPr/>
          </p:nvGrpSpPr>
          <p:grpSpPr>
            <a:xfrm>
              <a:off x="914401" y="4200196"/>
              <a:ext cx="2554355" cy="3959070"/>
              <a:chOff x="914401" y="4255222"/>
              <a:chExt cx="2554355" cy="395907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CDC41966-5586-9F46-933E-E1A4009ED9F7}"/>
                  </a:ext>
                </a:extLst>
              </p:cNvPr>
              <p:cNvSpPr/>
              <p:nvPr/>
            </p:nvSpPr>
            <p:spPr>
              <a:xfrm>
                <a:off x="1022837" y="4255222"/>
                <a:ext cx="2337483" cy="395907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err="1"/>
                  <a:t>Analysis</a:t>
                </a:r>
                <a:endParaRPr lang="fr-FR" dirty="0"/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06BE46A1-7DDE-2546-BDFA-C0481D260957}"/>
                  </a:ext>
                </a:extLst>
              </p:cNvPr>
              <p:cNvGrpSpPr/>
              <p:nvPr/>
            </p:nvGrpSpPr>
            <p:grpSpPr>
              <a:xfrm>
                <a:off x="914401" y="4682604"/>
                <a:ext cx="2554355" cy="3422934"/>
                <a:chOff x="1326873" y="2821406"/>
                <a:chExt cx="2554355" cy="3422934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9DE33EA-E315-C34E-ABFB-BBADA08BB11F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2342834" y="3125438"/>
                  <a:ext cx="2452" cy="201726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9F9EEC4-964C-9846-A7BD-DCBA7CD66FFC}"/>
                    </a:ext>
                  </a:extLst>
                </p:cNvPr>
                <p:cNvSpPr/>
                <p:nvPr/>
              </p:nvSpPr>
              <p:spPr>
                <a:xfrm>
                  <a:off x="1639957" y="3120887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DF402B6-1F80-C14B-8342-E4E06356175E}"/>
                    </a:ext>
                  </a:extLst>
                </p:cNvPr>
                <p:cNvSpPr/>
                <p:nvPr/>
              </p:nvSpPr>
              <p:spPr>
                <a:xfrm>
                  <a:off x="2191578" y="3695702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500395E-0F65-F549-8963-02493342F107}"/>
                    </a:ext>
                  </a:extLst>
                </p:cNvPr>
                <p:cNvSpPr/>
                <p:nvPr/>
              </p:nvSpPr>
              <p:spPr>
                <a:xfrm>
                  <a:off x="1639957" y="550462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5CFF0E-52AA-5D4A-A10F-12DEDAB93EC5}"/>
                    </a:ext>
                  </a:extLst>
                </p:cNvPr>
                <p:cNvSpPr/>
                <p:nvPr/>
              </p:nvSpPr>
              <p:spPr>
                <a:xfrm>
                  <a:off x="2191578" y="4152079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55D578D-2D6B-3E4B-8155-08209049124D}"/>
                    </a:ext>
                  </a:extLst>
                </p:cNvPr>
                <p:cNvSpPr/>
                <p:nvPr/>
              </p:nvSpPr>
              <p:spPr>
                <a:xfrm>
                  <a:off x="21915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09391F-C7C1-D04F-AFFE-D8BF834EA02A}"/>
                    </a:ext>
                  </a:extLst>
                </p:cNvPr>
                <p:cNvSpPr/>
                <p:nvPr/>
              </p:nvSpPr>
              <p:spPr>
                <a:xfrm>
                  <a:off x="2728289" y="415871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DE74F7-6962-B441-A408-16B03F71846B}"/>
                    </a:ext>
                  </a:extLst>
                </p:cNvPr>
                <p:cNvSpPr/>
                <p:nvPr/>
              </p:nvSpPr>
              <p:spPr>
                <a:xfrm>
                  <a:off x="2728290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6EAEDF-9446-9C4D-9629-435760B1D6C7}"/>
                    </a:ext>
                  </a:extLst>
                </p:cNvPr>
                <p:cNvSpPr/>
                <p:nvPr/>
              </p:nvSpPr>
              <p:spPr>
                <a:xfrm>
                  <a:off x="32848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E8399E-5BD7-E049-A52C-BC0C785D2F86}"/>
                    </a:ext>
                  </a:extLst>
                </p:cNvPr>
                <p:cNvSpPr/>
                <p:nvPr/>
              </p:nvSpPr>
              <p:spPr>
                <a:xfrm>
                  <a:off x="3284878" y="5196515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853D1293-0A9D-EB42-8B6E-C51D17ABF9D5}"/>
                    </a:ext>
                  </a:extLst>
                </p:cNvPr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1784074" y="3429000"/>
                  <a:ext cx="0" cy="2075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37EE7FAC-163F-AA43-810D-C4CE7668710C}"/>
                    </a:ext>
                  </a:extLst>
                </p:cNvPr>
                <p:cNvCxnSpPr>
                  <a:stCxn id="8" idx="2"/>
                  <a:endCxn id="9" idx="0"/>
                </p:cNvCxnSpPr>
                <p:nvPr/>
              </p:nvCxnSpPr>
              <p:spPr>
                <a:xfrm rot="16200000" flipH="1">
                  <a:off x="1926533" y="3286540"/>
                  <a:ext cx="266702" cy="5516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560077BF-74E2-4A4F-B836-514EA155B4E8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2335695" y="4003815"/>
                  <a:ext cx="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E3C6AEF7-BB73-6B45-B7DA-295E6848A84D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2335695" y="4460192"/>
                  <a:ext cx="0" cy="2194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phique 28">
                  <a:extLst>
                    <a:ext uri="{FF2B5EF4-FFF2-40B4-BE49-F238E27FC236}">
                      <a16:creationId xmlns:a16="http://schemas.microsoft.com/office/drawing/2014/main" id="{399C3C6F-4537-3440-A212-FBEE9EA0A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2189870" y="5142698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D6E8AACF-4908-9C4F-B4DF-A645FB40EDE8}"/>
                    </a:ext>
                  </a:extLst>
                </p:cNvPr>
                <p:cNvCxnSpPr>
                  <a:cxnSpLocks/>
                  <a:stCxn id="13" idx="2"/>
                  <a:endCxn id="29" idx="0"/>
                </p:cNvCxnSpPr>
                <p:nvPr/>
              </p:nvCxnSpPr>
              <p:spPr>
                <a:xfrm>
                  <a:off x="2335695" y="4987794"/>
                  <a:ext cx="9591" cy="1549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que 32">
                  <a:extLst>
                    <a:ext uri="{FF2B5EF4-FFF2-40B4-BE49-F238E27FC236}">
                      <a16:creationId xmlns:a16="http://schemas.microsoft.com/office/drawing/2014/main" id="{3B147E94-84A8-D143-8004-7BB8E5384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3266521" y="5654893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8F7E820-1C2F-854D-A5D5-73C0E8991BBF}"/>
                    </a:ext>
                  </a:extLst>
                </p:cNvPr>
                <p:cNvCxnSpPr>
                  <a:cxnSpLocks/>
                  <a:stCxn id="18" idx="2"/>
                  <a:endCxn id="33" idx="0"/>
                </p:cNvCxnSpPr>
                <p:nvPr/>
              </p:nvCxnSpPr>
              <p:spPr>
                <a:xfrm flipH="1">
                  <a:off x="3421937" y="5504628"/>
                  <a:ext cx="7058" cy="150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21">
                  <a:extLst>
                    <a:ext uri="{FF2B5EF4-FFF2-40B4-BE49-F238E27FC236}">
                      <a16:creationId xmlns:a16="http://schemas.microsoft.com/office/drawing/2014/main" id="{007BDE61-BF38-5B47-9F6C-F05B63402851}"/>
                    </a:ext>
                  </a:extLst>
                </p:cNvPr>
                <p:cNvCxnSpPr>
                  <a:cxnSpLocks/>
                  <a:stCxn id="9" idx="3"/>
                  <a:endCxn id="14" idx="0"/>
                </p:cNvCxnSpPr>
                <p:nvPr/>
              </p:nvCxnSpPr>
              <p:spPr>
                <a:xfrm>
                  <a:off x="2479812" y="3849759"/>
                  <a:ext cx="392594" cy="308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21">
                  <a:extLst>
                    <a:ext uri="{FF2B5EF4-FFF2-40B4-BE49-F238E27FC236}">
                      <a16:creationId xmlns:a16="http://schemas.microsoft.com/office/drawing/2014/main" id="{C6812C2C-0F04-5040-A1A7-54B128205706}"/>
                    </a:ext>
                  </a:extLst>
                </p:cNvPr>
                <p:cNvCxnSpPr>
                  <a:cxnSpLocks/>
                  <a:stCxn id="14" idx="3"/>
                  <a:endCxn id="17" idx="0"/>
                </p:cNvCxnSpPr>
                <p:nvPr/>
              </p:nvCxnSpPr>
              <p:spPr>
                <a:xfrm>
                  <a:off x="3016523" y="4312775"/>
                  <a:ext cx="412472" cy="36690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>
                  <a:extLst>
                    <a:ext uri="{FF2B5EF4-FFF2-40B4-BE49-F238E27FC236}">
                      <a16:creationId xmlns:a16="http://schemas.microsoft.com/office/drawing/2014/main" id="{9D668CB7-16A3-7E4E-91E3-F9893BADEFF6}"/>
                    </a:ext>
                  </a:extLst>
                </p:cNvPr>
                <p:cNvCxnSpPr>
                  <a:cxnSpLocks/>
                  <a:stCxn id="14" idx="2"/>
                  <a:endCxn id="15" idx="0"/>
                </p:cNvCxnSpPr>
                <p:nvPr/>
              </p:nvCxnSpPr>
              <p:spPr>
                <a:xfrm>
                  <a:off x="2872406" y="4466831"/>
                  <a:ext cx="1" cy="212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BD1323A5-1F59-FC49-9A86-C22D7FFCE434}"/>
                    </a:ext>
                  </a:extLst>
                </p:cNvPr>
                <p:cNvCxnSpPr>
                  <a:cxnSpLocks/>
                  <a:stCxn id="15" idx="2"/>
                  <a:endCxn id="10" idx="3"/>
                </p:cNvCxnSpPr>
                <p:nvPr/>
              </p:nvCxnSpPr>
              <p:spPr>
                <a:xfrm rot="5400000">
                  <a:off x="2064854" y="4851131"/>
                  <a:ext cx="670891" cy="944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49244EB2-457B-DB48-B03A-111AD2B72DCB}"/>
                    </a:ext>
                  </a:extLst>
                </p:cNvPr>
                <p:cNvCxnSpPr>
                  <a:cxnSpLocks/>
                  <a:stCxn id="17" idx="2"/>
                  <a:endCxn id="18" idx="0"/>
                </p:cNvCxnSpPr>
                <p:nvPr/>
              </p:nvCxnSpPr>
              <p:spPr>
                <a:xfrm>
                  <a:off x="3428995" y="4987794"/>
                  <a:ext cx="0" cy="2087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Graphique 53">
                  <a:extLst>
                    <a:ext uri="{FF2B5EF4-FFF2-40B4-BE49-F238E27FC236}">
                      <a16:creationId xmlns:a16="http://schemas.microsoft.com/office/drawing/2014/main" id="{42B66364-C1B3-984F-B0E5-797DA1144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1644856" y="5961005"/>
                  <a:ext cx="283335" cy="283335"/>
                </a:xfrm>
                <a:prstGeom prst="rect">
                  <a:avLst/>
                </a:prstGeom>
              </p:spPr>
            </p:pic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06D693CE-9F99-D54F-8E60-A09300902ABC}"/>
                    </a:ext>
                  </a:extLst>
                </p:cNvPr>
                <p:cNvSpPr txBox="1"/>
                <p:nvPr/>
              </p:nvSpPr>
              <p:spPr>
                <a:xfrm>
                  <a:off x="1326873" y="2833982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master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2DCC86B-D545-5C4D-8AB4-D5BD6F7ED555}"/>
                    </a:ext>
                  </a:extLst>
                </p:cNvPr>
                <p:cNvSpPr txBox="1"/>
                <p:nvPr/>
              </p:nvSpPr>
              <p:spPr>
                <a:xfrm>
                  <a:off x="1878495" y="2832218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devel1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57C79DE-A0A5-9646-ADFB-27471AF7FAFE}"/>
                    </a:ext>
                  </a:extLst>
                </p:cNvPr>
                <p:cNvSpPr txBox="1"/>
                <p:nvPr/>
              </p:nvSpPr>
              <p:spPr>
                <a:xfrm>
                  <a:off x="2415206" y="2828119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devel2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96A54BC-0C34-7F47-BE99-8FDD97791871}"/>
                    </a:ext>
                  </a:extLst>
                </p:cNvPr>
                <p:cNvSpPr txBox="1"/>
                <p:nvPr/>
              </p:nvSpPr>
              <p:spPr>
                <a:xfrm>
                  <a:off x="2966828" y="2821406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devel3</a:t>
                  </a:r>
                </a:p>
              </p:txBody>
            </p: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C0B29A1C-2800-8C48-9107-133A8602335D}"/>
                    </a:ext>
                  </a:extLst>
                </p:cNvPr>
                <p:cNvCxnSpPr>
                  <a:stCxn id="55" idx="2"/>
                  <a:endCxn id="54" idx="0"/>
                </p:cNvCxnSpPr>
                <p:nvPr/>
              </p:nvCxnSpPr>
              <p:spPr>
                <a:xfrm>
                  <a:off x="1784073" y="3141759"/>
                  <a:ext cx="2451" cy="281924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24AA0D1E-EC42-D849-9B7B-E2256F90887F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2872406" y="3135896"/>
                  <a:ext cx="0" cy="296677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1467BB35-1014-7848-9109-F6B2DAB9F5CD}"/>
                    </a:ext>
                  </a:extLst>
                </p:cNvPr>
                <p:cNvCxnSpPr>
                  <a:cxnSpLocks/>
                  <a:stCxn id="58" idx="2"/>
                  <a:endCxn id="33" idx="0"/>
                </p:cNvCxnSpPr>
                <p:nvPr/>
              </p:nvCxnSpPr>
              <p:spPr>
                <a:xfrm flipH="1">
                  <a:off x="3421937" y="3129183"/>
                  <a:ext cx="2091" cy="252571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85346BF2-8C00-DC4C-B629-5AA4135D8CE2}"/>
                    </a:ext>
                  </a:extLst>
                </p:cNvPr>
                <p:cNvCxnSpPr>
                  <a:cxnSpLocks/>
                  <a:stCxn id="10" idx="2"/>
                  <a:endCxn id="54" idx="0"/>
                </p:cNvCxnSpPr>
                <p:nvPr/>
              </p:nvCxnSpPr>
              <p:spPr>
                <a:xfrm>
                  <a:off x="1784074" y="5812741"/>
                  <a:ext cx="245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03B6CDB1-DE50-CE43-92B0-56C1693890FD}"/>
                </a:ext>
              </a:extLst>
            </p:cNvPr>
            <p:cNvSpPr/>
            <p:nvPr/>
          </p:nvSpPr>
          <p:spPr>
            <a:xfrm>
              <a:off x="1302026" y="835792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Figures</a:t>
              </a: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CF0A4C98-CA5B-1A4D-8E17-09810B606676}"/>
                </a:ext>
              </a:extLst>
            </p:cNvPr>
            <p:cNvSpPr/>
            <p:nvPr/>
          </p:nvSpPr>
          <p:spPr>
            <a:xfrm>
              <a:off x="1302026" y="8983969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Article</a:t>
              </a:r>
            </a:p>
          </p:txBody>
        </p:sp>
        <p:sp>
          <p:nvSpPr>
            <p:cNvPr id="133" name="Flèche vers le bas 132">
              <a:extLst>
                <a:ext uri="{FF2B5EF4-FFF2-40B4-BE49-F238E27FC236}">
                  <a16:creationId xmlns:a16="http://schemas.microsoft.com/office/drawing/2014/main" id="{F829B7AD-7988-D242-82A0-26E24DFF5368}"/>
                </a:ext>
              </a:extLst>
            </p:cNvPr>
            <p:cNvSpPr/>
            <p:nvPr/>
          </p:nvSpPr>
          <p:spPr>
            <a:xfrm>
              <a:off x="2086071" y="2808392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lèche vers le bas 133">
              <a:extLst>
                <a:ext uri="{FF2B5EF4-FFF2-40B4-BE49-F238E27FC236}">
                  <a16:creationId xmlns:a16="http://schemas.microsoft.com/office/drawing/2014/main" id="{E66BA31B-2949-0E47-ACE7-64FEBBD37B20}"/>
                </a:ext>
              </a:extLst>
            </p:cNvPr>
            <p:cNvSpPr/>
            <p:nvPr/>
          </p:nvSpPr>
          <p:spPr>
            <a:xfrm>
              <a:off x="2086071" y="3434436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Flèche vers le bas 134">
              <a:extLst>
                <a:ext uri="{FF2B5EF4-FFF2-40B4-BE49-F238E27FC236}">
                  <a16:creationId xmlns:a16="http://schemas.microsoft.com/office/drawing/2014/main" id="{458D6C93-E139-A344-A763-1BD49F83EA85}"/>
                </a:ext>
              </a:extLst>
            </p:cNvPr>
            <p:cNvSpPr/>
            <p:nvPr/>
          </p:nvSpPr>
          <p:spPr>
            <a:xfrm>
              <a:off x="2086071" y="4060480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Flèche vers le bas 135">
              <a:extLst>
                <a:ext uri="{FF2B5EF4-FFF2-40B4-BE49-F238E27FC236}">
                  <a16:creationId xmlns:a16="http://schemas.microsoft.com/office/drawing/2014/main" id="{76A3181D-1475-BA44-920D-E1AB35D9848C}"/>
                </a:ext>
              </a:extLst>
            </p:cNvPr>
            <p:cNvSpPr/>
            <p:nvPr/>
          </p:nvSpPr>
          <p:spPr>
            <a:xfrm>
              <a:off x="2086071" y="8218211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Flèche vers le bas 136">
              <a:extLst>
                <a:ext uri="{FF2B5EF4-FFF2-40B4-BE49-F238E27FC236}">
                  <a16:creationId xmlns:a16="http://schemas.microsoft.com/office/drawing/2014/main" id="{D524E8CD-92C2-8B44-8D3A-8918E5F411AD}"/>
                </a:ext>
              </a:extLst>
            </p:cNvPr>
            <p:cNvSpPr/>
            <p:nvPr/>
          </p:nvSpPr>
          <p:spPr>
            <a:xfrm>
              <a:off x="2086071" y="8844255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D30EFED2-0BF0-6544-B6AA-2262E427BACE}"/>
              </a:ext>
            </a:extLst>
          </p:cNvPr>
          <p:cNvGrpSpPr/>
          <p:nvPr/>
        </p:nvGrpSpPr>
        <p:grpSpPr>
          <a:xfrm>
            <a:off x="8268885" y="332571"/>
            <a:ext cx="2554355" cy="7254897"/>
            <a:chOff x="8121926" y="2263119"/>
            <a:chExt cx="2554355" cy="7254897"/>
          </a:xfrm>
        </p:grpSpPr>
        <p:pic>
          <p:nvPicPr>
            <p:cNvPr id="131" name="Image 130">
              <a:extLst>
                <a:ext uri="{FF2B5EF4-FFF2-40B4-BE49-F238E27FC236}">
                  <a16:creationId xmlns:a16="http://schemas.microsoft.com/office/drawing/2014/main" id="{7F229ED3-D227-FD44-98DC-31A33E9C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6680" y="8313171"/>
              <a:ext cx="1204845" cy="1204845"/>
            </a:xfrm>
            <a:prstGeom prst="rect">
              <a:avLst/>
            </a:prstGeom>
          </p:spPr>
        </p:pic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4D438D65-9364-324A-9E3C-E69B774075F6}"/>
                </a:ext>
              </a:extLst>
            </p:cNvPr>
            <p:cNvSpPr/>
            <p:nvPr/>
          </p:nvSpPr>
          <p:spPr>
            <a:xfrm>
              <a:off x="8509551" y="3515207"/>
              <a:ext cx="1779104" cy="427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140" name="Rectangle : coins arrondis 139">
              <a:extLst>
                <a:ext uri="{FF2B5EF4-FFF2-40B4-BE49-F238E27FC236}">
                  <a16:creationId xmlns:a16="http://schemas.microsoft.com/office/drawing/2014/main" id="{3D64E722-FEE3-8A40-98ED-3CD67D17DF6B}"/>
                </a:ext>
              </a:extLst>
            </p:cNvPr>
            <p:cNvSpPr/>
            <p:nvPr/>
          </p:nvSpPr>
          <p:spPr>
            <a:xfrm>
              <a:off x="8509551" y="2263119"/>
              <a:ext cx="1779104" cy="4273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>
                      <a:lumMod val="50000"/>
                    </a:schemeClr>
                  </a:solidFill>
                </a:rPr>
                <a:t>Samples</a:t>
              </a:r>
              <a:endParaRPr lang="fr-F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Rectangle : coins arrondis 140">
              <a:extLst>
                <a:ext uri="{FF2B5EF4-FFF2-40B4-BE49-F238E27FC236}">
                  <a16:creationId xmlns:a16="http://schemas.microsoft.com/office/drawing/2014/main" id="{458ECF23-D664-344E-9D60-F8825840F345}"/>
                </a:ext>
              </a:extLst>
            </p:cNvPr>
            <p:cNvSpPr/>
            <p:nvPr/>
          </p:nvSpPr>
          <p:spPr>
            <a:xfrm>
              <a:off x="8509551" y="2889163"/>
              <a:ext cx="1779104" cy="4273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>
                      <a:lumMod val="50000"/>
                    </a:schemeClr>
                  </a:solidFill>
                </a:rPr>
                <a:t>Experiment</a:t>
              </a:r>
              <a:endParaRPr lang="fr-F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61B09872-1EFC-4540-B38B-FB47FF860DDA}"/>
                </a:ext>
              </a:extLst>
            </p:cNvPr>
            <p:cNvGrpSpPr/>
            <p:nvPr/>
          </p:nvGrpSpPr>
          <p:grpSpPr>
            <a:xfrm>
              <a:off x="8121926" y="4141251"/>
              <a:ext cx="2554355" cy="3959070"/>
              <a:chOff x="914401" y="4255222"/>
              <a:chExt cx="2554355" cy="3959070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DEAEBDBF-9924-FF42-9CCF-2114542FFC82}"/>
                  </a:ext>
                </a:extLst>
              </p:cNvPr>
              <p:cNvSpPr/>
              <p:nvPr/>
            </p:nvSpPr>
            <p:spPr>
              <a:xfrm>
                <a:off x="1022837" y="4255222"/>
                <a:ext cx="2337483" cy="395907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err="1"/>
                  <a:t>Analysis</a:t>
                </a:r>
                <a:endParaRPr lang="fr-FR" dirty="0"/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59B67CA1-A3B5-5140-B71A-84001623CC30}"/>
                  </a:ext>
                </a:extLst>
              </p:cNvPr>
              <p:cNvGrpSpPr/>
              <p:nvPr/>
            </p:nvGrpSpPr>
            <p:grpSpPr>
              <a:xfrm>
                <a:off x="914401" y="4682604"/>
                <a:ext cx="2554355" cy="3281266"/>
                <a:chOff x="1326873" y="2821406"/>
                <a:chExt cx="2554355" cy="3281266"/>
              </a:xfrm>
            </p:grpSpPr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DACD7082-464D-AC48-8221-5249227C2483}"/>
                    </a:ext>
                  </a:extLst>
                </p:cNvPr>
                <p:cNvCxnSpPr>
                  <a:cxnSpLocks/>
                  <a:stCxn id="171" idx="2"/>
                </p:cNvCxnSpPr>
                <p:nvPr/>
              </p:nvCxnSpPr>
              <p:spPr>
                <a:xfrm>
                  <a:off x="2872406" y="3135896"/>
                  <a:ext cx="0" cy="296677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59E6DB4E-39DB-8142-9ECB-7289F038FF4F}"/>
                    </a:ext>
                  </a:extLst>
                </p:cNvPr>
                <p:cNvCxnSpPr>
                  <a:cxnSpLocks/>
                  <a:stCxn id="172" idx="2"/>
                  <a:endCxn id="161" idx="0"/>
                </p:cNvCxnSpPr>
                <p:nvPr/>
              </p:nvCxnSpPr>
              <p:spPr>
                <a:xfrm flipH="1">
                  <a:off x="3421937" y="3129183"/>
                  <a:ext cx="2091" cy="252571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BE515664-3183-714F-BFF6-C8A915CD5C64}"/>
                    </a:ext>
                  </a:extLst>
                </p:cNvPr>
                <p:cNvCxnSpPr>
                  <a:cxnSpLocks/>
                  <a:endCxn id="159" idx="0"/>
                </p:cNvCxnSpPr>
                <p:nvPr/>
              </p:nvCxnSpPr>
              <p:spPr>
                <a:xfrm>
                  <a:off x="2342834" y="3125438"/>
                  <a:ext cx="2452" cy="201726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9E03DB70-FD5B-C248-8171-FC27C1BEC32B}"/>
                    </a:ext>
                  </a:extLst>
                </p:cNvPr>
                <p:cNvSpPr/>
                <p:nvPr/>
              </p:nvSpPr>
              <p:spPr>
                <a:xfrm>
                  <a:off x="1639957" y="3120887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F0F5F40-A417-BA4F-905A-B01A4C107F90}"/>
                    </a:ext>
                  </a:extLst>
                </p:cNvPr>
                <p:cNvSpPr/>
                <p:nvPr/>
              </p:nvSpPr>
              <p:spPr>
                <a:xfrm>
                  <a:off x="2191578" y="3695702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3C31DEB-4F12-D640-A920-058F7ECC9E16}"/>
                    </a:ext>
                  </a:extLst>
                </p:cNvPr>
                <p:cNvSpPr/>
                <p:nvPr/>
              </p:nvSpPr>
              <p:spPr>
                <a:xfrm>
                  <a:off x="1639957" y="550462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87D37C2-F977-FD4A-988F-E77313BDF6A8}"/>
                    </a:ext>
                  </a:extLst>
                </p:cNvPr>
                <p:cNvSpPr/>
                <p:nvPr/>
              </p:nvSpPr>
              <p:spPr>
                <a:xfrm>
                  <a:off x="2191578" y="4152079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82E8158-BD0D-3045-B011-85A2D9BD3498}"/>
                    </a:ext>
                  </a:extLst>
                </p:cNvPr>
                <p:cNvSpPr/>
                <p:nvPr/>
              </p:nvSpPr>
              <p:spPr>
                <a:xfrm>
                  <a:off x="21915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19FF2D4-D859-D642-86A5-EF6658BCEDE6}"/>
                    </a:ext>
                  </a:extLst>
                </p:cNvPr>
                <p:cNvSpPr/>
                <p:nvPr/>
              </p:nvSpPr>
              <p:spPr>
                <a:xfrm>
                  <a:off x="2728289" y="4158718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021249F-1963-D740-A44D-455484CA80B6}"/>
                    </a:ext>
                  </a:extLst>
                </p:cNvPr>
                <p:cNvSpPr/>
                <p:nvPr/>
              </p:nvSpPr>
              <p:spPr>
                <a:xfrm>
                  <a:off x="2728290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DE4EA2A-E12C-144A-838F-E0F7C6FFEEB3}"/>
                    </a:ext>
                  </a:extLst>
                </p:cNvPr>
                <p:cNvSpPr/>
                <p:nvPr/>
              </p:nvSpPr>
              <p:spPr>
                <a:xfrm>
                  <a:off x="3284878" y="4679681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66E0A99-48CE-F04C-98FD-BC51A3BEA42D}"/>
                    </a:ext>
                  </a:extLst>
                </p:cNvPr>
                <p:cNvSpPr/>
                <p:nvPr/>
              </p:nvSpPr>
              <p:spPr>
                <a:xfrm>
                  <a:off x="3284878" y="5196515"/>
                  <a:ext cx="288234" cy="30811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5" name="Connecteur droit avec flèche 154">
                  <a:extLst>
                    <a:ext uri="{FF2B5EF4-FFF2-40B4-BE49-F238E27FC236}">
                      <a16:creationId xmlns:a16="http://schemas.microsoft.com/office/drawing/2014/main" id="{C12F7174-7A00-D846-8AA3-24D6777D8E5A}"/>
                    </a:ext>
                  </a:extLst>
                </p:cNvPr>
                <p:cNvCxnSpPr>
                  <a:stCxn id="146" idx="2"/>
                  <a:endCxn id="148" idx="0"/>
                </p:cNvCxnSpPr>
                <p:nvPr/>
              </p:nvCxnSpPr>
              <p:spPr>
                <a:xfrm>
                  <a:off x="1784074" y="3429000"/>
                  <a:ext cx="0" cy="2075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avec flèche 21">
                  <a:extLst>
                    <a:ext uri="{FF2B5EF4-FFF2-40B4-BE49-F238E27FC236}">
                      <a16:creationId xmlns:a16="http://schemas.microsoft.com/office/drawing/2014/main" id="{7793B64E-CC4E-C141-9FF4-98C0D5F07123}"/>
                    </a:ext>
                  </a:extLst>
                </p:cNvPr>
                <p:cNvCxnSpPr>
                  <a:stCxn id="146" idx="2"/>
                  <a:endCxn id="147" idx="0"/>
                </p:cNvCxnSpPr>
                <p:nvPr/>
              </p:nvCxnSpPr>
              <p:spPr>
                <a:xfrm rot="16200000" flipH="1">
                  <a:off x="1926533" y="3286540"/>
                  <a:ext cx="266702" cy="5516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avec flèche 156">
                  <a:extLst>
                    <a:ext uri="{FF2B5EF4-FFF2-40B4-BE49-F238E27FC236}">
                      <a16:creationId xmlns:a16="http://schemas.microsoft.com/office/drawing/2014/main" id="{EE0F81AB-AB16-C449-AD61-6A97B2D95426}"/>
                    </a:ext>
                  </a:extLst>
                </p:cNvPr>
                <p:cNvCxnSpPr>
                  <a:stCxn id="147" idx="2"/>
                  <a:endCxn id="149" idx="0"/>
                </p:cNvCxnSpPr>
                <p:nvPr/>
              </p:nvCxnSpPr>
              <p:spPr>
                <a:xfrm>
                  <a:off x="2335695" y="4003815"/>
                  <a:ext cx="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cteur droit avec flèche 157">
                  <a:extLst>
                    <a:ext uri="{FF2B5EF4-FFF2-40B4-BE49-F238E27FC236}">
                      <a16:creationId xmlns:a16="http://schemas.microsoft.com/office/drawing/2014/main" id="{661DBF9C-2216-8742-A2F6-F149522CDE4F}"/>
                    </a:ext>
                  </a:extLst>
                </p:cNvPr>
                <p:cNvCxnSpPr>
                  <a:cxnSpLocks/>
                  <a:stCxn id="149" idx="2"/>
                  <a:endCxn id="150" idx="0"/>
                </p:cNvCxnSpPr>
                <p:nvPr/>
              </p:nvCxnSpPr>
              <p:spPr>
                <a:xfrm>
                  <a:off x="2335695" y="4460192"/>
                  <a:ext cx="0" cy="2194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9" name="Graphique 158">
                  <a:extLst>
                    <a:ext uri="{FF2B5EF4-FFF2-40B4-BE49-F238E27FC236}">
                      <a16:creationId xmlns:a16="http://schemas.microsoft.com/office/drawing/2014/main" id="{AB1B0352-0AEA-DE43-9974-D6D117939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2189870" y="5142698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160" name="Connecteur droit avec flèche 159">
                  <a:extLst>
                    <a:ext uri="{FF2B5EF4-FFF2-40B4-BE49-F238E27FC236}">
                      <a16:creationId xmlns:a16="http://schemas.microsoft.com/office/drawing/2014/main" id="{42E5C2E6-37F2-B14C-9A01-F0483BD484AC}"/>
                    </a:ext>
                  </a:extLst>
                </p:cNvPr>
                <p:cNvCxnSpPr>
                  <a:cxnSpLocks/>
                  <a:stCxn id="150" idx="2"/>
                  <a:endCxn id="159" idx="0"/>
                </p:cNvCxnSpPr>
                <p:nvPr/>
              </p:nvCxnSpPr>
              <p:spPr>
                <a:xfrm>
                  <a:off x="2335695" y="4987794"/>
                  <a:ext cx="9591" cy="1549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1" name="Graphique 160">
                  <a:extLst>
                    <a:ext uri="{FF2B5EF4-FFF2-40B4-BE49-F238E27FC236}">
                      <a16:creationId xmlns:a16="http://schemas.microsoft.com/office/drawing/2014/main" id="{81C447FF-7859-264F-B537-4E9DF553F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 l="19428" t="27654" r="19613" b="29612"/>
                <a:stretch/>
              </p:blipFill>
              <p:spPr>
                <a:xfrm>
                  <a:off x="3266521" y="5654893"/>
                  <a:ext cx="310831" cy="308114"/>
                </a:xfrm>
                <a:prstGeom prst="rect">
                  <a:avLst/>
                </a:prstGeom>
              </p:spPr>
            </p:pic>
            <p:cxnSp>
              <p:nvCxnSpPr>
                <p:cNvPr id="162" name="Connecteur droit avec flèche 161">
                  <a:extLst>
                    <a:ext uri="{FF2B5EF4-FFF2-40B4-BE49-F238E27FC236}">
                      <a16:creationId xmlns:a16="http://schemas.microsoft.com/office/drawing/2014/main" id="{1D4E055A-79FA-7440-AE7B-C77339F43C59}"/>
                    </a:ext>
                  </a:extLst>
                </p:cNvPr>
                <p:cNvCxnSpPr>
                  <a:cxnSpLocks/>
                  <a:stCxn id="154" idx="2"/>
                  <a:endCxn id="161" idx="0"/>
                </p:cNvCxnSpPr>
                <p:nvPr/>
              </p:nvCxnSpPr>
              <p:spPr>
                <a:xfrm flipH="1">
                  <a:off x="3421937" y="5504628"/>
                  <a:ext cx="7058" cy="150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eur droit avec flèche 21">
                  <a:extLst>
                    <a:ext uri="{FF2B5EF4-FFF2-40B4-BE49-F238E27FC236}">
                      <a16:creationId xmlns:a16="http://schemas.microsoft.com/office/drawing/2014/main" id="{2D93D3C1-D365-0B44-9998-814D6D6ECA41}"/>
                    </a:ext>
                  </a:extLst>
                </p:cNvPr>
                <p:cNvCxnSpPr>
                  <a:cxnSpLocks/>
                  <a:stCxn id="147" idx="3"/>
                  <a:endCxn id="151" idx="0"/>
                </p:cNvCxnSpPr>
                <p:nvPr/>
              </p:nvCxnSpPr>
              <p:spPr>
                <a:xfrm>
                  <a:off x="2479812" y="3849759"/>
                  <a:ext cx="392594" cy="308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avec flèche 21">
                  <a:extLst>
                    <a:ext uri="{FF2B5EF4-FFF2-40B4-BE49-F238E27FC236}">
                      <a16:creationId xmlns:a16="http://schemas.microsoft.com/office/drawing/2014/main" id="{4B398761-81AF-CA47-9BC7-229DD29990C3}"/>
                    </a:ext>
                  </a:extLst>
                </p:cNvPr>
                <p:cNvCxnSpPr>
                  <a:cxnSpLocks/>
                  <a:stCxn id="151" idx="3"/>
                  <a:endCxn id="153" idx="0"/>
                </p:cNvCxnSpPr>
                <p:nvPr/>
              </p:nvCxnSpPr>
              <p:spPr>
                <a:xfrm>
                  <a:off x="3016523" y="4312775"/>
                  <a:ext cx="412472" cy="36690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avec flèche 164">
                  <a:extLst>
                    <a:ext uri="{FF2B5EF4-FFF2-40B4-BE49-F238E27FC236}">
                      <a16:creationId xmlns:a16="http://schemas.microsoft.com/office/drawing/2014/main" id="{B3A06150-6B80-3248-9D6F-E1D8F1A33D0E}"/>
                    </a:ext>
                  </a:extLst>
                </p:cNvPr>
                <p:cNvCxnSpPr>
                  <a:cxnSpLocks/>
                  <a:stCxn id="151" idx="2"/>
                  <a:endCxn id="152" idx="0"/>
                </p:cNvCxnSpPr>
                <p:nvPr/>
              </p:nvCxnSpPr>
              <p:spPr>
                <a:xfrm>
                  <a:off x="2872406" y="4466831"/>
                  <a:ext cx="1" cy="212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avec flèche 44">
                  <a:extLst>
                    <a:ext uri="{FF2B5EF4-FFF2-40B4-BE49-F238E27FC236}">
                      <a16:creationId xmlns:a16="http://schemas.microsoft.com/office/drawing/2014/main" id="{11DD6C94-A023-AF43-83CA-49D26AF5FF38}"/>
                    </a:ext>
                  </a:extLst>
                </p:cNvPr>
                <p:cNvCxnSpPr>
                  <a:cxnSpLocks/>
                  <a:stCxn id="152" idx="2"/>
                  <a:endCxn id="148" idx="3"/>
                </p:cNvCxnSpPr>
                <p:nvPr/>
              </p:nvCxnSpPr>
              <p:spPr>
                <a:xfrm rot="5400000">
                  <a:off x="2064854" y="4851131"/>
                  <a:ext cx="670891" cy="94421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avec flèche 166">
                  <a:extLst>
                    <a:ext uri="{FF2B5EF4-FFF2-40B4-BE49-F238E27FC236}">
                      <a16:creationId xmlns:a16="http://schemas.microsoft.com/office/drawing/2014/main" id="{E8F86626-712B-A64B-B47F-38E696CC45F1}"/>
                    </a:ext>
                  </a:extLst>
                </p:cNvPr>
                <p:cNvCxnSpPr>
                  <a:cxnSpLocks/>
                  <a:stCxn id="153" idx="2"/>
                  <a:endCxn id="154" idx="0"/>
                </p:cNvCxnSpPr>
                <p:nvPr/>
              </p:nvCxnSpPr>
              <p:spPr>
                <a:xfrm>
                  <a:off x="3428995" y="4987794"/>
                  <a:ext cx="0" cy="2087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BD213856-0F63-834D-A6A2-C927709D542E}"/>
                    </a:ext>
                  </a:extLst>
                </p:cNvPr>
                <p:cNvSpPr txBox="1"/>
                <p:nvPr/>
              </p:nvSpPr>
              <p:spPr>
                <a:xfrm>
                  <a:off x="1326873" y="2833982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master</a:t>
                  </a:r>
                </a:p>
              </p:txBody>
            </p: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06113272-A979-A14B-A925-0AFBCE593C66}"/>
                    </a:ext>
                  </a:extLst>
                </p:cNvPr>
                <p:cNvSpPr txBox="1"/>
                <p:nvPr/>
              </p:nvSpPr>
              <p:spPr>
                <a:xfrm>
                  <a:off x="1878495" y="2832218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devel1</a:t>
                  </a:r>
                </a:p>
              </p:txBody>
            </p:sp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4C00496D-4C8E-EA48-BB95-043C5E1386FC}"/>
                    </a:ext>
                  </a:extLst>
                </p:cNvPr>
                <p:cNvSpPr txBox="1"/>
                <p:nvPr/>
              </p:nvSpPr>
              <p:spPr>
                <a:xfrm>
                  <a:off x="2415206" y="2828119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devel2</a:t>
                  </a: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82E97655-76BE-5649-97A5-7184FDD2DA37}"/>
                    </a:ext>
                  </a:extLst>
                </p:cNvPr>
                <p:cNvSpPr txBox="1"/>
                <p:nvPr/>
              </p:nvSpPr>
              <p:spPr>
                <a:xfrm>
                  <a:off x="2966828" y="2821406"/>
                  <a:ext cx="914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devel3</a:t>
                  </a:r>
                </a:p>
              </p:txBody>
            </p:sp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AF4C8059-D6D0-1346-A2F8-E30830ABC90A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>
                  <a:off x="1784073" y="3141759"/>
                  <a:ext cx="2451" cy="281924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avec flèche 175">
                  <a:extLst>
                    <a:ext uri="{FF2B5EF4-FFF2-40B4-BE49-F238E27FC236}">
                      <a16:creationId xmlns:a16="http://schemas.microsoft.com/office/drawing/2014/main" id="{A4BAE1E4-888B-1D4D-98DC-F3C14A053258}"/>
                    </a:ext>
                  </a:extLst>
                </p:cNvPr>
                <p:cNvCxnSpPr>
                  <a:cxnSpLocks/>
                  <a:stCxn id="148" idx="2"/>
                </p:cNvCxnSpPr>
                <p:nvPr/>
              </p:nvCxnSpPr>
              <p:spPr>
                <a:xfrm>
                  <a:off x="1784074" y="5812741"/>
                  <a:ext cx="2450" cy="148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Flèche vers le bas 176">
              <a:extLst>
                <a:ext uri="{FF2B5EF4-FFF2-40B4-BE49-F238E27FC236}">
                  <a16:creationId xmlns:a16="http://schemas.microsoft.com/office/drawing/2014/main" id="{B2F63979-31B6-214D-8555-EAC1B4F05235}"/>
                </a:ext>
              </a:extLst>
            </p:cNvPr>
            <p:cNvSpPr/>
            <p:nvPr/>
          </p:nvSpPr>
          <p:spPr>
            <a:xfrm>
              <a:off x="9293596" y="2749447"/>
              <a:ext cx="211015" cy="8077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Flèche vers le bas 177">
              <a:extLst>
                <a:ext uri="{FF2B5EF4-FFF2-40B4-BE49-F238E27FC236}">
                  <a16:creationId xmlns:a16="http://schemas.microsoft.com/office/drawing/2014/main" id="{15140416-F6DD-F94F-929B-10EA33CADD79}"/>
                </a:ext>
              </a:extLst>
            </p:cNvPr>
            <p:cNvSpPr/>
            <p:nvPr/>
          </p:nvSpPr>
          <p:spPr>
            <a:xfrm>
              <a:off x="9293596" y="3375491"/>
              <a:ext cx="211015" cy="8077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 vers le bas 178">
              <a:extLst>
                <a:ext uri="{FF2B5EF4-FFF2-40B4-BE49-F238E27FC236}">
                  <a16:creationId xmlns:a16="http://schemas.microsoft.com/office/drawing/2014/main" id="{77A761E0-DF50-7041-8E53-81D58EB4EF5D}"/>
                </a:ext>
              </a:extLst>
            </p:cNvPr>
            <p:cNvSpPr/>
            <p:nvPr/>
          </p:nvSpPr>
          <p:spPr>
            <a:xfrm>
              <a:off x="9293596" y="4001535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Flèche vers le bas 179">
              <a:extLst>
                <a:ext uri="{FF2B5EF4-FFF2-40B4-BE49-F238E27FC236}">
                  <a16:creationId xmlns:a16="http://schemas.microsoft.com/office/drawing/2014/main" id="{4230FCB7-7D11-B84B-8F40-1C97B81A05A4}"/>
                </a:ext>
              </a:extLst>
            </p:cNvPr>
            <p:cNvSpPr/>
            <p:nvPr/>
          </p:nvSpPr>
          <p:spPr>
            <a:xfrm>
              <a:off x="9293596" y="8159266"/>
              <a:ext cx="211015" cy="80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87849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202</Words>
  <Application>Microsoft Macintosh PowerPoint</Application>
  <PresentationFormat>Personnalisé</PresentationFormat>
  <Paragraphs>58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Celine Hernandez</dc:creator>
  <cp:lastModifiedBy>Celine Hernandez</cp:lastModifiedBy>
  <cp:revision>11</cp:revision>
  <dcterms:created xsi:type="dcterms:W3CDTF">2021-06-22T13:19:15Z</dcterms:created>
  <dcterms:modified xsi:type="dcterms:W3CDTF">2021-06-22T14:37:43Z</dcterms:modified>
</cp:coreProperties>
</file>