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A1054-81BF-5A50-C4CB-0331DDE12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319DF7-07DE-4612-516A-4B85B587C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F5E994-E0FE-99E2-44ED-F7D7A924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24/10/2023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46DA9-B79B-05B5-4105-B22A60ED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4B0BE-23E5-5F8A-ACD7-223B9997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4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E590-FA93-DE19-B4C6-8EC13E58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7C2557-C16B-F261-FDCB-A1D9E2495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08D27-54E9-2621-7F63-AEEE0D27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24/10/2023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706AF-3F70-4637-226C-264D7EA8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8976FF-33DF-6425-EA42-73128818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842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D97E23-045B-D6EA-0A10-FC3AFAA7E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1768EB-2EF0-5C7D-99DE-C8AFBD8F7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782D7-7DFB-D029-6EC5-02A3E443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24/10/2023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484BB-8E59-FE6B-33E0-1B70FAA8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1A253-825C-B42E-C27F-03320783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259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48D6D-23F1-9B52-8089-75047D99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4F106-2C91-4992-2945-578CA02A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2C7196-24D2-9A64-2FDA-831043E8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24/10/2023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27E698-D549-3CAE-2615-9D0BBF71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0CF81-5D98-CC43-02CD-26F01CC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14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C1761-47BA-56DB-DA35-76D30867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108A6-4256-7A4B-78BE-352BCB23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F01397-3733-CBF2-A9E5-5A1AA5F9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24/10/2023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BDF2F0-0C82-F290-25FD-D94B270C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F9317-D0B2-C047-EBE9-F2D2ED51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9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005E7-004E-8DAD-6466-B52FD080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5DC56-CD58-7B7E-5434-F78BA6FBA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76B662-8BBD-5FE4-3C24-64D42F5E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4E3D1E-EDBE-B64A-1500-CD2F0E7A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24/10/2023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964EB2-0F01-9BE6-A246-B7C9B648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7B6EB9-58CE-A142-16EA-C50ED704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42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0B822-7B3F-F358-1E6E-EBB57EEB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A64CC1-91A7-BACC-7737-A0632AB56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050EC-5962-4C12-BF22-E31946A7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79769C-FDE6-FC06-46CD-1FC43B971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6CF736-A957-DE7D-D0B3-16D4645A2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2E8410-658B-E74D-2960-274B341A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24/10/2023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993B48-2CDB-C604-E8A6-D9D12F67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DCC261-2700-75B5-EFF8-77F13C37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8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F2E5D-713D-031B-DA7B-924D5E2C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F891E9-4263-2EAE-342D-BEE976D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24/10/2023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A7B436-7D02-83EB-2795-18A7B588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5D1F11-7C1F-9AD0-313F-D16EF0DE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766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18F2FF-1579-DB66-E284-DE7839A0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24/10/2023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7D15BD-8FD0-4879-0D0E-252DE93D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C0C01-AAE0-3EF0-5EFF-78352467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216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1492A-E829-F8E7-260D-1DCDB874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0292C-7F5C-A775-3637-80027B1E7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3D5F31-5445-EC35-DB88-7F384B861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C2C8C0-AD81-DB5A-5D68-8EBD2904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24/10/2023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C947BB-F8F6-D6A4-FB5A-9FDA7AE9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AB20B3-6069-73F5-C5C8-64AE41F7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13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4273E-DA6D-538A-2467-B007AA3B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515B00-85A2-0416-638B-BAE0C3963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A7B5D4-475A-0DC8-39B4-242A672E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42FF13-BFD5-D122-B6B4-B969A0E1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24/10/2023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116E-EB90-7563-914D-0B7EED7F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84D9F8-B57B-AC6D-EA0E-DA26E38F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7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2FA37F-83F6-9CF7-7FB4-FE3C094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9AF1BA-C869-E0E3-DB00-D59BAB66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19462-3D57-8365-E1FF-B7F6BDA9D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9730-A4BF-4E3B-9A93-DDCB40F667E5}" type="datetimeFigureOut">
              <a:rPr lang="es-CO" smtClean="0"/>
              <a:t>24/10/2023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F5E18F-0135-899D-ADB5-3EB228C1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EBFB7-6297-2801-3D56-1E4874264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407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9B8E6844-56A6-4FB6-77E2-AF5344B5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87" y="1209595"/>
            <a:ext cx="10681965" cy="4653964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828FCFD-2022-CA3B-B81F-6F90845B0466}"/>
              </a:ext>
            </a:extLst>
          </p:cNvPr>
          <p:cNvSpPr txBox="1"/>
          <p:nvPr/>
        </p:nvSpPr>
        <p:spPr>
          <a:xfrm>
            <a:off x="3160059" y="121024"/>
            <a:ext cx="67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Toda la Muestra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7183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483DD5D4-ACD6-AD71-ECF4-51F0E926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13" y="1001525"/>
            <a:ext cx="10976216" cy="48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1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95D7137A-509D-ECED-F75D-3FF24A02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9" y="1031921"/>
            <a:ext cx="10646057" cy="47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84A337BB-3505-145A-5578-DCBC41E3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0" y="1276910"/>
            <a:ext cx="11077726" cy="48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0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D07C0E-D42A-F649-AD1E-D80ACB14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1" y="561943"/>
            <a:ext cx="11561257" cy="57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F5988D1-8D9B-76C0-2714-CACF25238662}"/>
              </a:ext>
            </a:extLst>
          </p:cNvPr>
          <p:cNvSpPr txBox="1"/>
          <p:nvPr/>
        </p:nvSpPr>
        <p:spPr>
          <a:xfrm>
            <a:off x="3160059" y="121024"/>
            <a:ext cx="67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Estrato 4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87972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71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99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</Words>
  <Application>Microsoft Office PowerPoint</Application>
  <PresentationFormat>Panorámica</PresentationFormat>
  <Paragraphs>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Celin Eliud Hernandez Avila</dc:creator>
  <cp:lastModifiedBy>Celin Eliud Hernandez Avila</cp:lastModifiedBy>
  <cp:revision>2</cp:revision>
  <dcterms:created xsi:type="dcterms:W3CDTF">2023-10-29T21:34:57Z</dcterms:created>
  <dcterms:modified xsi:type="dcterms:W3CDTF">2023-10-29T22:52:55Z</dcterms:modified>
</cp:coreProperties>
</file>