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Hero’s Gambit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Berman, Class of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much </a:t>
            </a:r>
            <a:r>
              <a:rPr lang="en-US" smtClean="0"/>
              <a:t>dungeon crawling</a:t>
            </a:r>
          </a:p>
          <a:p>
            <a:r>
              <a:rPr lang="en-US" dirty="0" smtClean="0"/>
              <a:t>Your nation </a:t>
            </a:r>
            <a:r>
              <a:rPr lang="en-US" dirty="0"/>
              <a:t>is at </a:t>
            </a:r>
            <a:r>
              <a:rPr lang="en-US" dirty="0" smtClean="0"/>
              <a:t>war </a:t>
            </a:r>
          </a:p>
          <a:p>
            <a:r>
              <a:rPr lang="en-US" dirty="0" smtClean="0"/>
              <a:t>King </a:t>
            </a:r>
            <a:r>
              <a:rPr lang="en-US" dirty="0"/>
              <a:t>has sent the </a:t>
            </a:r>
            <a:r>
              <a:rPr lang="en-US" dirty="0" smtClean="0"/>
              <a:t>hero (you) </a:t>
            </a:r>
            <a:r>
              <a:rPr lang="en-US" dirty="0"/>
              <a:t>to preemptively strike the opposing </a:t>
            </a:r>
            <a:r>
              <a:rPr lang="en-US" dirty="0" smtClean="0"/>
              <a:t>nation’s army </a:t>
            </a:r>
          </a:p>
          <a:p>
            <a:r>
              <a:rPr lang="en-US" dirty="0" smtClean="0"/>
              <a:t>You </a:t>
            </a:r>
            <a:r>
              <a:rPr lang="en-US" dirty="0"/>
              <a:t>must kill as many enemies as possible before his own army's country arrives.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8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Hero’s Gambit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based kill a bunch of enemies</a:t>
            </a:r>
          </a:p>
          <a:p>
            <a:r>
              <a:rPr lang="en-US" dirty="0" smtClean="0"/>
              <a:t>Increasing difficulty and ability</a:t>
            </a:r>
          </a:p>
          <a:p>
            <a:pPr lvl="1"/>
            <a:r>
              <a:rPr lang="en-US" dirty="0" smtClean="0"/>
              <a:t>Player levels and stats</a:t>
            </a:r>
          </a:p>
          <a:p>
            <a:r>
              <a:rPr lang="en-US" dirty="0" smtClean="0"/>
              <a:t>Timing system</a:t>
            </a:r>
          </a:p>
          <a:p>
            <a:r>
              <a:rPr lang="en-US" dirty="0" smtClean="0"/>
              <a:t>Ranged attacks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6" y="3398231"/>
            <a:ext cx="7273401" cy="32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mode: extra mode attached to play mode</a:t>
            </a:r>
          </a:p>
          <a:p>
            <a:r>
              <a:rPr lang="en-US" dirty="0" smtClean="0"/>
              <a:t>Allows player to choose between 4 different ranged attacks</a:t>
            </a:r>
          </a:p>
          <a:p>
            <a:pPr lvl="1"/>
            <a:r>
              <a:rPr lang="en-US" dirty="0" smtClean="0"/>
              <a:t>Aim attacks in a straight line starting from the avatar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63" y="3601001"/>
            <a:ext cx="6035189" cy="2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aim mode</a:t>
            </a:r>
          </a:p>
          <a:p>
            <a:r>
              <a:rPr lang="en-US" dirty="0" smtClean="0"/>
              <a:t>Ranged attack </a:t>
            </a:r>
            <a:r>
              <a:rPr lang="en-US" dirty="0" err="1" smtClean="0"/>
              <a:t>mixin</a:t>
            </a:r>
            <a:endParaRPr lang="en-US" dirty="0" smtClean="0"/>
          </a:p>
          <a:p>
            <a:r>
              <a:rPr lang="en-US" dirty="0" smtClean="0"/>
              <a:t>Extra functions to find entities</a:t>
            </a:r>
          </a:p>
          <a:p>
            <a:pPr lvl="1"/>
            <a:r>
              <a:rPr lang="en-US" dirty="0" smtClean="0"/>
              <a:t>Finding non self entities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7" y="4451480"/>
            <a:ext cx="6979018" cy="2224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67" y="3982391"/>
            <a:ext cx="3962400" cy="27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Scheduler/Turn system</a:t>
            </a:r>
          </a:p>
          <a:p>
            <a:r>
              <a:rPr lang="en-US" dirty="0" smtClean="0"/>
              <a:t>More enemy types</a:t>
            </a:r>
            <a:endParaRPr lang="en-US" dirty="0" smtClean="0"/>
          </a:p>
          <a:p>
            <a:r>
              <a:rPr lang="en-US" dirty="0" smtClean="0"/>
              <a:t>Making boss </a:t>
            </a:r>
            <a:r>
              <a:rPr lang="en-US" dirty="0" smtClean="0"/>
              <a:t>enemies</a:t>
            </a:r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More </a:t>
            </a:r>
            <a:r>
              <a:rPr lang="en-US" dirty="0"/>
              <a:t>d</a:t>
            </a:r>
            <a:r>
              <a:rPr lang="en-US" dirty="0" smtClean="0"/>
              <a:t>ungeon crawling?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</TotalTime>
  <Words>135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Trebuchet MS</vt:lpstr>
      <vt:lpstr>Arial</vt:lpstr>
      <vt:lpstr>Berlin</vt:lpstr>
      <vt:lpstr>Hero’s Gambit</vt:lpstr>
      <vt:lpstr>Game Background</vt:lpstr>
      <vt:lpstr>Overview of Hero’s Gambit</vt:lpstr>
      <vt:lpstr>Player Perspective</vt:lpstr>
      <vt:lpstr>Implementation</vt:lpstr>
      <vt:lpstr>Future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Hero’s Gambit</dc:title>
  <dc:creator>Justin Berman</dc:creator>
  <cp:lastModifiedBy>Justin Berman</cp:lastModifiedBy>
  <cp:revision>15</cp:revision>
  <dcterms:created xsi:type="dcterms:W3CDTF">2018-01-26T08:44:12Z</dcterms:created>
  <dcterms:modified xsi:type="dcterms:W3CDTF">2018-01-26T18:40:19Z</dcterms:modified>
</cp:coreProperties>
</file>