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B8C3B-652C-F742-B21D-6A2FDB7CF7F8}" type="datetimeFigureOut">
              <a:rPr lang="en-US" smtClean="0"/>
              <a:t>1/26/18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BAB4-893B-8F40-B414-258F7B4F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Hero’s Gambit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Berman, Class of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Roguelike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Generally, fantastical, dungeon crawling, role player games</a:t>
            </a:r>
          </a:p>
          <a:p>
            <a:r>
              <a:rPr lang="en-US" dirty="0" smtClean="0"/>
              <a:t>Hero’s Gambit specific</a:t>
            </a:r>
          </a:p>
          <a:p>
            <a:pPr lvl="1"/>
            <a:r>
              <a:rPr lang="en-US" dirty="0" smtClean="0"/>
              <a:t>Not quite dungeon crawling, more level based</a:t>
            </a:r>
          </a:p>
          <a:p>
            <a:pPr lvl="1"/>
            <a:r>
              <a:rPr lang="en-US" dirty="0" smtClean="0"/>
              <a:t>Basic storyline</a:t>
            </a:r>
          </a:p>
        </p:txBody>
      </p:sp>
    </p:spTree>
    <p:extLst>
      <p:ext uri="{BB962C8B-B14F-4D97-AF65-F5344CB8AC3E}">
        <p14:creationId xmlns:p14="http://schemas.microsoft.com/office/powerpoint/2010/main" val="8358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Hero’s Gambit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based kill a bunch of enemies</a:t>
            </a:r>
          </a:p>
          <a:p>
            <a:r>
              <a:rPr lang="en-US" dirty="0" smtClean="0"/>
              <a:t>Increasing difficulty and ability</a:t>
            </a:r>
          </a:p>
          <a:p>
            <a:pPr lvl="1"/>
            <a:r>
              <a:rPr lang="en-US" dirty="0" smtClean="0"/>
              <a:t>Player levels and stats</a:t>
            </a:r>
          </a:p>
          <a:p>
            <a:r>
              <a:rPr lang="en-US" dirty="0" smtClean="0"/>
              <a:t>Timing system</a:t>
            </a:r>
          </a:p>
          <a:p>
            <a:r>
              <a:rPr lang="en-US" dirty="0" smtClean="0"/>
              <a:t>Ranged attacks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6" y="3398231"/>
            <a:ext cx="7273401" cy="32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 mode: extra mode attached to play mode</a:t>
            </a:r>
          </a:p>
          <a:p>
            <a:r>
              <a:rPr lang="en-US" dirty="0" smtClean="0"/>
              <a:t>Allows player to choose between 4 different ranged attacks</a:t>
            </a:r>
          </a:p>
          <a:p>
            <a:pPr lvl="1"/>
            <a:r>
              <a:rPr lang="en-US" dirty="0" smtClean="0"/>
              <a:t>Aim attacks in a straight line starting from the avatar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263" y="3601001"/>
            <a:ext cx="6035189" cy="2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1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aim mode</a:t>
            </a:r>
          </a:p>
          <a:p>
            <a:r>
              <a:rPr lang="en-US" dirty="0" smtClean="0"/>
              <a:t>Ranged attack </a:t>
            </a:r>
            <a:r>
              <a:rPr lang="en-US" dirty="0" err="1" smtClean="0"/>
              <a:t>mixin</a:t>
            </a:r>
            <a:endParaRPr lang="en-US" dirty="0" smtClean="0"/>
          </a:p>
          <a:p>
            <a:r>
              <a:rPr lang="en-US" dirty="0" smtClean="0"/>
              <a:t>Extra functions to find entities</a:t>
            </a:r>
          </a:p>
          <a:p>
            <a:pPr lvl="1"/>
            <a:r>
              <a:rPr lang="en-US" dirty="0" smtClean="0"/>
              <a:t>Finding non self entities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Improving Scheduler/Turn system</a:t>
            </a:r>
          </a:p>
          <a:p>
            <a:r>
              <a:rPr lang="en-US" dirty="0" smtClean="0"/>
              <a:t>More enemy types</a:t>
            </a:r>
            <a:endParaRPr lang="en-US" dirty="0" smtClean="0"/>
          </a:p>
          <a:p>
            <a:r>
              <a:rPr lang="en-US" dirty="0" smtClean="0"/>
              <a:t>Making boss </a:t>
            </a:r>
            <a:r>
              <a:rPr lang="en-US" dirty="0" smtClean="0"/>
              <a:t>enemies</a:t>
            </a:r>
            <a:endParaRPr lang="en-US" dirty="0" smtClean="0"/>
          </a:p>
          <a:p>
            <a:r>
              <a:rPr lang="en-US" dirty="0" smtClean="0"/>
              <a:t>Items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More </a:t>
            </a:r>
            <a:r>
              <a:rPr lang="en-US" dirty="0"/>
              <a:t>d</a:t>
            </a:r>
            <a:r>
              <a:rPr lang="en-US" dirty="0" smtClean="0"/>
              <a:t>ungeon crawling?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</TotalTime>
  <Words>118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Trebuchet MS</vt:lpstr>
      <vt:lpstr>Arial</vt:lpstr>
      <vt:lpstr>Berlin</vt:lpstr>
      <vt:lpstr>Hero’s Gambit</vt:lpstr>
      <vt:lpstr>Roguelike Games</vt:lpstr>
      <vt:lpstr>Overview of Hero’s Gambit</vt:lpstr>
      <vt:lpstr>Player Perspective</vt:lpstr>
      <vt:lpstr>Implementation</vt:lpstr>
      <vt:lpstr>Future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Hero’s Gambit</dc:title>
  <dc:creator>Justin Berman</dc:creator>
  <cp:lastModifiedBy>Justin Berman</cp:lastModifiedBy>
  <cp:revision>10</cp:revision>
  <dcterms:created xsi:type="dcterms:W3CDTF">2018-01-26T08:44:12Z</dcterms:created>
  <dcterms:modified xsi:type="dcterms:W3CDTF">2018-01-26T18:17:38Z</dcterms:modified>
</cp:coreProperties>
</file>