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  <p:sldMasterId id="2147483723" r:id="rId5"/>
  </p:sldMasterIdLst>
  <p:notesMasterIdLst>
    <p:notesMasterId r:id="rId17"/>
  </p:notesMasterIdLst>
  <p:handoutMasterIdLst>
    <p:handoutMasterId r:id="rId18"/>
  </p:handoutMasterIdLst>
  <p:sldIdLst>
    <p:sldId id="257" r:id="rId6"/>
    <p:sldId id="258" r:id="rId7"/>
    <p:sldId id="259" r:id="rId8"/>
    <p:sldId id="261" r:id="rId9"/>
    <p:sldId id="274" r:id="rId10"/>
    <p:sldId id="260" r:id="rId11"/>
    <p:sldId id="277" r:id="rId12"/>
    <p:sldId id="278" r:id="rId13"/>
    <p:sldId id="269" r:id="rId14"/>
    <p:sldId id="275" r:id="rId15"/>
    <p:sldId id="279" r:id="rId16"/>
  </p:sldIdLst>
  <p:sldSz cx="12192000" cy="6858000"/>
  <p:notesSz cx="6858000" cy="9144000"/>
  <p:defaultTextStyle>
    <a:defPPr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ительная часть" id="{15202A74-163D-4B71-BBA8-E2FCD164262F}">
          <p14:sldIdLst>
            <p14:sldId id="257"/>
            <p14:sldId id="258"/>
            <p14:sldId id="259"/>
            <p14:sldId id="261"/>
            <p14:sldId id="274"/>
            <p14:sldId id="260"/>
            <p14:sldId id="277"/>
            <p14:sldId id="278"/>
            <p14:sldId id="269"/>
            <p14:sldId id="27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434" autoAdjust="0"/>
  </p:normalViewPr>
  <p:slideViewPr>
    <p:cSldViewPr snapToGrid="0">
      <p:cViewPr varScale="1">
        <p:scale>
          <a:sx n="61" d="100"/>
          <a:sy n="61" d="100"/>
        </p:scale>
        <p:origin x="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101" d="100"/>
          <a:sy n="101" d="100"/>
        </p:scale>
        <p:origin x="173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Cтолбец1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6"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6"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2">
                      <a:lumMod val="60000"/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2">
                      <a:lumMod val="60000"/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94000"/>
                      <a:satMod val="103000"/>
                      <a:lumMod val="102000"/>
                    </a:schemeClr>
                  </a:gs>
                  <a:gs pos="50000">
                    <a:schemeClr val="accent4">
                      <a:lumMod val="60000"/>
                      <a:shade val="100000"/>
                      <a:satMod val="110000"/>
                      <a:lumMod val="100000"/>
                    </a:schemeClr>
                  </a:gs>
                  <a:gs pos="100000">
                    <a:schemeClr val="accent4">
                      <a:lumMod val="60000"/>
                      <a:shade val="78000"/>
                      <a:satMod val="120000"/>
                      <a:lumMod val="99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Техническое задание </c:v>
                </c:pt>
                <c:pt idx="1">
                  <c:v>Эскизный проект </c:v>
                </c:pt>
                <c:pt idx="2">
                  <c:v>Технический проект </c:v>
                </c:pt>
                <c:pt idx="3">
                  <c:v>Рабочий проект 12</c:v>
                </c:pt>
                <c:pt idx="4">
                  <c:v>Внедрение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8</c:v>
                </c:pt>
                <c:pt idx="2">
                  <c:v>11</c:v>
                </c:pt>
                <c:pt idx="3">
                  <c:v>12</c:v>
                </c:pt>
                <c:pt idx="4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719525789464328"/>
          <c:y val="0.35074039755107966"/>
          <c:w val="0.33091796784206379"/>
          <c:h val="0.38311543873714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060F7B-9920-4F24-BE71-F0E4E3B7B934}" type="doc">
      <dgm:prSet loTypeId="urn:microsoft.com/office/officeart/2005/8/layout/radial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38CBC9-AC6B-457D-9F63-4D1AB8E7793E}">
      <dgm:prSet phldrT="[Text]"/>
      <dgm:spPr/>
      <dgm:t>
        <a:bodyPr/>
        <a:lstStyle/>
        <a:p>
          <a:r>
            <a:rPr lang="ru-RU" noProof="0" dirty="0" smtClean="0"/>
            <a:t>Практика</a:t>
          </a:r>
          <a:endParaRPr lang="ru-RU" noProof="0" dirty="0"/>
        </a:p>
      </dgm:t>
    </dgm:pt>
    <dgm:pt modelId="{02DFC051-974F-4AF1-85DB-FFF5F1CCD57A}" type="parTrans" cxnId="{F68BA8B4-E5E5-4A12-9338-5CF5693ADCA2}">
      <dgm:prSet/>
      <dgm:spPr/>
      <dgm:t>
        <a:bodyPr/>
        <a:lstStyle/>
        <a:p>
          <a:endParaRPr lang="en-US"/>
        </a:p>
      </dgm:t>
    </dgm:pt>
    <dgm:pt modelId="{7ACF197E-8A7D-4D14-A941-EE15BE87306C}" type="sibTrans" cxnId="{F68BA8B4-E5E5-4A12-9338-5CF5693ADCA2}">
      <dgm:prSet/>
      <dgm:spPr/>
      <dgm:t>
        <a:bodyPr/>
        <a:lstStyle/>
        <a:p>
          <a:endParaRPr lang="en-US"/>
        </a:p>
      </dgm:t>
    </dgm:pt>
    <dgm:pt modelId="{50789F86-D3CE-4C0B-B830-60161BD38E85}">
      <dgm:prSet phldrT="[Text]" custT="1"/>
      <dgm:spPr/>
      <dgm:t>
        <a:bodyPr/>
        <a:lstStyle/>
        <a:p>
          <a:r>
            <a:rPr lang="ru-RU" sz="800" noProof="0" dirty="0" smtClean="0"/>
            <a:t>Изучение</a:t>
          </a:r>
          <a:endParaRPr lang="ru-RU" sz="800" noProof="0" dirty="0"/>
        </a:p>
      </dgm:t>
    </dgm:pt>
    <dgm:pt modelId="{6D6B568F-9C4B-44DB-A886-035491FEC9C2}" type="parTrans" cxnId="{1593062C-A63F-4042-94C9-FF0880BD82E8}">
      <dgm:prSet/>
      <dgm:spPr/>
      <dgm:t>
        <a:bodyPr/>
        <a:lstStyle/>
        <a:p>
          <a:endParaRPr lang="en-US"/>
        </a:p>
      </dgm:t>
    </dgm:pt>
    <dgm:pt modelId="{775D1C29-7B88-46A3-9FAD-95EFDC006E81}" type="sibTrans" cxnId="{1593062C-A63F-4042-94C9-FF0880BD82E8}">
      <dgm:prSet/>
      <dgm:spPr/>
      <dgm:t>
        <a:bodyPr/>
        <a:lstStyle/>
        <a:p>
          <a:endParaRPr lang="ru-RU" noProof="0" dirty="0"/>
        </a:p>
      </dgm:t>
    </dgm:pt>
    <dgm:pt modelId="{87E6D3C0-9C36-4C9B-9EE4-FCB2F172CF62}">
      <dgm:prSet phldrT="[Text]"/>
      <dgm:spPr/>
      <dgm:t>
        <a:bodyPr/>
        <a:lstStyle/>
        <a:p>
          <a:r>
            <a:rPr lang="ru-RU" noProof="0" dirty="0" smtClean="0"/>
            <a:t>Коллектив</a:t>
          </a:r>
          <a:endParaRPr lang="ru-RU" noProof="0" dirty="0"/>
        </a:p>
      </dgm:t>
    </dgm:pt>
    <dgm:pt modelId="{1916856A-C084-48E2-AF18-70269AD79DF2}" type="parTrans" cxnId="{EB3E6C57-F560-450F-B619-F6F67905927D}">
      <dgm:prSet/>
      <dgm:spPr/>
      <dgm:t>
        <a:bodyPr/>
        <a:lstStyle/>
        <a:p>
          <a:endParaRPr lang="en-US"/>
        </a:p>
      </dgm:t>
    </dgm:pt>
    <dgm:pt modelId="{5C1F42F6-070E-4EBA-8EBC-C32D27C49363}" type="sibTrans" cxnId="{EB3E6C57-F560-450F-B619-F6F67905927D}">
      <dgm:prSet/>
      <dgm:spPr/>
      <dgm:t>
        <a:bodyPr/>
        <a:lstStyle/>
        <a:p>
          <a:endParaRPr lang="ru-RU" noProof="0" dirty="0"/>
        </a:p>
      </dgm:t>
    </dgm:pt>
    <dgm:pt modelId="{20EB584B-A7B7-43D9-BF6A-2C9338C05B4D}">
      <dgm:prSet phldrT="[Text]"/>
      <dgm:spPr/>
      <dgm:t>
        <a:bodyPr/>
        <a:lstStyle/>
        <a:p>
          <a:r>
            <a:rPr lang="ru-RU" noProof="0" dirty="0" smtClean="0"/>
            <a:t>Разработка</a:t>
          </a:r>
          <a:endParaRPr lang="ru-RU" noProof="0" dirty="0"/>
        </a:p>
      </dgm:t>
    </dgm:pt>
    <dgm:pt modelId="{6E0D28F6-A05C-413F-A991-03D9F094F998}" type="parTrans" cxnId="{FBE6BCEA-0F85-486D-B532-D55CCA25A01D}">
      <dgm:prSet/>
      <dgm:spPr/>
      <dgm:t>
        <a:bodyPr/>
        <a:lstStyle/>
        <a:p>
          <a:endParaRPr lang="en-US"/>
        </a:p>
      </dgm:t>
    </dgm:pt>
    <dgm:pt modelId="{B04B74A7-039D-46F2-A30E-0D07E04CAE1A}" type="sibTrans" cxnId="{FBE6BCEA-0F85-486D-B532-D55CCA25A01D}">
      <dgm:prSet/>
      <dgm:spPr/>
      <dgm:t>
        <a:bodyPr/>
        <a:lstStyle/>
        <a:p>
          <a:endParaRPr lang="ru-RU" noProof="0" dirty="0"/>
        </a:p>
      </dgm:t>
    </dgm:pt>
    <dgm:pt modelId="{7E2B8B4E-293F-43EE-AB7D-6598814ECB3C}">
      <dgm:prSet phldrT="[Text]"/>
      <dgm:spPr/>
      <dgm:t>
        <a:bodyPr/>
        <a:lstStyle/>
        <a:p>
          <a:r>
            <a:rPr lang="ru-RU" noProof="0" dirty="0" smtClean="0"/>
            <a:t>Результаты</a:t>
          </a:r>
          <a:endParaRPr lang="ru-RU" noProof="0" dirty="0"/>
        </a:p>
      </dgm:t>
    </dgm:pt>
    <dgm:pt modelId="{C9A52CF1-B2E8-4848-8964-6633294F16CC}" type="parTrans" cxnId="{18D120E8-5826-42E7-A890-F4AFB63D3D78}">
      <dgm:prSet/>
      <dgm:spPr/>
      <dgm:t>
        <a:bodyPr/>
        <a:lstStyle/>
        <a:p>
          <a:endParaRPr lang="en-US"/>
        </a:p>
      </dgm:t>
    </dgm:pt>
    <dgm:pt modelId="{03860152-2A6F-476F-91FD-CBA9D7B26338}" type="sibTrans" cxnId="{18D120E8-5826-42E7-A890-F4AFB63D3D78}">
      <dgm:prSet/>
      <dgm:spPr/>
      <dgm:t>
        <a:bodyPr/>
        <a:lstStyle/>
        <a:p>
          <a:endParaRPr lang="ru-RU" noProof="0" dirty="0"/>
        </a:p>
      </dgm:t>
    </dgm:pt>
    <dgm:pt modelId="{B0C37B97-914B-49F2-84E5-94B39EF2352F}" type="pres">
      <dgm:prSet presAssocID="{B8060F7B-9920-4F24-BE71-F0E4E3B7B934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BB9C9C-582A-4226-99A2-A6A4B7AD887A}" type="pres">
      <dgm:prSet presAssocID="{AA38CBC9-AC6B-457D-9F63-4D1AB8E7793E}" presName="centerShape" presStyleLbl="node0" presStyleIdx="0" presStyleCnt="1"/>
      <dgm:spPr/>
      <dgm:t>
        <a:bodyPr/>
        <a:lstStyle/>
        <a:p>
          <a:endParaRPr lang="en-US"/>
        </a:p>
      </dgm:t>
    </dgm:pt>
    <dgm:pt modelId="{0B9D5D8D-AE9B-4E3C-8081-7E5A4C702F02}" type="pres">
      <dgm:prSet presAssocID="{50789F86-D3CE-4C0B-B830-60161BD38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55371-EE00-4D9C-9546-B5D2DEB3691D}" type="pres">
      <dgm:prSet presAssocID="{50789F86-D3CE-4C0B-B830-60161BD38E85}" presName="dummy" presStyleCnt="0"/>
      <dgm:spPr/>
    </dgm:pt>
    <dgm:pt modelId="{65DE7562-7D1C-4B0F-8927-12F8E6C5F5AF}" type="pres">
      <dgm:prSet presAssocID="{775D1C29-7B88-46A3-9FAD-95EFDC006E8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C226D9E-C8BD-43C0-B5A7-66592C02513E}" type="pres">
      <dgm:prSet presAssocID="{87E6D3C0-9C36-4C9B-9EE4-FCB2F172CF6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93314B-ED13-4B02-B199-BBF658DCCBEE}" type="pres">
      <dgm:prSet presAssocID="{87E6D3C0-9C36-4C9B-9EE4-FCB2F172CF62}" presName="dummy" presStyleCnt="0"/>
      <dgm:spPr/>
    </dgm:pt>
    <dgm:pt modelId="{22CB3940-637A-4C32-AB7F-CFAD929A59AB}" type="pres">
      <dgm:prSet presAssocID="{5C1F42F6-070E-4EBA-8EBC-C32D27C49363}" presName="sibTrans" presStyleLbl="sibTrans2D1" presStyleIdx="1" presStyleCnt="4"/>
      <dgm:spPr/>
      <dgm:t>
        <a:bodyPr/>
        <a:lstStyle/>
        <a:p>
          <a:endParaRPr lang="en-US"/>
        </a:p>
      </dgm:t>
    </dgm:pt>
    <dgm:pt modelId="{29DFD080-5F1B-4B82-A3B2-DA9D6DF3694E}" type="pres">
      <dgm:prSet presAssocID="{20EB584B-A7B7-43D9-BF6A-2C9338C05B4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BB87F-E2C7-4D7C-BF8F-45EA9A4A93F1}" type="pres">
      <dgm:prSet presAssocID="{20EB584B-A7B7-43D9-BF6A-2C9338C05B4D}" presName="dummy" presStyleCnt="0"/>
      <dgm:spPr/>
    </dgm:pt>
    <dgm:pt modelId="{53B5DF5F-8B8B-41EF-8531-276CBECDCAB4}" type="pres">
      <dgm:prSet presAssocID="{B04B74A7-039D-46F2-A30E-0D07E04CAE1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3F8C3C3-65FB-486F-82C0-A8478B7022B9}" type="pres">
      <dgm:prSet presAssocID="{7E2B8B4E-293F-43EE-AB7D-6598814ECB3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FDCB9-5F59-4F26-9EF0-749F42DEA7F0}" type="pres">
      <dgm:prSet presAssocID="{7E2B8B4E-293F-43EE-AB7D-6598814ECB3C}" presName="dummy" presStyleCnt="0"/>
      <dgm:spPr/>
    </dgm:pt>
    <dgm:pt modelId="{FADEA337-AD34-4422-B53A-01423AF1AC8F}" type="pres">
      <dgm:prSet presAssocID="{03860152-2A6F-476F-91FD-CBA9D7B26338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B91A1EBF-F13F-43E0-B70C-000701875E69}" type="presOf" srcId="{20EB584B-A7B7-43D9-BF6A-2C9338C05B4D}" destId="{29DFD080-5F1B-4B82-A3B2-DA9D6DF3694E}" srcOrd="0" destOrd="0" presId="urn:microsoft.com/office/officeart/2005/8/layout/radial6"/>
    <dgm:cxn modelId="{EB3E6C57-F560-450F-B619-F6F67905927D}" srcId="{AA38CBC9-AC6B-457D-9F63-4D1AB8E7793E}" destId="{87E6D3C0-9C36-4C9B-9EE4-FCB2F172CF62}" srcOrd="1" destOrd="0" parTransId="{1916856A-C084-48E2-AF18-70269AD79DF2}" sibTransId="{5C1F42F6-070E-4EBA-8EBC-C32D27C49363}"/>
    <dgm:cxn modelId="{19AEB7B4-6F33-4463-BF8A-A83E932CB303}" type="presOf" srcId="{AA38CBC9-AC6B-457D-9F63-4D1AB8E7793E}" destId="{D2BB9C9C-582A-4226-99A2-A6A4B7AD887A}" srcOrd="0" destOrd="0" presId="urn:microsoft.com/office/officeart/2005/8/layout/radial6"/>
    <dgm:cxn modelId="{F1717C65-CAEC-40E7-BEF4-4A2696FBF7A5}" type="presOf" srcId="{7E2B8B4E-293F-43EE-AB7D-6598814ECB3C}" destId="{B3F8C3C3-65FB-486F-82C0-A8478B7022B9}" srcOrd="0" destOrd="0" presId="urn:microsoft.com/office/officeart/2005/8/layout/radial6"/>
    <dgm:cxn modelId="{9D197AA5-C9F1-4E8C-862B-BA9BC91DEA00}" type="presOf" srcId="{775D1C29-7B88-46A3-9FAD-95EFDC006E81}" destId="{65DE7562-7D1C-4B0F-8927-12F8E6C5F5AF}" srcOrd="0" destOrd="0" presId="urn:microsoft.com/office/officeart/2005/8/layout/radial6"/>
    <dgm:cxn modelId="{495C757A-B1B0-4F3C-8A78-C3689A326D15}" type="presOf" srcId="{B8060F7B-9920-4F24-BE71-F0E4E3B7B934}" destId="{B0C37B97-914B-49F2-84E5-94B39EF2352F}" srcOrd="0" destOrd="0" presId="urn:microsoft.com/office/officeart/2005/8/layout/radial6"/>
    <dgm:cxn modelId="{61D4745A-1E9A-4BEC-AE8A-6ABCC054F4B9}" type="presOf" srcId="{5C1F42F6-070E-4EBA-8EBC-C32D27C49363}" destId="{22CB3940-637A-4C32-AB7F-CFAD929A59AB}" srcOrd="0" destOrd="0" presId="urn:microsoft.com/office/officeart/2005/8/layout/radial6"/>
    <dgm:cxn modelId="{FBE6BCEA-0F85-486D-B532-D55CCA25A01D}" srcId="{AA38CBC9-AC6B-457D-9F63-4D1AB8E7793E}" destId="{20EB584B-A7B7-43D9-BF6A-2C9338C05B4D}" srcOrd="2" destOrd="0" parTransId="{6E0D28F6-A05C-413F-A991-03D9F094F998}" sibTransId="{B04B74A7-039D-46F2-A30E-0D07E04CAE1A}"/>
    <dgm:cxn modelId="{1593062C-A63F-4042-94C9-FF0880BD82E8}" srcId="{AA38CBC9-AC6B-457D-9F63-4D1AB8E7793E}" destId="{50789F86-D3CE-4C0B-B830-60161BD38E85}" srcOrd="0" destOrd="0" parTransId="{6D6B568F-9C4B-44DB-A886-035491FEC9C2}" sibTransId="{775D1C29-7B88-46A3-9FAD-95EFDC006E81}"/>
    <dgm:cxn modelId="{F68BA8B4-E5E5-4A12-9338-5CF5693ADCA2}" srcId="{B8060F7B-9920-4F24-BE71-F0E4E3B7B934}" destId="{AA38CBC9-AC6B-457D-9F63-4D1AB8E7793E}" srcOrd="0" destOrd="0" parTransId="{02DFC051-974F-4AF1-85DB-FFF5F1CCD57A}" sibTransId="{7ACF197E-8A7D-4D14-A941-EE15BE87306C}"/>
    <dgm:cxn modelId="{91350C3A-AC2E-45B1-88C4-26421AA4E670}" type="presOf" srcId="{03860152-2A6F-476F-91FD-CBA9D7B26338}" destId="{FADEA337-AD34-4422-B53A-01423AF1AC8F}" srcOrd="0" destOrd="0" presId="urn:microsoft.com/office/officeart/2005/8/layout/radial6"/>
    <dgm:cxn modelId="{4324A9CC-4759-4239-B025-3CD64E5EE4CE}" type="presOf" srcId="{87E6D3C0-9C36-4C9B-9EE4-FCB2F172CF62}" destId="{1C226D9E-C8BD-43C0-B5A7-66592C02513E}" srcOrd="0" destOrd="0" presId="urn:microsoft.com/office/officeart/2005/8/layout/radial6"/>
    <dgm:cxn modelId="{198C8FB1-5A4E-4F40-8F43-C47F274D3E5C}" type="presOf" srcId="{50789F86-D3CE-4C0B-B830-60161BD38E85}" destId="{0B9D5D8D-AE9B-4E3C-8081-7E5A4C702F02}" srcOrd="0" destOrd="0" presId="urn:microsoft.com/office/officeart/2005/8/layout/radial6"/>
    <dgm:cxn modelId="{18D120E8-5826-42E7-A890-F4AFB63D3D78}" srcId="{AA38CBC9-AC6B-457D-9F63-4D1AB8E7793E}" destId="{7E2B8B4E-293F-43EE-AB7D-6598814ECB3C}" srcOrd="3" destOrd="0" parTransId="{C9A52CF1-B2E8-4848-8964-6633294F16CC}" sibTransId="{03860152-2A6F-476F-91FD-CBA9D7B26338}"/>
    <dgm:cxn modelId="{DFA7D7D3-1CD1-4FF1-9A37-E982613B6DC0}" type="presOf" srcId="{B04B74A7-039D-46F2-A30E-0D07E04CAE1A}" destId="{53B5DF5F-8B8B-41EF-8531-276CBECDCAB4}" srcOrd="0" destOrd="0" presId="urn:microsoft.com/office/officeart/2005/8/layout/radial6"/>
    <dgm:cxn modelId="{CBE75C6D-B649-4853-B137-0FB94A087F99}" type="presParOf" srcId="{B0C37B97-914B-49F2-84E5-94B39EF2352F}" destId="{D2BB9C9C-582A-4226-99A2-A6A4B7AD887A}" srcOrd="0" destOrd="0" presId="urn:microsoft.com/office/officeart/2005/8/layout/radial6"/>
    <dgm:cxn modelId="{92DE2C4C-6260-4BF7-B826-E4CBA7325F32}" type="presParOf" srcId="{B0C37B97-914B-49F2-84E5-94B39EF2352F}" destId="{0B9D5D8D-AE9B-4E3C-8081-7E5A4C702F02}" srcOrd="1" destOrd="0" presId="urn:microsoft.com/office/officeart/2005/8/layout/radial6"/>
    <dgm:cxn modelId="{D0C16371-F098-4542-B16B-244F2DD07320}" type="presParOf" srcId="{B0C37B97-914B-49F2-84E5-94B39EF2352F}" destId="{E8755371-EE00-4D9C-9546-B5D2DEB3691D}" srcOrd="2" destOrd="0" presId="urn:microsoft.com/office/officeart/2005/8/layout/radial6"/>
    <dgm:cxn modelId="{440A31B2-30DE-4F21-A111-63738A1ECF5D}" type="presParOf" srcId="{B0C37B97-914B-49F2-84E5-94B39EF2352F}" destId="{65DE7562-7D1C-4B0F-8927-12F8E6C5F5AF}" srcOrd="3" destOrd="0" presId="urn:microsoft.com/office/officeart/2005/8/layout/radial6"/>
    <dgm:cxn modelId="{A695E492-2CF1-4B51-AC90-82EBE4B5B35A}" type="presParOf" srcId="{B0C37B97-914B-49F2-84E5-94B39EF2352F}" destId="{1C226D9E-C8BD-43C0-B5A7-66592C02513E}" srcOrd="4" destOrd="0" presId="urn:microsoft.com/office/officeart/2005/8/layout/radial6"/>
    <dgm:cxn modelId="{30BBF1A8-73C3-4A35-A965-072913730892}" type="presParOf" srcId="{B0C37B97-914B-49F2-84E5-94B39EF2352F}" destId="{2E93314B-ED13-4B02-B199-BBF658DCCBEE}" srcOrd="5" destOrd="0" presId="urn:microsoft.com/office/officeart/2005/8/layout/radial6"/>
    <dgm:cxn modelId="{68C78EBF-E00C-408F-B4D4-11E34DFE5C97}" type="presParOf" srcId="{B0C37B97-914B-49F2-84E5-94B39EF2352F}" destId="{22CB3940-637A-4C32-AB7F-CFAD929A59AB}" srcOrd="6" destOrd="0" presId="urn:microsoft.com/office/officeart/2005/8/layout/radial6"/>
    <dgm:cxn modelId="{111D766F-E52D-44F8-95BF-D1B3C575F245}" type="presParOf" srcId="{B0C37B97-914B-49F2-84E5-94B39EF2352F}" destId="{29DFD080-5F1B-4B82-A3B2-DA9D6DF3694E}" srcOrd="7" destOrd="0" presId="urn:microsoft.com/office/officeart/2005/8/layout/radial6"/>
    <dgm:cxn modelId="{01D8C677-6051-429F-843E-C1EB08226806}" type="presParOf" srcId="{B0C37B97-914B-49F2-84E5-94B39EF2352F}" destId="{3C0BB87F-E2C7-4D7C-BF8F-45EA9A4A93F1}" srcOrd="8" destOrd="0" presId="urn:microsoft.com/office/officeart/2005/8/layout/radial6"/>
    <dgm:cxn modelId="{A7EC81B4-4026-4E73-AE5D-5C6A8DE3736A}" type="presParOf" srcId="{B0C37B97-914B-49F2-84E5-94B39EF2352F}" destId="{53B5DF5F-8B8B-41EF-8531-276CBECDCAB4}" srcOrd="9" destOrd="0" presId="urn:microsoft.com/office/officeart/2005/8/layout/radial6"/>
    <dgm:cxn modelId="{C755B53B-4ECE-4FB7-A635-BBCFDDEC9F72}" type="presParOf" srcId="{B0C37B97-914B-49F2-84E5-94B39EF2352F}" destId="{B3F8C3C3-65FB-486F-82C0-A8478B7022B9}" srcOrd="10" destOrd="0" presId="urn:microsoft.com/office/officeart/2005/8/layout/radial6"/>
    <dgm:cxn modelId="{FE7B4DC5-0429-4AC8-B9F6-7FCD9A3D6483}" type="presParOf" srcId="{B0C37B97-914B-49F2-84E5-94B39EF2352F}" destId="{655FDCB9-5F59-4F26-9EF0-749F42DEA7F0}" srcOrd="11" destOrd="0" presId="urn:microsoft.com/office/officeart/2005/8/layout/radial6"/>
    <dgm:cxn modelId="{80AE7CE9-7E7A-4A1D-93C1-B02B8212B99B}" type="presParOf" srcId="{B0C37B97-914B-49F2-84E5-94B39EF2352F}" destId="{FADEA337-AD34-4422-B53A-01423AF1AC8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264628-67F3-4B10-AE2E-7826B1BABEBF}" type="doc">
      <dgm:prSet loTypeId="urn:microsoft.com/office/officeart/2005/8/layout/hList7" loCatId="relationship" qsTypeId="urn:microsoft.com/office/officeart/2005/8/quickstyle/simple1" qsCatId="simple" csTypeId="urn:microsoft.com/office/officeart/2005/8/colors/colorful1" csCatId="colorful" phldr="1"/>
      <dgm:spPr/>
    </dgm:pt>
    <dgm:pt modelId="{46C93B2E-ADA1-4A70-A3B1-22AF574B4570}">
      <dgm:prSet phldrT="[Текст]"/>
      <dgm:spPr/>
      <dgm:t>
        <a:bodyPr/>
        <a:lstStyle/>
        <a:p>
          <a:r>
            <a:rPr lang="ru-RU" dirty="0" smtClean="0"/>
            <a:t>Дизайнер</a:t>
          </a:r>
          <a:endParaRPr lang="ru-RU" dirty="0"/>
        </a:p>
      </dgm:t>
    </dgm:pt>
    <dgm:pt modelId="{0E342659-6594-4A13-9CC2-4687E78249B8}" type="parTrans" cxnId="{BCEF1E07-7B4E-40F4-A77E-64D20549CBDC}">
      <dgm:prSet/>
      <dgm:spPr/>
      <dgm:t>
        <a:bodyPr/>
        <a:lstStyle/>
        <a:p>
          <a:endParaRPr lang="ru-RU"/>
        </a:p>
      </dgm:t>
    </dgm:pt>
    <dgm:pt modelId="{0DBE664E-2477-4471-A112-7CF41F7085CF}" type="sibTrans" cxnId="{BCEF1E07-7B4E-40F4-A77E-64D20549CBDC}">
      <dgm:prSet/>
      <dgm:spPr/>
      <dgm:t>
        <a:bodyPr/>
        <a:lstStyle/>
        <a:p>
          <a:endParaRPr lang="ru-RU"/>
        </a:p>
      </dgm:t>
    </dgm:pt>
    <dgm:pt modelId="{43A74230-3746-49A2-A111-9D61971C5618}">
      <dgm:prSet phldrT="[Текст]"/>
      <dgm:spPr/>
      <dgm:t>
        <a:bodyPr/>
        <a:lstStyle/>
        <a:p>
          <a:r>
            <a:rPr lang="en-US" dirty="0" smtClean="0"/>
            <a:t>C#</a:t>
          </a:r>
        </a:p>
        <a:p>
          <a:r>
            <a:rPr lang="en-US" dirty="0" smtClean="0"/>
            <a:t>C++</a:t>
          </a:r>
        </a:p>
        <a:p>
          <a:r>
            <a:rPr lang="en-US" dirty="0" smtClean="0"/>
            <a:t>VB </a:t>
          </a:r>
          <a:endParaRPr lang="ru-RU" dirty="0"/>
        </a:p>
      </dgm:t>
    </dgm:pt>
    <dgm:pt modelId="{226B9751-14FF-459C-9014-89D2A8FBAE2F}" type="parTrans" cxnId="{DFD3D6F3-AA0F-433A-8503-BE58968AE665}">
      <dgm:prSet/>
      <dgm:spPr/>
      <dgm:t>
        <a:bodyPr/>
        <a:lstStyle/>
        <a:p>
          <a:endParaRPr lang="ru-RU"/>
        </a:p>
      </dgm:t>
    </dgm:pt>
    <dgm:pt modelId="{10A37ED4-6453-4C6E-91CF-F61B6E42C68A}" type="sibTrans" cxnId="{DFD3D6F3-AA0F-433A-8503-BE58968AE665}">
      <dgm:prSet/>
      <dgm:spPr/>
      <dgm:t>
        <a:bodyPr/>
        <a:lstStyle/>
        <a:p>
          <a:endParaRPr lang="ru-RU"/>
        </a:p>
      </dgm:t>
    </dgm:pt>
    <dgm:pt modelId="{39DBC4BC-9032-40F9-BF03-D962663A9C88}">
      <dgm:prSet phldrT="[Текст]"/>
      <dgm:spPr/>
      <dgm:t>
        <a:bodyPr/>
        <a:lstStyle/>
        <a:p>
          <a:r>
            <a:rPr lang="en-US" dirty="0" smtClean="0"/>
            <a:t>.JPG</a:t>
          </a:r>
        </a:p>
        <a:p>
          <a:r>
            <a:rPr lang="en-US" dirty="0" smtClean="0"/>
            <a:t>.TIFF</a:t>
          </a:r>
        </a:p>
        <a:p>
          <a:r>
            <a:rPr lang="en-US" dirty="0" smtClean="0"/>
            <a:t>.PNG</a:t>
          </a:r>
        </a:p>
        <a:p>
          <a:r>
            <a:rPr lang="en-US" dirty="0" smtClean="0"/>
            <a:t>.GIF</a:t>
          </a:r>
          <a:endParaRPr lang="ru-RU" dirty="0"/>
        </a:p>
      </dgm:t>
    </dgm:pt>
    <dgm:pt modelId="{3A564E49-A39E-4A9D-8C4E-1696F5D5199A}" type="sibTrans" cxnId="{EEB3936F-460F-41DE-82AF-2C08890F1E9D}">
      <dgm:prSet/>
      <dgm:spPr/>
      <dgm:t>
        <a:bodyPr/>
        <a:lstStyle/>
        <a:p>
          <a:endParaRPr lang="ru-RU"/>
        </a:p>
      </dgm:t>
    </dgm:pt>
    <dgm:pt modelId="{AF6CE51D-4F11-4EBA-8271-94BB26BFD437}" type="parTrans" cxnId="{EEB3936F-460F-41DE-82AF-2C08890F1E9D}">
      <dgm:prSet/>
      <dgm:spPr/>
      <dgm:t>
        <a:bodyPr/>
        <a:lstStyle/>
        <a:p>
          <a:endParaRPr lang="ru-RU"/>
        </a:p>
      </dgm:t>
    </dgm:pt>
    <dgm:pt modelId="{2F470D83-4359-4CD0-8C6E-E61055DB4D5D}">
      <dgm:prSet phldrT="[Текст]"/>
      <dgm:spPr/>
      <dgm:t>
        <a:bodyPr/>
        <a:lstStyle/>
        <a:p>
          <a:r>
            <a:rPr lang="ru-RU" smtClean="0"/>
            <a:t>Разработчик</a:t>
          </a:r>
          <a:endParaRPr lang="ru-RU"/>
        </a:p>
      </dgm:t>
    </dgm:pt>
    <dgm:pt modelId="{16631CCB-8724-43EC-9248-F0B119D49245}" type="parTrans" cxnId="{A07970D3-F727-485D-B765-0F5CB4779838}">
      <dgm:prSet/>
      <dgm:spPr/>
      <dgm:t>
        <a:bodyPr/>
        <a:lstStyle/>
        <a:p>
          <a:endParaRPr lang="ru-RU"/>
        </a:p>
      </dgm:t>
    </dgm:pt>
    <dgm:pt modelId="{285CC8ED-1FAA-4443-BE3D-1C35626AC773}" type="sibTrans" cxnId="{A07970D3-F727-485D-B765-0F5CB4779838}">
      <dgm:prSet/>
      <dgm:spPr/>
      <dgm:t>
        <a:bodyPr/>
        <a:lstStyle/>
        <a:p>
          <a:endParaRPr lang="ru-RU"/>
        </a:p>
      </dgm:t>
    </dgm:pt>
    <dgm:pt modelId="{E68DFA3F-4AFE-47D1-9EB9-7DA53CB6426F}" type="pres">
      <dgm:prSet presAssocID="{A0264628-67F3-4B10-AE2E-7826B1BABEBF}" presName="Name0" presStyleCnt="0">
        <dgm:presLayoutVars>
          <dgm:dir/>
          <dgm:resizeHandles val="exact"/>
        </dgm:presLayoutVars>
      </dgm:prSet>
      <dgm:spPr/>
    </dgm:pt>
    <dgm:pt modelId="{94615748-8A8D-45B6-AAA4-6D5D558E921F}" type="pres">
      <dgm:prSet presAssocID="{A0264628-67F3-4B10-AE2E-7826B1BABEBF}" presName="fgShape" presStyleLbl="fgShp" presStyleIdx="0" presStyleCnt="1"/>
      <dgm:spPr/>
    </dgm:pt>
    <dgm:pt modelId="{F30866E3-ED4A-4C8F-A9EE-E060274DEB62}" type="pres">
      <dgm:prSet presAssocID="{A0264628-67F3-4B10-AE2E-7826B1BABEBF}" presName="linComp" presStyleCnt="0"/>
      <dgm:spPr/>
    </dgm:pt>
    <dgm:pt modelId="{278E0C4B-1189-4E84-9D3F-833E6C4231F4}" type="pres">
      <dgm:prSet presAssocID="{46C93B2E-ADA1-4A70-A3B1-22AF574B4570}" presName="compNode" presStyleCnt="0"/>
      <dgm:spPr/>
    </dgm:pt>
    <dgm:pt modelId="{ADBDE702-3D40-4F67-9F6C-B56B17044938}" type="pres">
      <dgm:prSet presAssocID="{46C93B2E-ADA1-4A70-A3B1-22AF574B4570}" presName="bkgdShape" presStyleLbl="node1" presStyleIdx="0" presStyleCnt="4" custScaleX="57567" custLinFactNeighborX="-23261"/>
      <dgm:spPr/>
      <dgm:t>
        <a:bodyPr/>
        <a:lstStyle/>
        <a:p>
          <a:endParaRPr lang="ru-RU"/>
        </a:p>
      </dgm:t>
    </dgm:pt>
    <dgm:pt modelId="{F9E3559A-2644-4E17-BA7C-C3C61A94CDE1}" type="pres">
      <dgm:prSet presAssocID="{46C93B2E-ADA1-4A70-A3B1-22AF574B4570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6AC8D7-C457-45BB-B30C-6B59D95A54D3}" type="pres">
      <dgm:prSet presAssocID="{46C93B2E-ADA1-4A70-A3B1-22AF574B4570}" presName="invisiNode" presStyleLbl="node1" presStyleIdx="0" presStyleCnt="4"/>
      <dgm:spPr/>
    </dgm:pt>
    <dgm:pt modelId="{436A68EB-D2BE-410D-8CA9-338499B3EDAA}" type="pres">
      <dgm:prSet presAssocID="{46C93B2E-ADA1-4A70-A3B1-22AF574B4570}" presName="imagNode" presStyleLbl="fgImgPlace1" presStyleIdx="0" presStyleCnt="4" custLinFactNeighborX="-62796" custLinFactNeighborY="-7605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726" t="958" r="726" b="-958"/>
          </a:stretch>
        </a:blipFill>
      </dgm:spPr>
    </dgm:pt>
    <dgm:pt modelId="{9BAED5B9-E285-4BBF-8846-7291B524FE99}" type="pres">
      <dgm:prSet presAssocID="{0DBE664E-2477-4471-A112-7CF41F7085CF}" presName="sibTrans" presStyleLbl="sibTrans2D1" presStyleIdx="0" presStyleCnt="0"/>
      <dgm:spPr/>
    </dgm:pt>
    <dgm:pt modelId="{6AC34C8F-E609-46E6-85CE-67B25A8530A9}" type="pres">
      <dgm:prSet presAssocID="{39DBC4BC-9032-40F9-BF03-D962663A9C88}" presName="compNode" presStyleCnt="0"/>
      <dgm:spPr/>
    </dgm:pt>
    <dgm:pt modelId="{0D84703F-7967-4C8E-9D4B-3AC2F04FE25E}" type="pres">
      <dgm:prSet presAssocID="{39DBC4BC-9032-40F9-BF03-D962663A9C88}" presName="bkgdShape" presStyleLbl="node1" presStyleIdx="1" presStyleCnt="4" custScaleX="63710" custLinFactNeighborX="-5708" custLinFactNeighborY="-384"/>
      <dgm:spPr/>
      <dgm:t>
        <a:bodyPr/>
        <a:lstStyle/>
        <a:p>
          <a:endParaRPr lang="ru-RU"/>
        </a:p>
      </dgm:t>
    </dgm:pt>
    <dgm:pt modelId="{A0A344A0-626D-4105-A06A-1C3E06A139AA}" type="pres">
      <dgm:prSet presAssocID="{39DBC4BC-9032-40F9-BF03-D962663A9C88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A309F4-3D45-4C46-91C4-0535D036B5C3}" type="pres">
      <dgm:prSet presAssocID="{39DBC4BC-9032-40F9-BF03-D962663A9C88}" presName="invisiNode" presStyleLbl="node1" presStyleIdx="1" presStyleCnt="4"/>
      <dgm:spPr/>
    </dgm:pt>
    <dgm:pt modelId="{110B27C9-1E75-4CB8-828F-6F92B14DC971}" type="pres">
      <dgm:prSet presAssocID="{39DBC4BC-9032-40F9-BF03-D962663A9C88}" presName="imagNode" presStyleLbl="fgImgPlace1" presStyleIdx="1" presStyleCnt="4" custLinFactNeighborX="-19670" custLinFactNeighborY="-7605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597" t="-4787" r="-4830" b="-8376"/>
          </a:stretch>
        </a:blipFill>
      </dgm:spPr>
    </dgm:pt>
    <dgm:pt modelId="{D1B5FD78-07E5-49B4-8B8E-1F687AC79818}" type="pres">
      <dgm:prSet presAssocID="{3A564E49-A39E-4A9D-8C4E-1696F5D5199A}" presName="sibTrans" presStyleLbl="sibTrans2D1" presStyleIdx="0" presStyleCnt="0"/>
      <dgm:spPr/>
    </dgm:pt>
    <dgm:pt modelId="{C6AF64A2-2922-41CD-BC67-170532DBB15A}" type="pres">
      <dgm:prSet presAssocID="{43A74230-3746-49A2-A111-9D61971C5618}" presName="compNode" presStyleCnt="0"/>
      <dgm:spPr/>
    </dgm:pt>
    <dgm:pt modelId="{CEB7903C-6F62-49EB-BC9D-88F2BCA42DC6}" type="pres">
      <dgm:prSet presAssocID="{43A74230-3746-49A2-A111-9D61971C5618}" presName="bkgdShape" presStyleLbl="node1" presStyleIdx="2" presStyleCnt="4" custScaleX="62745" custLinFactNeighborX="3253" custLinFactNeighborY="767"/>
      <dgm:spPr/>
      <dgm:t>
        <a:bodyPr/>
        <a:lstStyle/>
        <a:p>
          <a:endParaRPr lang="ru-RU"/>
        </a:p>
      </dgm:t>
    </dgm:pt>
    <dgm:pt modelId="{3480262F-2B10-49EB-BF75-499E22AC3BE7}" type="pres">
      <dgm:prSet presAssocID="{43A74230-3746-49A2-A111-9D61971C5618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2AC950-9B17-486E-B15D-FCB508A3EC83}" type="pres">
      <dgm:prSet presAssocID="{43A74230-3746-49A2-A111-9D61971C5618}" presName="invisiNode" presStyleLbl="node1" presStyleIdx="2" presStyleCnt="4"/>
      <dgm:spPr/>
    </dgm:pt>
    <dgm:pt modelId="{8CC52135-DEBD-48BC-871A-5B16C55CA09F}" type="pres">
      <dgm:prSet presAssocID="{43A74230-3746-49A2-A111-9D61971C5618}" presName="imagNode" presStyleLbl="fgImgPlace1" presStyleIdx="2" presStyleCnt="4" custLinFactNeighborX="16337" custLinFactNeighborY="-760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1C59F53D-949D-4719-B291-C6D4361E3C9E}" type="pres">
      <dgm:prSet presAssocID="{10A37ED4-6453-4C6E-91CF-F61B6E42C68A}" presName="sibTrans" presStyleLbl="sibTrans2D1" presStyleIdx="0" presStyleCnt="0"/>
      <dgm:spPr/>
    </dgm:pt>
    <dgm:pt modelId="{E8332B0A-DA4A-4101-B7E7-13E7BFF7D92D}" type="pres">
      <dgm:prSet presAssocID="{2F470D83-4359-4CD0-8C6E-E61055DB4D5D}" presName="compNode" presStyleCnt="0"/>
      <dgm:spPr/>
    </dgm:pt>
    <dgm:pt modelId="{475DF07B-2EE2-497E-B38A-FAC2A71CEBC4}" type="pres">
      <dgm:prSet presAssocID="{2F470D83-4359-4CD0-8C6E-E61055DB4D5D}" presName="bkgdShape" presStyleLbl="node1" presStyleIdx="3" presStyleCnt="4" custScaleX="66715" custLinFactNeighborX="17782" custLinFactNeighborY="-384"/>
      <dgm:spPr/>
    </dgm:pt>
    <dgm:pt modelId="{F6A46519-A9FD-4F40-98E0-F6AEACB9A8CE}" type="pres">
      <dgm:prSet presAssocID="{2F470D83-4359-4CD0-8C6E-E61055DB4D5D}" presName="nodeTx" presStyleLbl="node1" presStyleIdx="3" presStyleCnt="4">
        <dgm:presLayoutVars>
          <dgm:bulletEnabled val="1"/>
        </dgm:presLayoutVars>
      </dgm:prSet>
      <dgm:spPr/>
    </dgm:pt>
    <dgm:pt modelId="{158461FC-AED8-4E56-81BE-EB9913DD53C6}" type="pres">
      <dgm:prSet presAssocID="{2F470D83-4359-4CD0-8C6E-E61055DB4D5D}" presName="invisiNode" presStyleLbl="node1" presStyleIdx="3" presStyleCnt="4"/>
      <dgm:spPr/>
    </dgm:pt>
    <dgm:pt modelId="{C9ED4700-E2A6-4F22-B7D9-405B61B443F4}" type="pres">
      <dgm:prSet presAssocID="{2F470D83-4359-4CD0-8C6E-E61055DB4D5D}" presName="imagNode" presStyleLbl="fgImgPlace1" presStyleIdx="3" presStyleCnt="4" custLinFactNeighborX="64885" custLinFactNeighborY="-760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BCEF1E07-7B4E-40F4-A77E-64D20549CBDC}" srcId="{A0264628-67F3-4B10-AE2E-7826B1BABEBF}" destId="{46C93B2E-ADA1-4A70-A3B1-22AF574B4570}" srcOrd="0" destOrd="0" parTransId="{0E342659-6594-4A13-9CC2-4687E78249B8}" sibTransId="{0DBE664E-2477-4471-A112-7CF41F7085CF}"/>
    <dgm:cxn modelId="{D6FF5027-3F30-4263-9145-58831A169CF3}" type="presOf" srcId="{43A74230-3746-49A2-A111-9D61971C5618}" destId="{3480262F-2B10-49EB-BF75-499E22AC3BE7}" srcOrd="1" destOrd="0" presId="urn:microsoft.com/office/officeart/2005/8/layout/hList7"/>
    <dgm:cxn modelId="{3F847907-22D1-42C2-AAFA-D1C590A84596}" type="presOf" srcId="{10A37ED4-6453-4C6E-91CF-F61B6E42C68A}" destId="{1C59F53D-949D-4719-B291-C6D4361E3C9E}" srcOrd="0" destOrd="0" presId="urn:microsoft.com/office/officeart/2005/8/layout/hList7"/>
    <dgm:cxn modelId="{EEB3936F-460F-41DE-82AF-2C08890F1E9D}" srcId="{A0264628-67F3-4B10-AE2E-7826B1BABEBF}" destId="{39DBC4BC-9032-40F9-BF03-D962663A9C88}" srcOrd="1" destOrd="0" parTransId="{AF6CE51D-4F11-4EBA-8271-94BB26BFD437}" sibTransId="{3A564E49-A39E-4A9D-8C4E-1696F5D5199A}"/>
    <dgm:cxn modelId="{C7F22FFB-8F89-4B14-B461-BF3E134E1406}" type="presOf" srcId="{A0264628-67F3-4B10-AE2E-7826B1BABEBF}" destId="{E68DFA3F-4AFE-47D1-9EB9-7DA53CB6426F}" srcOrd="0" destOrd="0" presId="urn:microsoft.com/office/officeart/2005/8/layout/hList7"/>
    <dgm:cxn modelId="{A07970D3-F727-485D-B765-0F5CB4779838}" srcId="{A0264628-67F3-4B10-AE2E-7826B1BABEBF}" destId="{2F470D83-4359-4CD0-8C6E-E61055DB4D5D}" srcOrd="3" destOrd="0" parTransId="{16631CCB-8724-43EC-9248-F0B119D49245}" sibTransId="{285CC8ED-1FAA-4443-BE3D-1C35626AC773}"/>
    <dgm:cxn modelId="{CB51798B-6D36-4D42-9BDD-51694D5D6219}" type="presOf" srcId="{0DBE664E-2477-4471-A112-7CF41F7085CF}" destId="{9BAED5B9-E285-4BBF-8846-7291B524FE99}" srcOrd="0" destOrd="0" presId="urn:microsoft.com/office/officeart/2005/8/layout/hList7"/>
    <dgm:cxn modelId="{E8ADFDE3-CC2B-4D3D-AB90-CEE13692F710}" type="presOf" srcId="{2F470D83-4359-4CD0-8C6E-E61055DB4D5D}" destId="{F6A46519-A9FD-4F40-98E0-F6AEACB9A8CE}" srcOrd="1" destOrd="0" presId="urn:microsoft.com/office/officeart/2005/8/layout/hList7"/>
    <dgm:cxn modelId="{F4FD925D-E963-43C5-8FDB-C8F7C1E30133}" type="presOf" srcId="{2F470D83-4359-4CD0-8C6E-E61055DB4D5D}" destId="{475DF07B-2EE2-497E-B38A-FAC2A71CEBC4}" srcOrd="0" destOrd="0" presId="urn:microsoft.com/office/officeart/2005/8/layout/hList7"/>
    <dgm:cxn modelId="{F0E81C2A-4DAD-4C0A-ADC1-D74518AF495D}" type="presOf" srcId="{39DBC4BC-9032-40F9-BF03-D962663A9C88}" destId="{A0A344A0-626D-4105-A06A-1C3E06A139AA}" srcOrd="1" destOrd="0" presId="urn:microsoft.com/office/officeart/2005/8/layout/hList7"/>
    <dgm:cxn modelId="{415762B4-6F4E-495A-8C1E-31BA1B6328ED}" type="presOf" srcId="{46C93B2E-ADA1-4A70-A3B1-22AF574B4570}" destId="{F9E3559A-2644-4E17-BA7C-C3C61A94CDE1}" srcOrd="1" destOrd="0" presId="urn:microsoft.com/office/officeart/2005/8/layout/hList7"/>
    <dgm:cxn modelId="{A2265E1B-68B3-4DF7-AAC3-B7F4354340FB}" type="presOf" srcId="{3A564E49-A39E-4A9D-8C4E-1696F5D5199A}" destId="{D1B5FD78-07E5-49B4-8B8E-1F687AC79818}" srcOrd="0" destOrd="0" presId="urn:microsoft.com/office/officeart/2005/8/layout/hList7"/>
    <dgm:cxn modelId="{B7B3EDB3-2251-44C1-8A71-135FF32C992F}" type="presOf" srcId="{43A74230-3746-49A2-A111-9D61971C5618}" destId="{CEB7903C-6F62-49EB-BC9D-88F2BCA42DC6}" srcOrd="0" destOrd="0" presId="urn:microsoft.com/office/officeart/2005/8/layout/hList7"/>
    <dgm:cxn modelId="{A4E5432F-8068-4599-B85B-7F7F1ED21018}" type="presOf" srcId="{46C93B2E-ADA1-4A70-A3B1-22AF574B4570}" destId="{ADBDE702-3D40-4F67-9F6C-B56B17044938}" srcOrd="0" destOrd="0" presId="urn:microsoft.com/office/officeart/2005/8/layout/hList7"/>
    <dgm:cxn modelId="{DFD3D6F3-AA0F-433A-8503-BE58968AE665}" srcId="{A0264628-67F3-4B10-AE2E-7826B1BABEBF}" destId="{43A74230-3746-49A2-A111-9D61971C5618}" srcOrd="2" destOrd="0" parTransId="{226B9751-14FF-459C-9014-89D2A8FBAE2F}" sibTransId="{10A37ED4-6453-4C6E-91CF-F61B6E42C68A}"/>
    <dgm:cxn modelId="{170A70C1-4312-4113-A76D-D27E31E9BD0E}" type="presOf" srcId="{39DBC4BC-9032-40F9-BF03-D962663A9C88}" destId="{0D84703F-7967-4C8E-9D4B-3AC2F04FE25E}" srcOrd="0" destOrd="0" presId="urn:microsoft.com/office/officeart/2005/8/layout/hList7"/>
    <dgm:cxn modelId="{A3F33843-EF0E-4799-8ABB-23B9ACBCB75E}" type="presParOf" srcId="{E68DFA3F-4AFE-47D1-9EB9-7DA53CB6426F}" destId="{94615748-8A8D-45B6-AAA4-6D5D558E921F}" srcOrd="0" destOrd="0" presId="urn:microsoft.com/office/officeart/2005/8/layout/hList7"/>
    <dgm:cxn modelId="{5374AB33-866A-4DC9-9CC0-32366E0DEED4}" type="presParOf" srcId="{E68DFA3F-4AFE-47D1-9EB9-7DA53CB6426F}" destId="{F30866E3-ED4A-4C8F-A9EE-E060274DEB62}" srcOrd="1" destOrd="0" presId="urn:microsoft.com/office/officeart/2005/8/layout/hList7"/>
    <dgm:cxn modelId="{3251D5D0-578C-4CC6-A42E-8B558FE1285E}" type="presParOf" srcId="{F30866E3-ED4A-4C8F-A9EE-E060274DEB62}" destId="{278E0C4B-1189-4E84-9D3F-833E6C4231F4}" srcOrd="0" destOrd="0" presId="urn:microsoft.com/office/officeart/2005/8/layout/hList7"/>
    <dgm:cxn modelId="{8FB88D46-04E3-417B-8B54-8BEF595F25E1}" type="presParOf" srcId="{278E0C4B-1189-4E84-9D3F-833E6C4231F4}" destId="{ADBDE702-3D40-4F67-9F6C-B56B17044938}" srcOrd="0" destOrd="0" presId="urn:microsoft.com/office/officeart/2005/8/layout/hList7"/>
    <dgm:cxn modelId="{00EF10A7-2666-4803-A3A5-0CBC64C5C030}" type="presParOf" srcId="{278E0C4B-1189-4E84-9D3F-833E6C4231F4}" destId="{F9E3559A-2644-4E17-BA7C-C3C61A94CDE1}" srcOrd="1" destOrd="0" presId="urn:microsoft.com/office/officeart/2005/8/layout/hList7"/>
    <dgm:cxn modelId="{B9E07163-DF91-4B42-9E7C-E42D69AE8073}" type="presParOf" srcId="{278E0C4B-1189-4E84-9D3F-833E6C4231F4}" destId="{5A6AC8D7-C457-45BB-B30C-6B59D95A54D3}" srcOrd="2" destOrd="0" presId="urn:microsoft.com/office/officeart/2005/8/layout/hList7"/>
    <dgm:cxn modelId="{DD4B7976-0525-4E13-96A3-D103817CE4B9}" type="presParOf" srcId="{278E0C4B-1189-4E84-9D3F-833E6C4231F4}" destId="{436A68EB-D2BE-410D-8CA9-338499B3EDAA}" srcOrd="3" destOrd="0" presId="urn:microsoft.com/office/officeart/2005/8/layout/hList7"/>
    <dgm:cxn modelId="{0790AA2B-01CD-4334-9EF1-3E8EF288FF8B}" type="presParOf" srcId="{F30866E3-ED4A-4C8F-A9EE-E060274DEB62}" destId="{9BAED5B9-E285-4BBF-8846-7291B524FE99}" srcOrd="1" destOrd="0" presId="urn:microsoft.com/office/officeart/2005/8/layout/hList7"/>
    <dgm:cxn modelId="{613B4EB8-00A3-408D-9920-876004663A68}" type="presParOf" srcId="{F30866E3-ED4A-4C8F-A9EE-E060274DEB62}" destId="{6AC34C8F-E609-46E6-85CE-67B25A8530A9}" srcOrd="2" destOrd="0" presId="urn:microsoft.com/office/officeart/2005/8/layout/hList7"/>
    <dgm:cxn modelId="{785B39C7-1105-4BE3-9ABE-814D76229842}" type="presParOf" srcId="{6AC34C8F-E609-46E6-85CE-67B25A8530A9}" destId="{0D84703F-7967-4C8E-9D4B-3AC2F04FE25E}" srcOrd="0" destOrd="0" presId="urn:microsoft.com/office/officeart/2005/8/layout/hList7"/>
    <dgm:cxn modelId="{85E3246C-76DE-4122-99C8-30D002302CDA}" type="presParOf" srcId="{6AC34C8F-E609-46E6-85CE-67B25A8530A9}" destId="{A0A344A0-626D-4105-A06A-1C3E06A139AA}" srcOrd="1" destOrd="0" presId="urn:microsoft.com/office/officeart/2005/8/layout/hList7"/>
    <dgm:cxn modelId="{6F0164F1-1352-46A5-835F-88DF5BCF99A6}" type="presParOf" srcId="{6AC34C8F-E609-46E6-85CE-67B25A8530A9}" destId="{F8A309F4-3D45-4C46-91C4-0535D036B5C3}" srcOrd="2" destOrd="0" presId="urn:microsoft.com/office/officeart/2005/8/layout/hList7"/>
    <dgm:cxn modelId="{8F99AB27-E79E-40E9-9830-6F25126E9A4C}" type="presParOf" srcId="{6AC34C8F-E609-46E6-85CE-67B25A8530A9}" destId="{110B27C9-1E75-4CB8-828F-6F92B14DC971}" srcOrd="3" destOrd="0" presId="urn:microsoft.com/office/officeart/2005/8/layout/hList7"/>
    <dgm:cxn modelId="{C6A25C93-3A0D-4014-A12B-BEB9511FC16B}" type="presParOf" srcId="{F30866E3-ED4A-4C8F-A9EE-E060274DEB62}" destId="{D1B5FD78-07E5-49B4-8B8E-1F687AC79818}" srcOrd="3" destOrd="0" presId="urn:microsoft.com/office/officeart/2005/8/layout/hList7"/>
    <dgm:cxn modelId="{D6C359D2-2E21-4105-A387-0F6451D00B69}" type="presParOf" srcId="{F30866E3-ED4A-4C8F-A9EE-E060274DEB62}" destId="{C6AF64A2-2922-41CD-BC67-170532DBB15A}" srcOrd="4" destOrd="0" presId="urn:microsoft.com/office/officeart/2005/8/layout/hList7"/>
    <dgm:cxn modelId="{CB0A4FF7-FB2F-4779-A4FE-8EB379AC7727}" type="presParOf" srcId="{C6AF64A2-2922-41CD-BC67-170532DBB15A}" destId="{CEB7903C-6F62-49EB-BC9D-88F2BCA42DC6}" srcOrd="0" destOrd="0" presId="urn:microsoft.com/office/officeart/2005/8/layout/hList7"/>
    <dgm:cxn modelId="{E3BD2FD2-BE7C-4795-9E94-9B7821634E06}" type="presParOf" srcId="{C6AF64A2-2922-41CD-BC67-170532DBB15A}" destId="{3480262F-2B10-49EB-BF75-499E22AC3BE7}" srcOrd="1" destOrd="0" presId="urn:microsoft.com/office/officeart/2005/8/layout/hList7"/>
    <dgm:cxn modelId="{0B2ACD12-9E0C-4F1E-B2FC-5E12FF926340}" type="presParOf" srcId="{C6AF64A2-2922-41CD-BC67-170532DBB15A}" destId="{882AC950-9B17-486E-B15D-FCB508A3EC83}" srcOrd="2" destOrd="0" presId="urn:microsoft.com/office/officeart/2005/8/layout/hList7"/>
    <dgm:cxn modelId="{931F186B-1832-4A3C-8CDC-6534BF2B8646}" type="presParOf" srcId="{C6AF64A2-2922-41CD-BC67-170532DBB15A}" destId="{8CC52135-DEBD-48BC-871A-5B16C55CA09F}" srcOrd="3" destOrd="0" presId="urn:microsoft.com/office/officeart/2005/8/layout/hList7"/>
    <dgm:cxn modelId="{03B7AF6E-8D62-417C-9978-86DA21244934}" type="presParOf" srcId="{F30866E3-ED4A-4C8F-A9EE-E060274DEB62}" destId="{1C59F53D-949D-4719-B291-C6D4361E3C9E}" srcOrd="5" destOrd="0" presId="urn:microsoft.com/office/officeart/2005/8/layout/hList7"/>
    <dgm:cxn modelId="{4E5D78BA-E7F7-4533-BC84-4D2E76B9AB47}" type="presParOf" srcId="{F30866E3-ED4A-4C8F-A9EE-E060274DEB62}" destId="{E8332B0A-DA4A-4101-B7E7-13E7BFF7D92D}" srcOrd="6" destOrd="0" presId="urn:microsoft.com/office/officeart/2005/8/layout/hList7"/>
    <dgm:cxn modelId="{88816D6E-CB58-45F7-A70A-DAD39DEF0111}" type="presParOf" srcId="{E8332B0A-DA4A-4101-B7E7-13E7BFF7D92D}" destId="{475DF07B-2EE2-497E-B38A-FAC2A71CEBC4}" srcOrd="0" destOrd="0" presId="urn:microsoft.com/office/officeart/2005/8/layout/hList7"/>
    <dgm:cxn modelId="{EEC0A16D-B91A-4B56-AB57-50B0F35147B9}" type="presParOf" srcId="{E8332B0A-DA4A-4101-B7E7-13E7BFF7D92D}" destId="{F6A46519-A9FD-4F40-98E0-F6AEACB9A8CE}" srcOrd="1" destOrd="0" presId="urn:microsoft.com/office/officeart/2005/8/layout/hList7"/>
    <dgm:cxn modelId="{F7283664-A8C7-4AF9-8980-041CD9BA7608}" type="presParOf" srcId="{E8332B0A-DA4A-4101-B7E7-13E7BFF7D92D}" destId="{158461FC-AED8-4E56-81BE-EB9913DD53C6}" srcOrd="2" destOrd="0" presId="urn:microsoft.com/office/officeart/2005/8/layout/hList7"/>
    <dgm:cxn modelId="{588D782C-9CC9-489B-A96E-808507146EA0}" type="presParOf" srcId="{E8332B0A-DA4A-4101-B7E7-13E7BFF7D92D}" destId="{C9ED4700-E2A6-4F22-B7D9-405B61B443F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264628-67F3-4B10-AE2E-7826B1BABEBF}" type="doc">
      <dgm:prSet loTypeId="urn:microsoft.com/office/officeart/2005/8/layout/hList7" loCatId="relationship" qsTypeId="urn:microsoft.com/office/officeart/2005/8/quickstyle/simple1" qsCatId="simple" csTypeId="urn:microsoft.com/office/officeart/2005/8/colors/colorful1" csCatId="colorful" phldr="1"/>
      <dgm:spPr/>
    </dgm:pt>
    <dgm:pt modelId="{46C93B2E-ADA1-4A70-A3B1-22AF574B4570}">
      <dgm:prSet phldrT="[Текст]"/>
      <dgm:spPr/>
      <dgm:t>
        <a:bodyPr/>
        <a:lstStyle/>
        <a:p>
          <a:r>
            <a:rPr lang="ru-RU" dirty="0" smtClean="0"/>
            <a:t>Дизайнер</a:t>
          </a:r>
          <a:endParaRPr lang="ru-RU" dirty="0"/>
        </a:p>
      </dgm:t>
    </dgm:pt>
    <dgm:pt modelId="{0E342659-6594-4A13-9CC2-4687E78249B8}" type="parTrans" cxnId="{BCEF1E07-7B4E-40F4-A77E-64D20549CBDC}">
      <dgm:prSet/>
      <dgm:spPr/>
      <dgm:t>
        <a:bodyPr/>
        <a:lstStyle/>
        <a:p>
          <a:endParaRPr lang="ru-RU"/>
        </a:p>
      </dgm:t>
    </dgm:pt>
    <dgm:pt modelId="{0DBE664E-2477-4471-A112-7CF41F7085CF}" type="sibTrans" cxnId="{BCEF1E07-7B4E-40F4-A77E-64D20549CBDC}">
      <dgm:prSet/>
      <dgm:spPr/>
      <dgm:t>
        <a:bodyPr/>
        <a:lstStyle/>
        <a:p>
          <a:endParaRPr lang="ru-RU"/>
        </a:p>
      </dgm:t>
    </dgm:pt>
    <dgm:pt modelId="{2F470D83-4359-4CD0-8C6E-E61055DB4D5D}">
      <dgm:prSet phldrT="[Текст]"/>
      <dgm:spPr/>
      <dgm:t>
        <a:bodyPr/>
        <a:lstStyle/>
        <a:p>
          <a:r>
            <a:rPr lang="ru-RU" smtClean="0"/>
            <a:t>Разработчик</a:t>
          </a:r>
          <a:endParaRPr lang="ru-RU"/>
        </a:p>
      </dgm:t>
    </dgm:pt>
    <dgm:pt modelId="{16631CCB-8724-43EC-9248-F0B119D49245}" type="parTrans" cxnId="{A07970D3-F727-485D-B765-0F5CB4779838}">
      <dgm:prSet/>
      <dgm:spPr/>
      <dgm:t>
        <a:bodyPr/>
        <a:lstStyle/>
        <a:p>
          <a:endParaRPr lang="ru-RU"/>
        </a:p>
      </dgm:t>
    </dgm:pt>
    <dgm:pt modelId="{285CC8ED-1FAA-4443-BE3D-1C35626AC773}" type="sibTrans" cxnId="{A07970D3-F727-485D-B765-0F5CB4779838}">
      <dgm:prSet/>
      <dgm:spPr/>
      <dgm:t>
        <a:bodyPr/>
        <a:lstStyle/>
        <a:p>
          <a:endParaRPr lang="ru-RU"/>
        </a:p>
      </dgm:t>
    </dgm:pt>
    <dgm:pt modelId="{E68DFA3F-4AFE-47D1-9EB9-7DA53CB6426F}" type="pres">
      <dgm:prSet presAssocID="{A0264628-67F3-4B10-AE2E-7826B1BABEBF}" presName="Name0" presStyleCnt="0">
        <dgm:presLayoutVars>
          <dgm:dir/>
          <dgm:resizeHandles val="exact"/>
        </dgm:presLayoutVars>
      </dgm:prSet>
      <dgm:spPr/>
    </dgm:pt>
    <dgm:pt modelId="{94615748-8A8D-45B6-AAA4-6D5D558E921F}" type="pres">
      <dgm:prSet presAssocID="{A0264628-67F3-4B10-AE2E-7826B1BABEBF}" presName="fgShape" presStyleLbl="fgShp" presStyleIdx="0" presStyleCnt="1"/>
      <dgm:spPr/>
    </dgm:pt>
    <dgm:pt modelId="{F30866E3-ED4A-4C8F-A9EE-E060274DEB62}" type="pres">
      <dgm:prSet presAssocID="{A0264628-67F3-4B10-AE2E-7826B1BABEBF}" presName="linComp" presStyleCnt="0"/>
      <dgm:spPr/>
    </dgm:pt>
    <dgm:pt modelId="{278E0C4B-1189-4E84-9D3F-833E6C4231F4}" type="pres">
      <dgm:prSet presAssocID="{46C93B2E-ADA1-4A70-A3B1-22AF574B4570}" presName="compNode" presStyleCnt="0"/>
      <dgm:spPr/>
    </dgm:pt>
    <dgm:pt modelId="{ADBDE702-3D40-4F67-9F6C-B56B17044938}" type="pres">
      <dgm:prSet presAssocID="{46C93B2E-ADA1-4A70-A3B1-22AF574B4570}" presName="bkgdShape" presStyleLbl="node1" presStyleIdx="0" presStyleCnt="2" custScaleX="33351" custLinFactNeighborX="-29665" custLinFactNeighborY="388"/>
      <dgm:spPr/>
      <dgm:t>
        <a:bodyPr/>
        <a:lstStyle/>
        <a:p>
          <a:endParaRPr lang="ru-RU"/>
        </a:p>
      </dgm:t>
    </dgm:pt>
    <dgm:pt modelId="{F9E3559A-2644-4E17-BA7C-C3C61A94CDE1}" type="pres">
      <dgm:prSet presAssocID="{46C93B2E-ADA1-4A70-A3B1-22AF574B4570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A6AC8D7-C457-45BB-B30C-6B59D95A54D3}" type="pres">
      <dgm:prSet presAssocID="{46C93B2E-ADA1-4A70-A3B1-22AF574B4570}" presName="invisiNode" presStyleLbl="node1" presStyleIdx="0" presStyleCnt="2"/>
      <dgm:spPr/>
    </dgm:pt>
    <dgm:pt modelId="{436A68EB-D2BE-410D-8CA9-338499B3EDAA}" type="pres">
      <dgm:prSet presAssocID="{46C93B2E-ADA1-4A70-A3B1-22AF574B4570}" presName="imagNode" presStyleLbl="fgImgPlace1" presStyleIdx="0" presStyleCnt="2" custLinFactX="-65467" custLinFactNeighborX="-100000" custLinFactNeighborY="-1338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726" t="958" r="726" b="-958"/>
          </a:stretch>
        </a:blipFill>
      </dgm:spPr>
    </dgm:pt>
    <dgm:pt modelId="{9BAED5B9-E285-4BBF-8846-7291B524FE99}" type="pres">
      <dgm:prSet presAssocID="{0DBE664E-2477-4471-A112-7CF41F7085CF}" presName="sibTrans" presStyleLbl="sibTrans2D1" presStyleIdx="0" presStyleCnt="0"/>
      <dgm:spPr/>
    </dgm:pt>
    <dgm:pt modelId="{E8332B0A-DA4A-4101-B7E7-13E7BFF7D92D}" type="pres">
      <dgm:prSet presAssocID="{2F470D83-4359-4CD0-8C6E-E61055DB4D5D}" presName="compNode" presStyleCnt="0"/>
      <dgm:spPr/>
    </dgm:pt>
    <dgm:pt modelId="{475DF07B-2EE2-497E-B38A-FAC2A71CEBC4}" type="pres">
      <dgm:prSet presAssocID="{2F470D83-4359-4CD0-8C6E-E61055DB4D5D}" presName="bkgdShape" presStyleLbl="node1" presStyleIdx="1" presStyleCnt="2" custScaleX="33310" custLinFactNeighborX="25172" custLinFactNeighborY="388"/>
      <dgm:spPr/>
    </dgm:pt>
    <dgm:pt modelId="{F6A46519-A9FD-4F40-98E0-F6AEACB9A8CE}" type="pres">
      <dgm:prSet presAssocID="{2F470D83-4359-4CD0-8C6E-E61055DB4D5D}" presName="nodeTx" presStyleLbl="node1" presStyleIdx="1" presStyleCnt="2">
        <dgm:presLayoutVars>
          <dgm:bulletEnabled val="1"/>
        </dgm:presLayoutVars>
      </dgm:prSet>
      <dgm:spPr/>
    </dgm:pt>
    <dgm:pt modelId="{158461FC-AED8-4E56-81BE-EB9913DD53C6}" type="pres">
      <dgm:prSet presAssocID="{2F470D83-4359-4CD0-8C6E-E61055DB4D5D}" presName="invisiNode" presStyleLbl="node1" presStyleIdx="1" presStyleCnt="2"/>
      <dgm:spPr/>
    </dgm:pt>
    <dgm:pt modelId="{C9ED4700-E2A6-4F22-B7D9-405B61B443F4}" type="pres">
      <dgm:prSet presAssocID="{2F470D83-4359-4CD0-8C6E-E61055DB4D5D}" presName="imagNode" presStyleLbl="fgImgPlace1" presStyleIdx="1" presStyleCnt="2" custLinFactX="40662" custLinFactNeighborX="100000" custLinFactNeighborY="-1338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61F967CE-F867-4402-82CF-4520A0245E6C}" type="presOf" srcId="{0DBE664E-2477-4471-A112-7CF41F7085CF}" destId="{9BAED5B9-E285-4BBF-8846-7291B524FE99}" srcOrd="0" destOrd="0" presId="urn:microsoft.com/office/officeart/2005/8/layout/hList7"/>
    <dgm:cxn modelId="{271CF007-195E-4A48-B0C6-DE030D4A849F}" type="presOf" srcId="{46C93B2E-ADA1-4A70-A3B1-22AF574B4570}" destId="{F9E3559A-2644-4E17-BA7C-C3C61A94CDE1}" srcOrd="1" destOrd="0" presId="urn:microsoft.com/office/officeart/2005/8/layout/hList7"/>
    <dgm:cxn modelId="{35EBF6AF-AB3A-4116-9DAE-CB515F3BF453}" type="presOf" srcId="{2F470D83-4359-4CD0-8C6E-E61055DB4D5D}" destId="{F6A46519-A9FD-4F40-98E0-F6AEACB9A8CE}" srcOrd="1" destOrd="0" presId="urn:microsoft.com/office/officeart/2005/8/layout/hList7"/>
    <dgm:cxn modelId="{A07970D3-F727-485D-B765-0F5CB4779838}" srcId="{A0264628-67F3-4B10-AE2E-7826B1BABEBF}" destId="{2F470D83-4359-4CD0-8C6E-E61055DB4D5D}" srcOrd="1" destOrd="0" parTransId="{16631CCB-8724-43EC-9248-F0B119D49245}" sibTransId="{285CC8ED-1FAA-4443-BE3D-1C35626AC773}"/>
    <dgm:cxn modelId="{7FDA960E-E656-4EE1-AB8E-99091C57BB0F}" type="presOf" srcId="{2F470D83-4359-4CD0-8C6E-E61055DB4D5D}" destId="{475DF07B-2EE2-497E-B38A-FAC2A71CEBC4}" srcOrd="0" destOrd="0" presId="urn:microsoft.com/office/officeart/2005/8/layout/hList7"/>
    <dgm:cxn modelId="{5A4E7467-FEF3-47B1-B1A4-0CC2FB2B6BCB}" type="presOf" srcId="{46C93B2E-ADA1-4A70-A3B1-22AF574B4570}" destId="{ADBDE702-3D40-4F67-9F6C-B56B17044938}" srcOrd="0" destOrd="0" presId="urn:microsoft.com/office/officeart/2005/8/layout/hList7"/>
    <dgm:cxn modelId="{BCEF1E07-7B4E-40F4-A77E-64D20549CBDC}" srcId="{A0264628-67F3-4B10-AE2E-7826B1BABEBF}" destId="{46C93B2E-ADA1-4A70-A3B1-22AF574B4570}" srcOrd="0" destOrd="0" parTransId="{0E342659-6594-4A13-9CC2-4687E78249B8}" sibTransId="{0DBE664E-2477-4471-A112-7CF41F7085CF}"/>
    <dgm:cxn modelId="{98D74300-73BE-4ED2-9D6C-959C43D41CD9}" type="presOf" srcId="{A0264628-67F3-4B10-AE2E-7826B1BABEBF}" destId="{E68DFA3F-4AFE-47D1-9EB9-7DA53CB6426F}" srcOrd="0" destOrd="0" presId="urn:microsoft.com/office/officeart/2005/8/layout/hList7"/>
    <dgm:cxn modelId="{607B7488-50B2-44CF-9E6A-543F9DB0F514}" type="presParOf" srcId="{E68DFA3F-4AFE-47D1-9EB9-7DA53CB6426F}" destId="{94615748-8A8D-45B6-AAA4-6D5D558E921F}" srcOrd="0" destOrd="0" presId="urn:microsoft.com/office/officeart/2005/8/layout/hList7"/>
    <dgm:cxn modelId="{1CC63824-EC7F-447B-B346-87EDE6D855B2}" type="presParOf" srcId="{E68DFA3F-4AFE-47D1-9EB9-7DA53CB6426F}" destId="{F30866E3-ED4A-4C8F-A9EE-E060274DEB62}" srcOrd="1" destOrd="0" presId="urn:microsoft.com/office/officeart/2005/8/layout/hList7"/>
    <dgm:cxn modelId="{31757B5E-89A4-4BE8-9A8F-230347D0D1A9}" type="presParOf" srcId="{F30866E3-ED4A-4C8F-A9EE-E060274DEB62}" destId="{278E0C4B-1189-4E84-9D3F-833E6C4231F4}" srcOrd="0" destOrd="0" presId="urn:microsoft.com/office/officeart/2005/8/layout/hList7"/>
    <dgm:cxn modelId="{34D06F2E-DD48-4FFA-9197-89EF81E483F6}" type="presParOf" srcId="{278E0C4B-1189-4E84-9D3F-833E6C4231F4}" destId="{ADBDE702-3D40-4F67-9F6C-B56B17044938}" srcOrd="0" destOrd="0" presId="urn:microsoft.com/office/officeart/2005/8/layout/hList7"/>
    <dgm:cxn modelId="{7F208A74-2622-4C96-BD37-C8A2C811F332}" type="presParOf" srcId="{278E0C4B-1189-4E84-9D3F-833E6C4231F4}" destId="{F9E3559A-2644-4E17-BA7C-C3C61A94CDE1}" srcOrd="1" destOrd="0" presId="urn:microsoft.com/office/officeart/2005/8/layout/hList7"/>
    <dgm:cxn modelId="{114E7715-A34B-40B2-AB75-5EEABE5784DC}" type="presParOf" srcId="{278E0C4B-1189-4E84-9D3F-833E6C4231F4}" destId="{5A6AC8D7-C457-45BB-B30C-6B59D95A54D3}" srcOrd="2" destOrd="0" presId="urn:microsoft.com/office/officeart/2005/8/layout/hList7"/>
    <dgm:cxn modelId="{D0D20CC2-FD7C-40F9-8DFC-26B402BD6B32}" type="presParOf" srcId="{278E0C4B-1189-4E84-9D3F-833E6C4231F4}" destId="{436A68EB-D2BE-410D-8CA9-338499B3EDAA}" srcOrd="3" destOrd="0" presId="urn:microsoft.com/office/officeart/2005/8/layout/hList7"/>
    <dgm:cxn modelId="{C802A354-B039-42B4-8006-33AFF77D8CA8}" type="presParOf" srcId="{F30866E3-ED4A-4C8F-A9EE-E060274DEB62}" destId="{9BAED5B9-E285-4BBF-8846-7291B524FE99}" srcOrd="1" destOrd="0" presId="urn:microsoft.com/office/officeart/2005/8/layout/hList7"/>
    <dgm:cxn modelId="{BF33A83D-1E93-4A38-8183-A1C63D1A2A9A}" type="presParOf" srcId="{F30866E3-ED4A-4C8F-A9EE-E060274DEB62}" destId="{E8332B0A-DA4A-4101-B7E7-13E7BFF7D92D}" srcOrd="2" destOrd="0" presId="urn:microsoft.com/office/officeart/2005/8/layout/hList7"/>
    <dgm:cxn modelId="{1CA4586B-D905-4C44-82FA-8F82831EE621}" type="presParOf" srcId="{E8332B0A-DA4A-4101-B7E7-13E7BFF7D92D}" destId="{475DF07B-2EE2-497E-B38A-FAC2A71CEBC4}" srcOrd="0" destOrd="0" presId="urn:microsoft.com/office/officeart/2005/8/layout/hList7"/>
    <dgm:cxn modelId="{6965330D-E3CC-405F-8FE8-FDFD8FE20DB3}" type="presParOf" srcId="{E8332B0A-DA4A-4101-B7E7-13E7BFF7D92D}" destId="{F6A46519-A9FD-4F40-98E0-F6AEACB9A8CE}" srcOrd="1" destOrd="0" presId="urn:microsoft.com/office/officeart/2005/8/layout/hList7"/>
    <dgm:cxn modelId="{C9A5BA08-41B9-4891-BC59-D0D980909A25}" type="presParOf" srcId="{E8332B0A-DA4A-4101-B7E7-13E7BFF7D92D}" destId="{158461FC-AED8-4E56-81BE-EB9913DD53C6}" srcOrd="2" destOrd="0" presId="urn:microsoft.com/office/officeart/2005/8/layout/hList7"/>
    <dgm:cxn modelId="{D4DFA011-05C3-4993-98D5-4473152F5AE4}" type="presParOf" srcId="{E8332B0A-DA4A-4101-B7E7-13E7BFF7D92D}" destId="{C9ED4700-E2A6-4F22-B7D9-405B61B443F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0FC2E0-B944-40F1-B3A2-9929D75456B8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72AAA2C-2377-46C3-AD0E-E200C4B813DF}">
      <dgm:prSet phldrT="[Текст]"/>
      <dgm:spPr/>
      <dgm:t>
        <a:bodyPr/>
        <a:lstStyle/>
        <a:p>
          <a:r>
            <a:rPr lang="ru-RU" dirty="0" smtClean="0"/>
            <a:t>Изучение</a:t>
          </a:r>
          <a:endParaRPr lang="ru-RU" dirty="0"/>
        </a:p>
      </dgm:t>
    </dgm:pt>
    <dgm:pt modelId="{35CB18E2-4D07-4821-80F3-BEE2C40C052C}" type="parTrans" cxnId="{F49EE58E-E79E-4765-8A58-92E2889F93B6}">
      <dgm:prSet/>
      <dgm:spPr/>
      <dgm:t>
        <a:bodyPr/>
        <a:lstStyle/>
        <a:p>
          <a:endParaRPr lang="ru-RU"/>
        </a:p>
      </dgm:t>
    </dgm:pt>
    <dgm:pt modelId="{F460C2DF-C2A3-4444-9883-F2306A9A92C3}" type="sibTrans" cxnId="{F49EE58E-E79E-4765-8A58-92E2889F93B6}">
      <dgm:prSet/>
      <dgm:spPr/>
      <dgm:t>
        <a:bodyPr/>
        <a:lstStyle/>
        <a:p>
          <a:endParaRPr lang="ru-RU"/>
        </a:p>
      </dgm:t>
    </dgm:pt>
    <dgm:pt modelId="{00404B16-8ACF-4E99-83A6-F3592CB82AD4}">
      <dgm:prSet phldrT="[Текст]"/>
      <dgm:spPr/>
      <dgm:t>
        <a:bodyPr/>
        <a:lstStyle/>
        <a:p>
          <a:r>
            <a:rPr lang="ru-RU" dirty="0" smtClean="0"/>
            <a:t>Реализация</a:t>
          </a:r>
          <a:endParaRPr lang="ru-RU" dirty="0"/>
        </a:p>
      </dgm:t>
    </dgm:pt>
    <dgm:pt modelId="{99BA1978-30B0-4D20-94DD-EF61E24BF955}" type="parTrans" cxnId="{19C703BC-B2D6-41C6-8F72-9B160046BFF2}">
      <dgm:prSet/>
      <dgm:spPr/>
      <dgm:t>
        <a:bodyPr/>
        <a:lstStyle/>
        <a:p>
          <a:endParaRPr lang="ru-RU"/>
        </a:p>
      </dgm:t>
    </dgm:pt>
    <dgm:pt modelId="{AEE222D2-D8FA-40E4-8E99-F6B5B1F8F537}" type="sibTrans" cxnId="{19C703BC-B2D6-41C6-8F72-9B160046BFF2}">
      <dgm:prSet/>
      <dgm:spPr/>
      <dgm:t>
        <a:bodyPr/>
        <a:lstStyle/>
        <a:p>
          <a:endParaRPr lang="ru-RU"/>
        </a:p>
      </dgm:t>
    </dgm:pt>
    <dgm:pt modelId="{C88C1992-2255-4525-80E0-29C5D2205DD3}">
      <dgm:prSet phldrT="[Текст]"/>
      <dgm:spPr/>
      <dgm:t>
        <a:bodyPr/>
        <a:lstStyle/>
        <a:p>
          <a:r>
            <a:rPr lang="ru-RU" dirty="0" smtClean="0"/>
            <a:t>Отчетность</a:t>
          </a:r>
        </a:p>
      </dgm:t>
    </dgm:pt>
    <dgm:pt modelId="{78B8FB9B-2B03-480A-A352-B237AF33A8FE}" type="parTrans" cxnId="{6315C442-0BFC-47FB-8E40-EF6AB4210322}">
      <dgm:prSet/>
      <dgm:spPr/>
      <dgm:t>
        <a:bodyPr/>
        <a:lstStyle/>
        <a:p>
          <a:endParaRPr lang="ru-RU"/>
        </a:p>
      </dgm:t>
    </dgm:pt>
    <dgm:pt modelId="{E23EA137-ADC1-4F2F-8829-1C06CACFA482}" type="sibTrans" cxnId="{6315C442-0BFC-47FB-8E40-EF6AB4210322}">
      <dgm:prSet/>
      <dgm:spPr/>
      <dgm:t>
        <a:bodyPr/>
        <a:lstStyle/>
        <a:p>
          <a:endParaRPr lang="ru-RU"/>
        </a:p>
      </dgm:t>
    </dgm:pt>
    <dgm:pt modelId="{BB5ABB29-6DB5-4507-BE7A-247749D1EB18}" type="pres">
      <dgm:prSet presAssocID="{DF0FC2E0-B944-40F1-B3A2-9929D75456B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92A711A7-A923-49B0-8F05-158890C4F423}" type="pres">
      <dgm:prSet presAssocID="{372AAA2C-2377-46C3-AD0E-E200C4B813DF}" presName="Accent1" presStyleCnt="0"/>
      <dgm:spPr/>
    </dgm:pt>
    <dgm:pt modelId="{8138E2D8-B324-4996-AFD0-5CF35FE47DF0}" type="pres">
      <dgm:prSet presAssocID="{372AAA2C-2377-46C3-AD0E-E200C4B813DF}" presName="Accent" presStyleLbl="node1" presStyleIdx="0" presStyleCnt="3"/>
      <dgm:spPr/>
    </dgm:pt>
    <dgm:pt modelId="{9E70FDC0-30DB-46F5-8476-AD6719C45044}" type="pres">
      <dgm:prSet presAssocID="{372AAA2C-2377-46C3-AD0E-E200C4B813DF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0194EBC-7C7D-4F4E-B5E4-7A8EE19A1B66}" type="pres">
      <dgm:prSet presAssocID="{00404B16-8ACF-4E99-83A6-F3592CB82AD4}" presName="Accent2" presStyleCnt="0"/>
      <dgm:spPr/>
    </dgm:pt>
    <dgm:pt modelId="{12F65D53-FE06-4DCE-BF4D-4C62B3CB4A62}" type="pres">
      <dgm:prSet presAssocID="{00404B16-8ACF-4E99-83A6-F3592CB82AD4}" presName="Accent" presStyleLbl="node1" presStyleIdx="1" presStyleCnt="3"/>
      <dgm:spPr/>
    </dgm:pt>
    <dgm:pt modelId="{DD6B3C9C-680B-462B-ADCB-773FBDEE1747}" type="pres">
      <dgm:prSet presAssocID="{00404B16-8ACF-4E99-83A6-F3592CB82AD4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8560BBC-AE90-49B6-9FF8-FE25672C5DEC}" type="pres">
      <dgm:prSet presAssocID="{C88C1992-2255-4525-80E0-29C5D2205DD3}" presName="Accent3" presStyleCnt="0"/>
      <dgm:spPr/>
    </dgm:pt>
    <dgm:pt modelId="{7B69261E-2FED-47F9-B339-A5DC9007F9CC}" type="pres">
      <dgm:prSet presAssocID="{C88C1992-2255-4525-80E0-29C5D2205DD3}" presName="Accent" presStyleLbl="node1" presStyleIdx="2" presStyleCnt="3"/>
      <dgm:spPr/>
    </dgm:pt>
    <dgm:pt modelId="{CE9C0D7C-93D6-461E-A933-1C4343B1E893}" type="pres">
      <dgm:prSet presAssocID="{C88C1992-2255-4525-80E0-29C5D2205DD3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6C223C8-318D-4575-B4E9-9496C12BE907}" type="presOf" srcId="{372AAA2C-2377-46C3-AD0E-E200C4B813DF}" destId="{9E70FDC0-30DB-46F5-8476-AD6719C45044}" srcOrd="0" destOrd="0" presId="urn:microsoft.com/office/officeart/2009/layout/CircleArrowProcess"/>
    <dgm:cxn modelId="{19C703BC-B2D6-41C6-8F72-9B160046BFF2}" srcId="{DF0FC2E0-B944-40F1-B3A2-9929D75456B8}" destId="{00404B16-8ACF-4E99-83A6-F3592CB82AD4}" srcOrd="1" destOrd="0" parTransId="{99BA1978-30B0-4D20-94DD-EF61E24BF955}" sibTransId="{AEE222D2-D8FA-40E4-8E99-F6B5B1F8F537}"/>
    <dgm:cxn modelId="{B0ED9882-3396-425D-9D24-823B49517DA7}" type="presOf" srcId="{00404B16-8ACF-4E99-83A6-F3592CB82AD4}" destId="{DD6B3C9C-680B-462B-ADCB-773FBDEE1747}" srcOrd="0" destOrd="0" presId="urn:microsoft.com/office/officeart/2009/layout/CircleArrowProcess"/>
    <dgm:cxn modelId="{C2A68EC7-6572-45C0-9887-60074C0C85AD}" type="presOf" srcId="{DF0FC2E0-B944-40F1-B3A2-9929D75456B8}" destId="{BB5ABB29-6DB5-4507-BE7A-247749D1EB18}" srcOrd="0" destOrd="0" presId="urn:microsoft.com/office/officeart/2009/layout/CircleArrowProcess"/>
    <dgm:cxn modelId="{6315C442-0BFC-47FB-8E40-EF6AB4210322}" srcId="{DF0FC2E0-B944-40F1-B3A2-9929D75456B8}" destId="{C88C1992-2255-4525-80E0-29C5D2205DD3}" srcOrd="2" destOrd="0" parTransId="{78B8FB9B-2B03-480A-A352-B237AF33A8FE}" sibTransId="{E23EA137-ADC1-4F2F-8829-1C06CACFA482}"/>
    <dgm:cxn modelId="{E7CB6474-7059-4792-8A5A-F81DE6C9CB09}" type="presOf" srcId="{C88C1992-2255-4525-80E0-29C5D2205DD3}" destId="{CE9C0D7C-93D6-461E-A933-1C4343B1E893}" srcOrd="0" destOrd="0" presId="urn:microsoft.com/office/officeart/2009/layout/CircleArrowProcess"/>
    <dgm:cxn modelId="{F49EE58E-E79E-4765-8A58-92E2889F93B6}" srcId="{DF0FC2E0-B944-40F1-B3A2-9929D75456B8}" destId="{372AAA2C-2377-46C3-AD0E-E200C4B813DF}" srcOrd="0" destOrd="0" parTransId="{35CB18E2-4D07-4821-80F3-BEE2C40C052C}" sibTransId="{F460C2DF-C2A3-4444-9883-F2306A9A92C3}"/>
    <dgm:cxn modelId="{E410436B-08B2-4325-A64E-33169B503D7E}" type="presParOf" srcId="{BB5ABB29-6DB5-4507-BE7A-247749D1EB18}" destId="{92A711A7-A923-49B0-8F05-158890C4F423}" srcOrd="0" destOrd="0" presId="urn:microsoft.com/office/officeart/2009/layout/CircleArrowProcess"/>
    <dgm:cxn modelId="{E8DEE808-D076-4796-915F-EC9A1F9B4657}" type="presParOf" srcId="{92A711A7-A923-49B0-8F05-158890C4F423}" destId="{8138E2D8-B324-4996-AFD0-5CF35FE47DF0}" srcOrd="0" destOrd="0" presId="urn:microsoft.com/office/officeart/2009/layout/CircleArrowProcess"/>
    <dgm:cxn modelId="{0517472A-E004-4403-B6FE-FC7339A5D4EA}" type="presParOf" srcId="{BB5ABB29-6DB5-4507-BE7A-247749D1EB18}" destId="{9E70FDC0-30DB-46F5-8476-AD6719C45044}" srcOrd="1" destOrd="0" presId="urn:microsoft.com/office/officeart/2009/layout/CircleArrowProcess"/>
    <dgm:cxn modelId="{38BA389A-D9D9-481C-9C5E-7BE888FD571A}" type="presParOf" srcId="{BB5ABB29-6DB5-4507-BE7A-247749D1EB18}" destId="{D0194EBC-7C7D-4F4E-B5E4-7A8EE19A1B66}" srcOrd="2" destOrd="0" presId="urn:microsoft.com/office/officeart/2009/layout/CircleArrowProcess"/>
    <dgm:cxn modelId="{243C9634-CF50-40A8-8660-AE11F83B94A0}" type="presParOf" srcId="{D0194EBC-7C7D-4F4E-B5E4-7A8EE19A1B66}" destId="{12F65D53-FE06-4DCE-BF4D-4C62B3CB4A62}" srcOrd="0" destOrd="0" presId="urn:microsoft.com/office/officeart/2009/layout/CircleArrowProcess"/>
    <dgm:cxn modelId="{D8A8196A-2DBA-40A8-9BBB-7E95AB86F3E1}" type="presParOf" srcId="{BB5ABB29-6DB5-4507-BE7A-247749D1EB18}" destId="{DD6B3C9C-680B-462B-ADCB-773FBDEE1747}" srcOrd="3" destOrd="0" presId="urn:microsoft.com/office/officeart/2009/layout/CircleArrowProcess"/>
    <dgm:cxn modelId="{0A201557-54A5-44F1-800D-CF8F3708C953}" type="presParOf" srcId="{BB5ABB29-6DB5-4507-BE7A-247749D1EB18}" destId="{C8560BBC-AE90-49B6-9FF8-FE25672C5DEC}" srcOrd="4" destOrd="0" presId="urn:microsoft.com/office/officeart/2009/layout/CircleArrowProcess"/>
    <dgm:cxn modelId="{67EF7F57-12F0-41AD-8890-BCB4AD26ABE0}" type="presParOf" srcId="{C8560BBC-AE90-49B6-9FF8-FE25672C5DEC}" destId="{7B69261E-2FED-47F9-B339-A5DC9007F9CC}" srcOrd="0" destOrd="0" presId="urn:microsoft.com/office/officeart/2009/layout/CircleArrowProcess"/>
    <dgm:cxn modelId="{3B608B88-8AF5-43A1-9F8F-D88647AA4F45}" type="presParOf" srcId="{BB5ABB29-6DB5-4507-BE7A-247749D1EB18}" destId="{CE9C0D7C-93D6-461E-A933-1C4343B1E89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EA337-AD34-4422-B53A-01423AF1AC8F}">
      <dsp:nvSpPr>
        <dsp:cNvPr id="0" name=""/>
        <dsp:cNvSpPr/>
      </dsp:nvSpPr>
      <dsp:spPr>
        <a:xfrm>
          <a:off x="362310" y="563810"/>
          <a:ext cx="2413529" cy="2413529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5DF5F-8B8B-41EF-8531-276CBECDCAB4}">
      <dsp:nvSpPr>
        <dsp:cNvPr id="0" name=""/>
        <dsp:cNvSpPr/>
      </dsp:nvSpPr>
      <dsp:spPr>
        <a:xfrm>
          <a:off x="362310" y="563810"/>
          <a:ext cx="2413529" cy="2413529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B3940-637A-4C32-AB7F-CFAD929A59AB}">
      <dsp:nvSpPr>
        <dsp:cNvPr id="0" name=""/>
        <dsp:cNvSpPr/>
      </dsp:nvSpPr>
      <dsp:spPr>
        <a:xfrm>
          <a:off x="362310" y="563810"/>
          <a:ext cx="2413529" cy="2413529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E7562-7D1C-4B0F-8927-12F8E6C5F5AF}">
      <dsp:nvSpPr>
        <dsp:cNvPr id="0" name=""/>
        <dsp:cNvSpPr/>
      </dsp:nvSpPr>
      <dsp:spPr>
        <a:xfrm>
          <a:off x="362310" y="563810"/>
          <a:ext cx="2413529" cy="2413529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B9C9C-582A-4226-99A2-A6A4B7AD887A}">
      <dsp:nvSpPr>
        <dsp:cNvPr id="0" name=""/>
        <dsp:cNvSpPr/>
      </dsp:nvSpPr>
      <dsp:spPr>
        <a:xfrm>
          <a:off x="1013616" y="1215116"/>
          <a:ext cx="1110917" cy="11109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noProof="0" dirty="0" smtClean="0"/>
            <a:t>Практика</a:t>
          </a:r>
          <a:endParaRPr lang="ru-RU" sz="1300" kern="1200" noProof="0" dirty="0"/>
        </a:p>
      </dsp:txBody>
      <dsp:txXfrm>
        <a:off x="1176306" y="1377806"/>
        <a:ext cx="785537" cy="785537"/>
      </dsp:txXfrm>
    </dsp:sp>
    <dsp:sp modelId="{0B9D5D8D-AE9B-4E3C-8081-7E5A4C702F02}">
      <dsp:nvSpPr>
        <dsp:cNvPr id="0" name=""/>
        <dsp:cNvSpPr/>
      </dsp:nvSpPr>
      <dsp:spPr>
        <a:xfrm>
          <a:off x="1180254" y="202984"/>
          <a:ext cx="777642" cy="7776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800" kern="1200" noProof="0" dirty="0" smtClean="0"/>
            <a:t>Изучение</a:t>
          </a:r>
          <a:endParaRPr lang="ru-RU" sz="800" kern="1200" noProof="0" dirty="0"/>
        </a:p>
      </dsp:txBody>
      <dsp:txXfrm>
        <a:off x="1294137" y="316867"/>
        <a:ext cx="549876" cy="549876"/>
      </dsp:txXfrm>
    </dsp:sp>
    <dsp:sp modelId="{1C226D9E-C8BD-43C0-B5A7-66592C02513E}">
      <dsp:nvSpPr>
        <dsp:cNvPr id="0" name=""/>
        <dsp:cNvSpPr/>
      </dsp:nvSpPr>
      <dsp:spPr>
        <a:xfrm>
          <a:off x="2359023" y="1381754"/>
          <a:ext cx="777642" cy="7776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kern="1200" noProof="0" dirty="0" smtClean="0"/>
            <a:t>Коллектив</a:t>
          </a:r>
          <a:endParaRPr lang="ru-RU" sz="700" kern="1200" noProof="0" dirty="0"/>
        </a:p>
      </dsp:txBody>
      <dsp:txXfrm>
        <a:off x="2472906" y="1495637"/>
        <a:ext cx="549876" cy="549876"/>
      </dsp:txXfrm>
    </dsp:sp>
    <dsp:sp modelId="{29DFD080-5F1B-4B82-A3B2-DA9D6DF3694E}">
      <dsp:nvSpPr>
        <dsp:cNvPr id="0" name=""/>
        <dsp:cNvSpPr/>
      </dsp:nvSpPr>
      <dsp:spPr>
        <a:xfrm>
          <a:off x="1180254" y="2560523"/>
          <a:ext cx="777642" cy="7776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kern="1200" noProof="0" dirty="0" smtClean="0"/>
            <a:t>Разработка</a:t>
          </a:r>
          <a:endParaRPr lang="ru-RU" sz="700" kern="1200" noProof="0" dirty="0"/>
        </a:p>
      </dsp:txBody>
      <dsp:txXfrm>
        <a:off x="1294137" y="2674406"/>
        <a:ext cx="549876" cy="549876"/>
      </dsp:txXfrm>
    </dsp:sp>
    <dsp:sp modelId="{B3F8C3C3-65FB-486F-82C0-A8478B7022B9}">
      <dsp:nvSpPr>
        <dsp:cNvPr id="0" name=""/>
        <dsp:cNvSpPr/>
      </dsp:nvSpPr>
      <dsp:spPr>
        <a:xfrm>
          <a:off x="1484" y="1381754"/>
          <a:ext cx="777642" cy="7776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700" kern="1200" noProof="0" dirty="0" smtClean="0"/>
            <a:t>Результаты</a:t>
          </a:r>
          <a:endParaRPr lang="ru-RU" sz="700" kern="1200" noProof="0" dirty="0"/>
        </a:p>
      </dsp:txBody>
      <dsp:txXfrm>
        <a:off x="115367" y="1495637"/>
        <a:ext cx="549876" cy="549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DE702-3D40-4F67-9F6C-B56B17044938}">
      <dsp:nvSpPr>
        <dsp:cNvPr id="0" name=""/>
        <dsp:cNvSpPr/>
      </dsp:nvSpPr>
      <dsp:spPr>
        <a:xfrm>
          <a:off x="0" y="0"/>
          <a:ext cx="2194405" cy="3992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Дизайнер</a:t>
          </a:r>
          <a:endParaRPr lang="ru-RU" sz="1900" kern="1200" dirty="0"/>
        </a:p>
      </dsp:txBody>
      <dsp:txXfrm>
        <a:off x="0" y="1596832"/>
        <a:ext cx="2194405" cy="1596832"/>
      </dsp:txXfrm>
    </dsp:sp>
    <dsp:sp modelId="{436A68EB-D2BE-410D-8CA9-338499B3EDAA}">
      <dsp:nvSpPr>
        <dsp:cNvPr id="0" name=""/>
        <dsp:cNvSpPr/>
      </dsp:nvSpPr>
      <dsp:spPr>
        <a:xfrm>
          <a:off x="321128" y="138426"/>
          <a:ext cx="1329362" cy="1329362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726" t="958" r="726" b="-95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4703F-7967-4C8E-9D4B-3AC2F04FE25E}">
      <dsp:nvSpPr>
        <dsp:cNvPr id="0" name=""/>
        <dsp:cNvSpPr/>
      </dsp:nvSpPr>
      <dsp:spPr>
        <a:xfrm>
          <a:off x="2814572" y="0"/>
          <a:ext cx="2428571" cy="39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.JPG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.TIFF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.PNG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.GIF</a:t>
          </a:r>
          <a:endParaRPr lang="ru-RU" sz="1900" kern="1200" dirty="0"/>
        </a:p>
      </dsp:txBody>
      <dsp:txXfrm>
        <a:off x="2814572" y="1596832"/>
        <a:ext cx="2428571" cy="1596832"/>
      </dsp:txXfrm>
    </dsp:sp>
    <dsp:sp modelId="{110B27C9-1E75-4CB8-828F-6F92B14DC971}">
      <dsp:nvSpPr>
        <dsp:cNvPr id="0" name=""/>
        <dsp:cNvSpPr/>
      </dsp:nvSpPr>
      <dsp:spPr>
        <a:xfrm>
          <a:off x="3320275" y="138426"/>
          <a:ext cx="1329362" cy="1329362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597" t="-4787" r="-4830" b="-837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7903C-6F62-49EB-BC9D-88F2BCA42DC6}">
      <dsp:nvSpPr>
        <dsp:cNvPr id="0" name=""/>
        <dsp:cNvSpPr/>
      </dsp:nvSpPr>
      <dsp:spPr>
        <a:xfrm>
          <a:off x="5699086" y="0"/>
          <a:ext cx="2391786" cy="39920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C#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C++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VB </a:t>
          </a:r>
          <a:endParaRPr lang="ru-RU" sz="1900" kern="1200" dirty="0"/>
        </a:p>
      </dsp:txBody>
      <dsp:txXfrm>
        <a:off x="5699086" y="1596832"/>
        <a:ext cx="2391786" cy="1596832"/>
      </dsp:txXfrm>
    </dsp:sp>
    <dsp:sp modelId="{8CC52135-DEBD-48BC-871A-5B16C55CA09F}">
      <dsp:nvSpPr>
        <dsp:cNvPr id="0" name=""/>
        <dsp:cNvSpPr/>
      </dsp:nvSpPr>
      <dsp:spPr>
        <a:xfrm>
          <a:off x="6323475" y="138426"/>
          <a:ext cx="1329362" cy="132936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DF07B-2EE2-497E-B38A-FAC2A71CEBC4}">
      <dsp:nvSpPr>
        <dsp:cNvPr id="0" name=""/>
        <dsp:cNvSpPr/>
      </dsp:nvSpPr>
      <dsp:spPr>
        <a:xfrm>
          <a:off x="8759063" y="0"/>
          <a:ext cx="2543119" cy="39920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smtClean="0"/>
            <a:t>Разработчик</a:t>
          </a:r>
          <a:endParaRPr lang="ru-RU" sz="1900" kern="1200"/>
        </a:p>
      </dsp:txBody>
      <dsp:txXfrm>
        <a:off x="8759063" y="1596832"/>
        <a:ext cx="2543119" cy="1596832"/>
      </dsp:txXfrm>
    </dsp:sp>
    <dsp:sp modelId="{C9ED4700-E2A6-4F22-B7D9-405B61B443F4}">
      <dsp:nvSpPr>
        <dsp:cNvPr id="0" name=""/>
        <dsp:cNvSpPr/>
      </dsp:nvSpPr>
      <dsp:spPr>
        <a:xfrm>
          <a:off x="9550664" y="138426"/>
          <a:ext cx="1329362" cy="132936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15748-8A8D-45B6-AAA4-6D5D558E921F}">
      <dsp:nvSpPr>
        <dsp:cNvPr id="0" name=""/>
        <dsp:cNvSpPr/>
      </dsp:nvSpPr>
      <dsp:spPr>
        <a:xfrm>
          <a:off x="1115140" y="3193664"/>
          <a:ext cx="9117461" cy="598812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DE702-3D40-4F67-9F6C-B56B17044938}">
      <dsp:nvSpPr>
        <dsp:cNvPr id="0" name=""/>
        <dsp:cNvSpPr/>
      </dsp:nvSpPr>
      <dsp:spPr>
        <a:xfrm>
          <a:off x="269350" y="0"/>
          <a:ext cx="2447880" cy="3992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Дизайнер</a:t>
          </a:r>
          <a:endParaRPr lang="ru-RU" sz="2800" kern="1200" dirty="0"/>
        </a:p>
      </dsp:txBody>
      <dsp:txXfrm>
        <a:off x="269350" y="1596832"/>
        <a:ext cx="2447880" cy="1596832"/>
      </dsp:txXfrm>
    </dsp:sp>
    <dsp:sp modelId="{436A68EB-D2BE-410D-8CA9-338499B3EDAA}">
      <dsp:nvSpPr>
        <dsp:cNvPr id="0" name=""/>
        <dsp:cNvSpPr/>
      </dsp:nvSpPr>
      <dsp:spPr>
        <a:xfrm>
          <a:off x="806290" y="61642"/>
          <a:ext cx="1329362" cy="1329362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6726" t="958" r="726" b="-95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5DF07B-2EE2-497E-B38A-FAC2A71CEBC4}">
      <dsp:nvSpPr>
        <dsp:cNvPr id="0" name=""/>
        <dsp:cNvSpPr/>
      </dsp:nvSpPr>
      <dsp:spPr>
        <a:xfrm>
          <a:off x="6962323" y="0"/>
          <a:ext cx="2444871" cy="3992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smtClean="0"/>
            <a:t>Разработчик</a:t>
          </a:r>
          <a:endParaRPr lang="ru-RU" sz="2800" kern="1200"/>
        </a:p>
      </dsp:txBody>
      <dsp:txXfrm>
        <a:off x="6962323" y="1596832"/>
        <a:ext cx="2444871" cy="1596832"/>
      </dsp:txXfrm>
    </dsp:sp>
    <dsp:sp modelId="{C9ED4700-E2A6-4F22-B7D9-405B61B443F4}">
      <dsp:nvSpPr>
        <dsp:cNvPr id="0" name=""/>
        <dsp:cNvSpPr/>
      </dsp:nvSpPr>
      <dsp:spPr>
        <a:xfrm>
          <a:off x="7542423" y="61642"/>
          <a:ext cx="1329362" cy="132936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15748-8A8D-45B6-AAA4-6D5D558E921F}">
      <dsp:nvSpPr>
        <dsp:cNvPr id="0" name=""/>
        <dsp:cNvSpPr/>
      </dsp:nvSpPr>
      <dsp:spPr>
        <a:xfrm>
          <a:off x="1626874" y="3193664"/>
          <a:ext cx="6752572" cy="598812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8E2D8-B324-4996-AFD0-5CF35FE47DF0}">
      <dsp:nvSpPr>
        <dsp:cNvPr id="0" name=""/>
        <dsp:cNvSpPr/>
      </dsp:nvSpPr>
      <dsp:spPr>
        <a:xfrm>
          <a:off x="1605257" y="0"/>
          <a:ext cx="1725308" cy="17255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0FDC0-30DB-46F5-8476-AD6719C45044}">
      <dsp:nvSpPr>
        <dsp:cNvPr id="0" name=""/>
        <dsp:cNvSpPr/>
      </dsp:nvSpPr>
      <dsp:spPr>
        <a:xfrm>
          <a:off x="1986606" y="622983"/>
          <a:ext cx="958720" cy="47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Изучение</a:t>
          </a:r>
          <a:endParaRPr lang="ru-RU" sz="1300" kern="1200" dirty="0"/>
        </a:p>
      </dsp:txBody>
      <dsp:txXfrm>
        <a:off x="1986606" y="622983"/>
        <a:ext cx="958720" cy="479245"/>
      </dsp:txXfrm>
    </dsp:sp>
    <dsp:sp modelId="{12F65D53-FE06-4DCE-BF4D-4C62B3CB4A62}">
      <dsp:nvSpPr>
        <dsp:cNvPr id="0" name=""/>
        <dsp:cNvSpPr/>
      </dsp:nvSpPr>
      <dsp:spPr>
        <a:xfrm>
          <a:off x="1126058" y="991468"/>
          <a:ext cx="1725308" cy="17255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B3C9C-680B-462B-ADCB-773FBDEE1747}">
      <dsp:nvSpPr>
        <dsp:cNvPr id="0" name=""/>
        <dsp:cNvSpPr/>
      </dsp:nvSpPr>
      <dsp:spPr>
        <a:xfrm>
          <a:off x="1509352" y="1620186"/>
          <a:ext cx="958720" cy="47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Реализация</a:t>
          </a:r>
          <a:endParaRPr lang="ru-RU" sz="1300" kern="1200" dirty="0"/>
        </a:p>
      </dsp:txBody>
      <dsp:txXfrm>
        <a:off x="1509352" y="1620186"/>
        <a:ext cx="958720" cy="479245"/>
      </dsp:txXfrm>
    </dsp:sp>
    <dsp:sp modelId="{7B69261E-2FED-47F9-B339-A5DC9007F9CC}">
      <dsp:nvSpPr>
        <dsp:cNvPr id="0" name=""/>
        <dsp:cNvSpPr/>
      </dsp:nvSpPr>
      <dsp:spPr>
        <a:xfrm>
          <a:off x="1728053" y="2101582"/>
          <a:ext cx="1482306" cy="148290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C0D7C-93D6-461E-A933-1C4343B1E893}">
      <dsp:nvSpPr>
        <dsp:cNvPr id="0" name=""/>
        <dsp:cNvSpPr/>
      </dsp:nvSpPr>
      <dsp:spPr>
        <a:xfrm>
          <a:off x="1988874" y="2618824"/>
          <a:ext cx="958720" cy="479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Отчетность</a:t>
          </a:r>
        </a:p>
      </dsp:txBody>
      <dsp:txXfrm>
        <a:off x="1988874" y="2618824"/>
        <a:ext cx="958720" cy="479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E090-F4AF-48E7-ACEA-8AB366B0033C}" type="datetimeFigureOut">
              <a:rPr lang="ru-RU" smtClean="0"/>
              <a:t>10.12.2014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2F8C6-CADD-4EE5-9699-87A64BA25CA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704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E3775AAE-0936-40B9-ACF9-A981EEF95D23}" type="datetimeFigureOut">
              <a:rPr lang="ru-RU"/>
              <a:t>10.12.2014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B37B1F30-39B2-4CE2-8EF3-91F3179569A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разработали этот шаблон так, чтобы у каждого члена группы проекта был набор слайдов с собственной темой. Чтобы добавить новый слайд в набор, сделайте следующее. 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Укажите, куда вы хотите добавить слайд. Для этого в области эскизов выберите существующий слайд, нажмите кнопку «Создать слайд», а затем выберите макет. 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У нового слайда будет такая же тема, как и у ранее выбранного. 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>Будьте осторожны! Не раздражайте выступающих неожиданной сменой темы. Это может случиться, если выбрать вариант темы на вкладке макетов. В этом случае изменится оформление всех слайдов в презентации.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7" name="Образ слайда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ru-RU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ru-RU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33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ru-RU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8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ru-RU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ru-RU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913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Рисунок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ru-RU" sz="5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/>
            </a:lvl1pPr>
            <a:lvl2pPr marL="457200" indent="0" algn="ctr" latinLnBrk="0">
              <a:buNone/>
              <a:defRPr lang="ru-RU" sz="2000"/>
            </a:lvl2pPr>
            <a:lvl3pPr marL="914400" indent="0" algn="ctr" latinLnBrk="0">
              <a:buNone/>
              <a:defRPr lang="ru-RU" sz="1800"/>
            </a:lvl3pPr>
            <a:lvl4pPr marL="1371600" indent="0" algn="ctr" latinLnBrk="0">
              <a:buNone/>
              <a:defRPr lang="ru-RU" sz="1600"/>
            </a:lvl4pPr>
            <a:lvl5pPr marL="1828800" indent="0" algn="ctr" latinLnBrk="0">
              <a:buNone/>
              <a:defRPr lang="ru-RU" sz="1600"/>
            </a:lvl5pPr>
            <a:lvl6pPr marL="2286000" indent="0" algn="ctr" latinLnBrk="0">
              <a:buNone/>
              <a:defRPr lang="ru-RU" sz="1600"/>
            </a:lvl6pPr>
            <a:lvl7pPr marL="2743200" indent="0" algn="ctr" latinLnBrk="0">
              <a:buNone/>
              <a:defRPr lang="ru-RU" sz="1600"/>
            </a:lvl7pPr>
            <a:lvl8pPr marL="3200400" indent="0" algn="ctr" latinLnBrk="0">
              <a:buNone/>
              <a:defRPr lang="ru-RU" sz="1600"/>
            </a:lvl8pPr>
            <a:lvl9pPr marL="3657600" indent="0" algn="ctr" latinLnBrk="0">
              <a:buNone/>
              <a:defRPr lang="ru-RU"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ru-RU"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ru-RU" sz="16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ru-RU"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ru-RU" sz="16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Рисунок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ru-RU"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ru-RU" sz="16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ru-RU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ru-RU">
                <a:solidFill>
                  <a:schemeClr val="tx2"/>
                </a:solidFill>
              </a:defRPr>
            </a:lvl2pPr>
            <a:lvl3pPr latinLnBrk="0">
              <a:defRPr lang="ru-RU">
                <a:solidFill>
                  <a:schemeClr val="tx2"/>
                </a:solidFill>
              </a:defRPr>
            </a:lvl3pPr>
            <a:lvl4pPr latinLnBrk="0">
              <a:defRPr lang="ru-RU">
                <a:solidFill>
                  <a:schemeClr val="tx2"/>
                </a:solidFill>
              </a:defRPr>
            </a:lvl4pPr>
            <a:lvl5pPr latinLnBrk="0">
              <a:defRPr lang="ru-RU">
                <a:solidFill>
                  <a:schemeClr val="tx2"/>
                </a:solidFill>
              </a:defRPr>
            </a:lvl5pPr>
            <a:lvl6pPr latinLnBrk="0">
              <a:defRPr lang="ru-RU">
                <a:solidFill>
                  <a:schemeClr val="tx2"/>
                </a:solidFill>
              </a:defRPr>
            </a:lvl6pPr>
            <a:lvl7pPr latinLnBrk="0">
              <a:defRPr lang="ru-RU">
                <a:solidFill>
                  <a:schemeClr val="tx2"/>
                </a:solidFill>
              </a:defRPr>
            </a:lvl7pPr>
            <a:lvl8pPr latinLnBrk="0">
              <a:defRPr lang="ru-RU">
                <a:solidFill>
                  <a:schemeClr val="tx2"/>
                </a:solidFill>
              </a:defRPr>
            </a:lvl8pPr>
            <a:lvl9pPr latinLnBrk="0">
              <a:defRPr lang="ru-RU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z="720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ru-RU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ru-RU">
                <a:solidFill>
                  <a:schemeClr val="tx2"/>
                </a:solidFill>
              </a:defRPr>
            </a:lvl2pPr>
            <a:lvl3pPr latinLnBrk="0">
              <a:defRPr lang="ru-RU">
                <a:solidFill>
                  <a:schemeClr val="tx2"/>
                </a:solidFill>
              </a:defRPr>
            </a:lvl3pPr>
            <a:lvl4pPr latinLnBrk="0">
              <a:defRPr lang="ru-RU">
                <a:solidFill>
                  <a:schemeClr val="tx2"/>
                </a:solidFill>
              </a:defRPr>
            </a:lvl4pPr>
            <a:lvl5pPr latinLnBrk="0">
              <a:defRPr lang="ru-RU">
                <a:solidFill>
                  <a:schemeClr val="tx2"/>
                </a:solidFill>
              </a:defRPr>
            </a:lvl5pPr>
            <a:lvl6pPr latinLnBrk="0">
              <a:defRPr lang="ru-RU">
                <a:solidFill>
                  <a:schemeClr val="tx2"/>
                </a:solidFill>
              </a:defRPr>
            </a:lvl6pPr>
            <a:lvl7pPr latinLnBrk="0">
              <a:defRPr lang="ru-RU">
                <a:solidFill>
                  <a:schemeClr val="tx2"/>
                </a:solidFill>
              </a:defRPr>
            </a:lvl7pPr>
            <a:lvl8pPr latinLnBrk="0">
              <a:defRPr lang="ru-RU">
                <a:solidFill>
                  <a:schemeClr val="tx2"/>
                </a:solidFill>
              </a:defRPr>
            </a:lvl8pPr>
            <a:lvl9pPr latinLnBrk="0">
              <a:defRPr lang="ru-RU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ru-RU" sz="720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Рисунок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ямоугольник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ru-RU"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ru-RU" sz="16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Рисунок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10.12.2014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ru-RU" sz="1600"/>
            </a:lvl1pPr>
            <a:lvl2pPr marL="457200" indent="0" latinLnBrk="0">
              <a:buNone/>
              <a:defRPr lang="ru-RU" sz="1600"/>
            </a:lvl2pPr>
            <a:lvl3pPr marL="914400" indent="0" latinLnBrk="0">
              <a:buNone/>
              <a:defRPr lang="ru-RU" sz="1600"/>
            </a:lvl3pPr>
            <a:lvl4pPr marL="1371600" indent="0" latinLnBrk="0">
              <a:buNone/>
              <a:defRPr lang="ru-RU" sz="1600"/>
            </a:lvl4pPr>
            <a:lvl5pPr marL="1828800" indent="0" latinLnBrk="0">
              <a:buNone/>
              <a:defRPr lang="ru-RU" sz="1600"/>
            </a:lvl5pPr>
            <a:lvl6pPr marL="2286000" indent="0" latinLnBrk="0">
              <a:buNone/>
              <a:defRPr lang="ru-RU" sz="1600"/>
            </a:lvl6pPr>
            <a:lvl7pPr marL="2743200" indent="0" latinLnBrk="0">
              <a:buNone/>
              <a:defRPr lang="ru-RU" sz="1600"/>
            </a:lvl7pPr>
            <a:lvl8pPr marL="3200400" indent="0" latinLnBrk="0">
              <a:buNone/>
              <a:defRPr lang="ru-RU" sz="1600"/>
            </a:lvl8pPr>
            <a:lvl9pPr marL="3657600" indent="0" latinLnBrk="0">
              <a:buNone/>
              <a:defRPr lang="ru-RU" sz="16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ru-RU" sz="1600"/>
            </a:lvl1pPr>
            <a:lvl2pPr marL="457200" indent="0" latinLnBrk="0">
              <a:buNone/>
              <a:defRPr lang="ru-RU" sz="1600"/>
            </a:lvl2pPr>
            <a:lvl3pPr marL="914400" indent="0" latinLnBrk="0">
              <a:buNone/>
              <a:defRPr lang="ru-RU" sz="1600"/>
            </a:lvl3pPr>
            <a:lvl4pPr marL="1371600" indent="0" latinLnBrk="0">
              <a:buNone/>
              <a:defRPr lang="ru-RU" sz="1600"/>
            </a:lvl4pPr>
            <a:lvl5pPr marL="1828800" indent="0" latinLnBrk="0">
              <a:buNone/>
              <a:defRPr lang="ru-RU" sz="1600"/>
            </a:lvl5pPr>
            <a:lvl6pPr marL="2286000" indent="0" latinLnBrk="0">
              <a:buNone/>
              <a:defRPr lang="ru-RU" sz="1600"/>
            </a:lvl6pPr>
            <a:lvl7pPr marL="2743200" indent="0" latinLnBrk="0">
              <a:buNone/>
              <a:defRPr lang="ru-RU" sz="1600"/>
            </a:lvl7pPr>
            <a:lvl8pPr marL="3200400" indent="0" latinLnBrk="0">
              <a:buNone/>
              <a:defRPr lang="ru-RU" sz="1600"/>
            </a:lvl8pPr>
            <a:lvl9pPr marL="3657600" indent="0" latinLnBrk="0">
              <a:buNone/>
              <a:defRPr lang="ru-RU" sz="16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ru-RU" sz="1600"/>
            </a:lvl1pPr>
            <a:lvl2pPr marL="457200" indent="0" latinLnBrk="0">
              <a:buNone/>
              <a:defRPr lang="ru-RU" sz="1600"/>
            </a:lvl2pPr>
            <a:lvl3pPr marL="914400" indent="0" latinLnBrk="0">
              <a:buNone/>
              <a:defRPr lang="ru-RU" sz="1600"/>
            </a:lvl3pPr>
            <a:lvl4pPr marL="1371600" indent="0" latinLnBrk="0">
              <a:buNone/>
              <a:defRPr lang="ru-RU" sz="1600"/>
            </a:lvl4pPr>
            <a:lvl5pPr marL="1828800" indent="0" latinLnBrk="0">
              <a:buNone/>
              <a:defRPr lang="ru-RU" sz="1600"/>
            </a:lvl5pPr>
            <a:lvl6pPr marL="2286000" indent="0" latinLnBrk="0">
              <a:buNone/>
              <a:defRPr lang="ru-RU" sz="1600"/>
            </a:lvl6pPr>
            <a:lvl7pPr marL="2743200" indent="0" latinLnBrk="0">
              <a:buNone/>
              <a:defRPr lang="ru-RU" sz="1600"/>
            </a:lvl7pPr>
            <a:lvl8pPr marL="3200400" indent="0" latinLnBrk="0">
              <a:buNone/>
              <a:defRPr lang="ru-RU" sz="1600"/>
            </a:lvl8pPr>
            <a:lvl9pPr marL="3657600" indent="0" latinLnBrk="0">
              <a:buNone/>
              <a:defRPr lang="ru-RU" sz="16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10.12.2014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Рисунок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ru-RU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ru-RU"/>
            </a:lvl1pPr>
          </a:lstStyle>
          <a:p>
            <a:fld id="{6D22F896-40B5-4ADD-8801-0D06FADFA095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Рисунок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 latinLnBrk="0">
              <a:defRPr lang="ru-RU" sz="5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/>
            </a:lvl1pPr>
            <a:lvl2pPr marL="457200" indent="0" algn="ctr" latinLnBrk="0">
              <a:buNone/>
              <a:defRPr lang="ru-RU" sz="2000"/>
            </a:lvl2pPr>
            <a:lvl3pPr marL="914400" indent="0" algn="ctr" latinLnBrk="0">
              <a:buNone/>
              <a:defRPr lang="ru-RU" sz="1800"/>
            </a:lvl3pPr>
            <a:lvl4pPr marL="1371600" indent="0" algn="ctr" latinLnBrk="0">
              <a:buNone/>
              <a:defRPr lang="ru-RU" sz="1600"/>
            </a:lvl4pPr>
            <a:lvl5pPr marL="1828800" indent="0" algn="ctr" latinLnBrk="0">
              <a:buNone/>
              <a:defRPr lang="ru-RU" sz="1600"/>
            </a:lvl5pPr>
            <a:lvl6pPr marL="2286000" indent="0" algn="ctr" latinLnBrk="0">
              <a:buNone/>
              <a:defRPr lang="ru-RU" sz="1600"/>
            </a:lvl6pPr>
            <a:lvl7pPr marL="2743200" indent="0" algn="ctr" latinLnBrk="0">
              <a:buNone/>
              <a:defRPr lang="ru-RU" sz="1600"/>
            </a:lvl7pPr>
            <a:lvl8pPr marL="3200400" indent="0" algn="ctr" latinLnBrk="0">
              <a:buNone/>
              <a:defRPr lang="ru-RU" sz="1600"/>
            </a:lvl8pPr>
            <a:lvl9pPr marL="3657600" indent="0" algn="ctr" latinLnBrk="0">
              <a:buNone/>
              <a:defRPr lang="ru-RU"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ru-RU" sz="2400"/>
            </a:lvl1pPr>
            <a:lvl2pPr latinLnBrk="0">
              <a:defRPr lang="ru-RU" sz="2000"/>
            </a:lvl2pPr>
            <a:lvl3pPr latinLnBrk="0">
              <a:defRPr lang="ru-RU" sz="1800"/>
            </a:lvl3pPr>
            <a:lvl4pPr latinLnBrk="0">
              <a:defRPr lang="ru-RU" sz="1600"/>
            </a:lvl4pPr>
            <a:lvl5pPr latinLnBrk="0">
              <a:defRPr lang="ru-RU"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Рисунок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ru-RU" sz="3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Рисунок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10.12.2014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Рисунок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10.12.2014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10.12.2014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ru-RU" sz="3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ru-RU" sz="16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ru-RU" sz="3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ru-RU" sz="16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ru-RU"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 latinLnBrk="0">
              <a:buNone/>
              <a:defRPr lang="ru-RU" sz="16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Рисунок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 latinLnBrk="0">
              <a:defRPr lang="ru-RU"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ru-RU" sz="16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Рисунок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Прямоугольник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 latinLnBrk="0">
              <a:defRPr lang="ru-RU"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ru-RU" sz="16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ru-RU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ru-RU">
                <a:solidFill>
                  <a:schemeClr val="tx2"/>
                </a:solidFill>
              </a:defRPr>
            </a:lvl2pPr>
            <a:lvl3pPr latinLnBrk="0">
              <a:defRPr lang="ru-RU">
                <a:solidFill>
                  <a:schemeClr val="tx2"/>
                </a:solidFill>
              </a:defRPr>
            </a:lvl3pPr>
            <a:lvl4pPr latinLnBrk="0">
              <a:defRPr lang="ru-RU">
                <a:solidFill>
                  <a:schemeClr val="tx2"/>
                </a:solidFill>
              </a:defRPr>
            </a:lvl4pPr>
            <a:lvl5pPr latinLnBrk="0">
              <a:defRPr lang="ru-RU">
                <a:solidFill>
                  <a:schemeClr val="tx2"/>
                </a:solidFill>
              </a:defRPr>
            </a:lvl5pPr>
            <a:lvl6pPr latinLnBrk="0">
              <a:defRPr lang="ru-RU">
                <a:solidFill>
                  <a:schemeClr val="tx2"/>
                </a:solidFill>
              </a:defRPr>
            </a:lvl6pPr>
            <a:lvl7pPr latinLnBrk="0">
              <a:defRPr lang="ru-RU">
                <a:solidFill>
                  <a:schemeClr val="tx2"/>
                </a:solidFill>
              </a:defRPr>
            </a:lvl7pPr>
            <a:lvl8pPr latinLnBrk="0">
              <a:defRPr lang="ru-RU">
                <a:solidFill>
                  <a:schemeClr val="tx2"/>
                </a:solidFill>
              </a:defRPr>
            </a:lvl8pPr>
            <a:lvl9pPr latinLnBrk="0">
              <a:defRPr lang="ru-RU">
                <a:solidFill>
                  <a:schemeClr val="tx2"/>
                </a:solidFill>
              </a:defRPr>
            </a:lvl9pPr>
          </a:lstStyle>
          <a:p>
            <a:pPr lvl="0"/>
            <a:r>
              <a:rPr lang="ru-RU" sz="720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ru-RU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ru-RU">
                <a:solidFill>
                  <a:schemeClr val="tx2"/>
                </a:solidFill>
              </a:defRPr>
            </a:lvl2pPr>
            <a:lvl3pPr latinLnBrk="0">
              <a:defRPr lang="ru-RU">
                <a:solidFill>
                  <a:schemeClr val="tx2"/>
                </a:solidFill>
              </a:defRPr>
            </a:lvl3pPr>
            <a:lvl4pPr latinLnBrk="0">
              <a:defRPr lang="ru-RU">
                <a:solidFill>
                  <a:schemeClr val="tx2"/>
                </a:solidFill>
              </a:defRPr>
            </a:lvl4pPr>
            <a:lvl5pPr latinLnBrk="0">
              <a:defRPr lang="ru-RU">
                <a:solidFill>
                  <a:schemeClr val="tx2"/>
                </a:solidFill>
              </a:defRPr>
            </a:lvl5pPr>
            <a:lvl6pPr latinLnBrk="0">
              <a:defRPr lang="ru-RU">
                <a:solidFill>
                  <a:schemeClr val="tx2"/>
                </a:solidFill>
              </a:defRPr>
            </a:lvl6pPr>
            <a:lvl7pPr latinLnBrk="0">
              <a:defRPr lang="ru-RU">
                <a:solidFill>
                  <a:schemeClr val="tx2"/>
                </a:solidFill>
              </a:defRPr>
            </a:lvl7pPr>
            <a:lvl8pPr latinLnBrk="0">
              <a:defRPr lang="ru-RU">
                <a:solidFill>
                  <a:schemeClr val="tx2"/>
                </a:solidFill>
              </a:defRPr>
            </a:lvl8pPr>
            <a:lvl9pPr latinLnBrk="0">
              <a:defRPr lang="ru-RU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ru-RU" sz="7200">
                <a:solidFill>
                  <a:schemeClr val="tx1"/>
                </a:solidFill>
                <a:effectLst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Рисунок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ru-RU" sz="3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Рисунок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Прямоугольник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 latinLnBrk="0">
              <a:defRPr lang="ru-RU"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 latinLnBrk="0">
              <a:buNone/>
              <a:defRPr lang="ru-RU" sz="16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Рисунок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Прямоугольник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t>10.12.2014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Рисунок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Прямоугольник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ru-RU" sz="1600"/>
            </a:lvl1pPr>
            <a:lvl2pPr marL="457200" indent="0" latinLnBrk="0">
              <a:buNone/>
              <a:defRPr lang="ru-RU" sz="1600"/>
            </a:lvl2pPr>
            <a:lvl3pPr marL="914400" indent="0" latinLnBrk="0">
              <a:buNone/>
              <a:defRPr lang="ru-RU" sz="1600"/>
            </a:lvl3pPr>
            <a:lvl4pPr marL="1371600" indent="0" latinLnBrk="0">
              <a:buNone/>
              <a:defRPr lang="ru-RU" sz="1600"/>
            </a:lvl4pPr>
            <a:lvl5pPr marL="1828800" indent="0" latinLnBrk="0">
              <a:buNone/>
              <a:defRPr lang="ru-RU" sz="1600"/>
            </a:lvl5pPr>
            <a:lvl6pPr marL="2286000" indent="0" latinLnBrk="0">
              <a:buNone/>
              <a:defRPr lang="ru-RU" sz="1600"/>
            </a:lvl6pPr>
            <a:lvl7pPr marL="2743200" indent="0" latinLnBrk="0">
              <a:buNone/>
              <a:defRPr lang="ru-RU" sz="1600"/>
            </a:lvl7pPr>
            <a:lvl8pPr marL="3200400" indent="0" latinLnBrk="0">
              <a:buNone/>
              <a:defRPr lang="ru-RU" sz="1600"/>
            </a:lvl8pPr>
            <a:lvl9pPr marL="3657600" indent="0" latinLnBrk="0">
              <a:buNone/>
              <a:defRPr lang="ru-RU" sz="16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ru-RU" sz="1600"/>
            </a:lvl1pPr>
            <a:lvl2pPr marL="457200" indent="0" latinLnBrk="0">
              <a:buNone/>
              <a:defRPr lang="ru-RU" sz="1600"/>
            </a:lvl2pPr>
            <a:lvl3pPr marL="914400" indent="0" latinLnBrk="0">
              <a:buNone/>
              <a:defRPr lang="ru-RU" sz="1600"/>
            </a:lvl3pPr>
            <a:lvl4pPr marL="1371600" indent="0" latinLnBrk="0">
              <a:buNone/>
              <a:defRPr lang="ru-RU" sz="1600"/>
            </a:lvl4pPr>
            <a:lvl5pPr marL="1828800" indent="0" latinLnBrk="0">
              <a:buNone/>
              <a:defRPr lang="ru-RU" sz="1600"/>
            </a:lvl5pPr>
            <a:lvl6pPr marL="2286000" indent="0" latinLnBrk="0">
              <a:buNone/>
              <a:defRPr lang="ru-RU" sz="1600"/>
            </a:lvl6pPr>
            <a:lvl7pPr marL="2743200" indent="0" latinLnBrk="0">
              <a:buNone/>
              <a:defRPr lang="ru-RU" sz="1600"/>
            </a:lvl7pPr>
            <a:lvl8pPr marL="3200400" indent="0" latinLnBrk="0">
              <a:buNone/>
              <a:defRPr lang="ru-RU" sz="1600"/>
            </a:lvl8pPr>
            <a:lvl9pPr marL="3657600" indent="0" latinLnBrk="0">
              <a:buNone/>
              <a:defRPr lang="ru-RU" sz="16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ru-RU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ru-RU" sz="1600"/>
            </a:lvl1pPr>
            <a:lvl2pPr marL="457200" indent="0" latinLnBrk="0">
              <a:buNone/>
              <a:defRPr lang="ru-RU" sz="1600"/>
            </a:lvl2pPr>
            <a:lvl3pPr marL="914400" indent="0" latinLnBrk="0">
              <a:buNone/>
              <a:defRPr lang="ru-RU" sz="1600"/>
            </a:lvl3pPr>
            <a:lvl4pPr marL="1371600" indent="0" latinLnBrk="0">
              <a:buNone/>
              <a:defRPr lang="ru-RU" sz="1600"/>
            </a:lvl4pPr>
            <a:lvl5pPr marL="1828800" indent="0" latinLnBrk="0">
              <a:buNone/>
              <a:defRPr lang="ru-RU" sz="1600"/>
            </a:lvl5pPr>
            <a:lvl6pPr marL="2286000" indent="0" latinLnBrk="0">
              <a:buNone/>
              <a:defRPr lang="ru-RU" sz="1600"/>
            </a:lvl6pPr>
            <a:lvl7pPr marL="2743200" indent="0" latinLnBrk="0">
              <a:buNone/>
              <a:defRPr lang="ru-RU" sz="1600"/>
            </a:lvl7pPr>
            <a:lvl8pPr marL="3200400" indent="0" latinLnBrk="0">
              <a:buNone/>
              <a:defRPr lang="ru-RU" sz="1600"/>
            </a:lvl8pPr>
            <a:lvl9pPr marL="3657600" indent="0" latinLnBrk="0">
              <a:buNone/>
              <a:defRPr lang="ru-RU" sz="16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ru-RU" sz="14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t>10.12.2014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Рисунок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ru-RU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 latinLnBrk="0">
              <a:defRPr lang="ru-RU"/>
            </a:lvl1pPr>
          </a:lstStyle>
          <a:p>
            <a:fld id="{6D22F896-40B5-4ADD-8801-0D06FADFA095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Рисунок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ru-RU" sz="2400" b="1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t>10.12.2014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Рисунок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t>10.12.2014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t>10.12.2014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ru-RU" sz="3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 latinLnBrk="0">
              <a:buNone/>
              <a:defRPr lang="ru-RU" sz="16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Рисунок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ru-RU" sz="3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ru-RU" sz="32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ru-RU" sz="1600"/>
            </a:lvl1pPr>
            <a:lvl2pPr marL="457200" indent="0" latinLnBrk="0">
              <a:buNone/>
              <a:defRPr lang="ru-RU" sz="1400"/>
            </a:lvl2pPr>
            <a:lvl3pPr marL="914400" indent="0" latinLnBrk="0">
              <a:buNone/>
              <a:defRPr lang="ru-RU" sz="1200"/>
            </a:lvl3pPr>
            <a:lvl4pPr marL="1371600" indent="0" latinLnBrk="0">
              <a:buNone/>
              <a:defRPr lang="ru-RU" sz="1000"/>
            </a:lvl4pPr>
            <a:lvl5pPr marL="1828800" indent="0" latinLnBrk="0">
              <a:buNone/>
              <a:defRPr lang="ru-RU" sz="1000"/>
            </a:lvl5pPr>
            <a:lvl6pPr marL="2286000" indent="0" latinLnBrk="0">
              <a:buNone/>
              <a:defRPr lang="ru-RU" sz="1000"/>
            </a:lvl6pPr>
            <a:lvl7pPr marL="2743200" indent="0" latinLnBrk="0">
              <a:buNone/>
              <a:defRPr lang="ru-RU" sz="1000"/>
            </a:lvl7pPr>
            <a:lvl8pPr marL="3200400" indent="0" latinLnBrk="0">
              <a:buNone/>
              <a:defRPr lang="ru-RU" sz="1000"/>
            </a:lvl8pPr>
            <a:lvl9pPr marL="3657600" indent="0" latinLnBrk="0">
              <a:buNone/>
              <a:defRPr lang="ru-RU"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t>10.12.2014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t>10.12.2014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Учет поступления молока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47866" y="5740313"/>
            <a:ext cx="8144134" cy="1117687"/>
          </a:xfrm>
        </p:spPr>
        <p:txBody>
          <a:bodyPr>
            <a:normAutofit/>
          </a:bodyPr>
          <a:lstStyle/>
          <a:p>
            <a:r>
              <a:rPr lang="ru-RU" dirty="0" smtClean="0"/>
              <a:t>Разработал</a:t>
            </a:r>
            <a:r>
              <a:rPr lang="en-US" dirty="0" smtClean="0"/>
              <a:t>: </a:t>
            </a:r>
            <a:r>
              <a:rPr lang="ru-RU" dirty="0" smtClean="0"/>
              <a:t>Деденко Е.С.</a:t>
            </a:r>
            <a:br>
              <a:rPr lang="ru-RU" dirty="0" smtClean="0"/>
            </a:br>
            <a:r>
              <a:rPr lang="ru-RU" dirty="0" smtClean="0"/>
              <a:t>Руководитель: Куницов О.В.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280" y="2620591"/>
            <a:ext cx="2102499" cy="16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результате прохождения практики: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553849"/>
            <a:ext cx="9613861" cy="3599316"/>
          </a:xfrm>
        </p:spPr>
        <p:txBody>
          <a:bodyPr>
            <a:normAutofit/>
          </a:bodyPr>
          <a:lstStyle/>
          <a:p>
            <a:r>
              <a:rPr lang="ru-RU" dirty="0" smtClean="0"/>
              <a:t>Был изучен принцип работы холодильного цеха</a:t>
            </a:r>
          </a:p>
          <a:p>
            <a:r>
              <a:rPr lang="ru-RU" dirty="0" smtClean="0"/>
              <a:t>Был наглядно рассмотрен принцип работы отдела АСУП и  всего предприятия в целом</a:t>
            </a:r>
          </a:p>
          <a:p>
            <a:r>
              <a:rPr lang="ru-RU" dirty="0" smtClean="0"/>
              <a:t>Реализован программный продукт для автоматизации учёта приема молока</a:t>
            </a:r>
          </a:p>
          <a:p>
            <a:r>
              <a:rPr lang="ru-RU" dirty="0" smtClean="0"/>
              <a:t>Оформлен дневник-отчет</a:t>
            </a:r>
          </a:p>
          <a:p>
            <a:r>
              <a:rPr lang="ru-RU" dirty="0" smtClean="0"/>
              <a:t>Получены практические умения работать в коллективе</a:t>
            </a:r>
          </a:p>
          <a:p>
            <a:r>
              <a:rPr lang="ru-RU" dirty="0" smtClean="0"/>
              <a:t>Получен большой опыт в общении с людьми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2850312846"/>
              </p:ext>
            </p:extLst>
          </p:nvPr>
        </p:nvGraphicFramePr>
        <p:xfrm>
          <a:off x="8648054" y="2972304"/>
          <a:ext cx="4456624" cy="3584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488" y="2944679"/>
            <a:ext cx="8622978" cy="1596326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b="1" dirty="0" smtClean="0"/>
              <a:t>Спасибо за внимание!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524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4448"/>
              </p:ext>
            </p:extLst>
          </p:nvPr>
        </p:nvGraphicFramePr>
        <p:xfrm>
          <a:off x="8925059" y="3155324"/>
          <a:ext cx="3138151" cy="354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практики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0320" y="2285358"/>
            <a:ext cx="9613861" cy="3599316"/>
          </a:xfrm>
        </p:spPr>
        <p:txBody>
          <a:bodyPr/>
          <a:lstStyle/>
          <a:p>
            <a:r>
              <a:rPr lang="ru-RU" dirty="0" smtClean="0"/>
              <a:t>Изучить принцип работы холодильного цеха</a:t>
            </a:r>
            <a:endParaRPr lang="ru-RU" dirty="0"/>
          </a:p>
          <a:p>
            <a:r>
              <a:rPr lang="ru-RU" dirty="0" smtClean="0"/>
              <a:t>Получить новые знания и практические умения</a:t>
            </a:r>
          </a:p>
          <a:p>
            <a:r>
              <a:rPr lang="ru-RU" dirty="0" smtClean="0"/>
              <a:t>Научиться работать в коллективе</a:t>
            </a:r>
          </a:p>
          <a:p>
            <a:r>
              <a:rPr lang="ru-RU" dirty="0"/>
              <a:t>Разработать автоматизированную систему для учета приема </a:t>
            </a:r>
            <a:r>
              <a:rPr lang="ru-RU" dirty="0" smtClean="0"/>
              <a:t>молока</a:t>
            </a:r>
          </a:p>
          <a:p>
            <a:r>
              <a:rPr lang="ru-RU" dirty="0" smtClean="0"/>
              <a:t>Подвести результаты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Рогачёвский</a:t>
            </a:r>
            <a:r>
              <a:rPr lang="ru-RU" dirty="0" smtClean="0"/>
              <a:t> МКК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6" y="2928209"/>
            <a:ext cx="5110005" cy="3401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Прямоугольник 11"/>
          <p:cNvSpPr/>
          <p:nvPr/>
        </p:nvSpPr>
        <p:spPr>
          <a:xfrm>
            <a:off x="680319" y="2233239"/>
            <a:ext cx="11168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</a:rPr>
              <a:t>ОАО "Рогачевский МКК"</a:t>
            </a:r>
            <a:r>
              <a:rPr lang="ru-RU" dirty="0">
                <a:latin typeface="Arial" panose="020B0604020202020204" pitchFamily="34" charset="0"/>
              </a:rPr>
              <a:t> является крупнейшим предприятием по производству молочных консервов на территории </a:t>
            </a:r>
            <a:r>
              <a:rPr lang="ru-RU" dirty="0" smtClean="0">
                <a:latin typeface="Arial" panose="020B0604020202020204" pitchFamily="34" charset="0"/>
              </a:rPr>
              <a:t>СН</a:t>
            </a:r>
            <a:r>
              <a:rPr lang="ru-RU" dirty="0">
                <a:latin typeface="Arial" panose="020B0604020202020204" pitchFamily="34" charset="0"/>
              </a:rPr>
              <a:t>Г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07076" y="36982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</a:rPr>
              <a:t>Основной вид деятельности — производство молочных консервов.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07076" y="444444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Основан в 1936 году как молочно-консервный завод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07076" y="500512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</a:rPr>
              <a:t>Филиалы: </a:t>
            </a:r>
            <a:r>
              <a:rPr lang="ru-RU" dirty="0" err="1">
                <a:latin typeface="Arial" panose="020B0604020202020204" pitchFamily="34" charset="0"/>
              </a:rPr>
              <a:t>Жлобинский</a:t>
            </a:r>
            <a:r>
              <a:rPr lang="ru-RU" dirty="0">
                <a:latin typeface="Arial" panose="020B0604020202020204" pitchFamily="34" charset="0"/>
              </a:rPr>
              <a:t> молочный завод.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07076" y="56128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</a:rPr>
              <a:t>В 2012 году лидер в области менеджмента и качества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программирования </a:t>
            </a:r>
            <a:r>
              <a:rPr lang="en-US" dirty="0"/>
              <a:t>C#</a:t>
            </a:r>
            <a:r>
              <a:rPr lang="ru-RU" dirty="0"/>
              <a:t> и </a:t>
            </a:r>
            <a:r>
              <a:rPr lang="en-US" dirty="0"/>
              <a:t>WPF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648235" y="2448733"/>
            <a:ext cx="7003997" cy="4029559"/>
            <a:chOff x="2648235" y="2448733"/>
            <a:chExt cx="7003997" cy="4029559"/>
          </a:xfrm>
        </p:grpSpPr>
        <p:pic>
          <p:nvPicPr>
            <p:cNvPr id="1026" name="Picture 2" descr="http://www.wintellect.com/devcenter/wp-content/uploads/2014/10/visual-studio-2013-logo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8235" y="2448733"/>
              <a:ext cx="7003997" cy="402955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Прямоугольник 4"/>
            <p:cNvSpPr/>
            <p:nvPr/>
          </p:nvSpPr>
          <p:spPr>
            <a:xfrm>
              <a:off x="8105614" y="5269424"/>
              <a:ext cx="1121656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C#</a:t>
              </a:r>
              <a:endPara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8488" y="2944679"/>
            <a:ext cx="8622978" cy="1596326"/>
          </a:xfrm>
        </p:spPr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4000" b="1" dirty="0" smtClean="0"/>
              <a:t>Windows Presentation Foundation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653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 разработки в </a:t>
            </a:r>
            <a:r>
              <a:rPr lang="en-US" dirty="0" err="1" smtClean="0"/>
              <a:t>WindowsForms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446468" y="2464231"/>
            <a:ext cx="11347742" cy="3992080"/>
            <a:chOff x="446468" y="2417234"/>
            <a:chExt cx="11347742" cy="4039077"/>
          </a:xfrm>
        </p:grpSpPr>
        <p:graphicFrame>
          <p:nvGraphicFramePr>
            <p:cNvPr id="8" name="Схема 7"/>
            <p:cNvGraphicFramePr/>
            <p:nvPr>
              <p:extLst>
                <p:ext uri="{D42A27DB-BD31-4B8C-83A1-F6EECF244321}">
                  <p14:modId xmlns:p14="http://schemas.microsoft.com/office/powerpoint/2010/main" val="2147758243"/>
                </p:ext>
              </p:extLst>
            </p:nvPr>
          </p:nvGraphicFramePr>
          <p:xfrm>
            <a:off x="446468" y="2417234"/>
            <a:ext cx="11347742" cy="403907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3" name="Группа 12"/>
            <p:cNvGrpSpPr/>
            <p:nvPr/>
          </p:nvGrpSpPr>
          <p:grpSpPr>
            <a:xfrm>
              <a:off x="2642787" y="3902297"/>
              <a:ext cx="6551016" cy="2236770"/>
              <a:chOff x="2642787" y="3902297"/>
              <a:chExt cx="6551016" cy="223677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228822" y="5769735"/>
                <a:ext cx="1983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>
                    <a:solidFill>
                      <a:srgbClr val="FF9933"/>
                    </a:solidFill>
                  </a:rPr>
                  <a:t>Готовый продукт</a:t>
                </a:r>
                <a:endParaRPr lang="ru-RU" dirty="0">
                  <a:solidFill>
                    <a:srgbClr val="FF9933"/>
                  </a:solidFill>
                </a:endParaRPr>
              </a:p>
            </p:txBody>
          </p:sp>
          <p:sp>
            <p:nvSpPr>
              <p:cNvPr id="10" name="Стрелка вправо 9"/>
              <p:cNvSpPr/>
              <p:nvPr/>
            </p:nvSpPr>
            <p:spPr>
              <a:xfrm>
                <a:off x="2642787" y="3902298"/>
                <a:ext cx="859830" cy="99167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Стрелка вправо 10"/>
              <p:cNvSpPr/>
              <p:nvPr/>
            </p:nvSpPr>
            <p:spPr>
              <a:xfrm flipH="1">
                <a:off x="8209773" y="3902299"/>
                <a:ext cx="984030" cy="99167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Двойная стрелка влево/вправо 11"/>
              <p:cNvSpPr/>
              <p:nvPr/>
            </p:nvSpPr>
            <p:spPr>
              <a:xfrm>
                <a:off x="5115222" y="3902297"/>
                <a:ext cx="1626541" cy="99167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разработки в </a:t>
            </a:r>
            <a:r>
              <a:rPr lang="en-US" dirty="0" smtClean="0"/>
              <a:t>WPF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1317983" y="2441539"/>
            <a:ext cx="10006321" cy="3992080"/>
            <a:chOff x="1317983" y="2441539"/>
            <a:chExt cx="10006321" cy="3992080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1317983" y="2441539"/>
              <a:ext cx="10006321" cy="3992080"/>
              <a:chOff x="1859797" y="2417234"/>
              <a:chExt cx="8167606" cy="4039077"/>
            </a:xfrm>
          </p:grpSpPr>
          <p:graphicFrame>
            <p:nvGraphicFramePr>
              <p:cNvPr id="5" name="Схема 4"/>
              <p:cNvGraphicFramePr/>
              <p:nvPr>
                <p:extLst>
                  <p:ext uri="{D42A27DB-BD31-4B8C-83A1-F6EECF244321}">
                    <p14:modId xmlns:p14="http://schemas.microsoft.com/office/powerpoint/2010/main" val="3766824384"/>
                  </p:ext>
                </p:extLst>
              </p:nvPr>
            </p:nvGraphicFramePr>
            <p:xfrm>
              <a:off x="1859797" y="2417234"/>
              <a:ext cx="8167606" cy="40390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pSp>
            <p:nvGrpSpPr>
              <p:cNvPr id="6" name="Группа 5"/>
              <p:cNvGrpSpPr/>
              <p:nvPr/>
            </p:nvGrpSpPr>
            <p:grpSpPr>
              <a:xfrm>
                <a:off x="4149009" y="3807488"/>
                <a:ext cx="3327058" cy="2331579"/>
                <a:chOff x="4149009" y="3807488"/>
                <a:chExt cx="3327058" cy="2331579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5228822" y="5769735"/>
                  <a:ext cx="19832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dirty="0" smtClean="0">
                      <a:solidFill>
                        <a:srgbClr val="FF9933"/>
                      </a:solidFill>
                    </a:rPr>
                    <a:t>Готовый продукт</a:t>
                  </a:r>
                  <a:endParaRPr lang="ru-RU" dirty="0">
                    <a:solidFill>
                      <a:srgbClr val="FF9933"/>
                    </a:solidFill>
                  </a:endParaRPr>
                </a:p>
              </p:txBody>
            </p:sp>
            <p:sp>
              <p:nvSpPr>
                <p:cNvPr id="8" name="Стрелка вправо 7"/>
                <p:cNvSpPr/>
                <p:nvPr/>
              </p:nvSpPr>
              <p:spPr>
                <a:xfrm>
                  <a:off x="4149009" y="3824608"/>
                  <a:ext cx="784329" cy="99167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" name="Стрелка вправо 8"/>
                <p:cNvSpPr/>
                <p:nvPr/>
              </p:nvSpPr>
              <p:spPr>
                <a:xfrm flipH="1">
                  <a:off x="6653790" y="3807488"/>
                  <a:ext cx="822277" cy="99167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sp>
          <p:nvSpPr>
            <p:cNvPr id="14" name="Овал 13"/>
            <p:cNvSpPr/>
            <p:nvPr/>
          </p:nvSpPr>
          <p:spPr>
            <a:xfrm>
              <a:off x="5253927" y="3422280"/>
              <a:ext cx="1766807" cy="17668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XAML</a:t>
              </a:r>
              <a:endParaRPr lang="ru-RU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459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Главное окно программного продукта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53" y="2116199"/>
            <a:ext cx="7543881" cy="44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8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общей трудоёмкости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829214"/>
              </p:ext>
            </p:extLst>
          </p:nvPr>
        </p:nvGraphicFramePr>
        <p:xfrm>
          <a:off x="4686300" y="2336800"/>
          <a:ext cx="6410486" cy="4203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-887038" y="3137816"/>
            <a:ext cx="708636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Общая </a:t>
            </a:r>
          </a:p>
          <a:p>
            <a:pPr algn="ctr"/>
            <a:r>
              <a:rPr lang="ru-RU" sz="4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трудоемкость:</a:t>
            </a:r>
          </a:p>
          <a:p>
            <a:pPr algn="ctr"/>
            <a:r>
              <a:rPr lang="ru-RU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39 </a:t>
            </a:r>
            <a:r>
              <a:rPr lang="ru-RU" sz="4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чел.-</a:t>
            </a:r>
            <a:r>
              <a:rPr lang="ru-RU" sz="44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дн</a:t>
            </a:r>
            <a:r>
              <a:rPr lang="ru-RU" sz="4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</a:t>
            </a:r>
            <a:endParaRPr lang="ru-RU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310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  <p:bldP spid="4" grpId="0"/>
    </p:bldLst>
  </p:timing>
</p:sld>
</file>

<file path=ppt/theme/theme1.xml><?xml version="1.0" encoding="utf-8"?>
<a:theme xmlns:a="http://schemas.openxmlformats.org/drawingml/2006/main" name="1_Берлин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3_Берлин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EF69EF-478E-4A34-9077-AD5B790C84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42A2DC-E608-45A4-8DCA-71E71A9E667F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B490D93-7B1B-411A-837B-D91624B8B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0</TotalTime>
  <Words>217</Words>
  <Application>Microsoft Office PowerPoint</Application>
  <PresentationFormat>Широкоэкранный</PresentationFormat>
  <Paragraphs>70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1_Берлин</vt:lpstr>
      <vt:lpstr>3_Берлин</vt:lpstr>
      <vt:lpstr>Учет поступления молока</vt:lpstr>
      <vt:lpstr>Цель практики</vt:lpstr>
      <vt:lpstr>Рогачёвский МКК</vt:lpstr>
      <vt:lpstr>Язык программирования C# и WPF</vt:lpstr>
      <vt:lpstr>        Windows Presentation Foundation </vt:lpstr>
      <vt:lpstr>Подход разработки в WindowsForms</vt:lpstr>
      <vt:lpstr>Подход разработки в WPF</vt:lpstr>
      <vt:lpstr>Главное окно программного продукта</vt:lpstr>
      <vt:lpstr>Расчет общей трудоёмкости</vt:lpstr>
      <vt:lpstr>В результате прохождения практики:</vt:lpstr>
      <vt:lpstr>        Спасибо за внимание!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2013-06-18T13:57:10Z</dcterms:created>
  <dcterms:modified xsi:type="dcterms:W3CDTF">2014-12-10T23:05:47Z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