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</p:sldMasterIdLst>
  <p:notesMasterIdLst>
    <p:notesMasterId r:id="rId17"/>
  </p:notesMasterIdLst>
  <p:handoutMasterIdLst>
    <p:handoutMasterId r:id="rId18"/>
  </p:handoutMasterIdLst>
  <p:sldIdLst>
    <p:sldId id="273" r:id="rId3"/>
    <p:sldId id="284" r:id="rId4"/>
    <p:sldId id="282" r:id="rId5"/>
    <p:sldId id="276" r:id="rId6"/>
    <p:sldId id="275" r:id="rId7"/>
    <p:sldId id="294" r:id="rId8"/>
    <p:sldId id="280" r:id="rId9"/>
    <p:sldId id="288" r:id="rId10"/>
    <p:sldId id="289" r:id="rId11"/>
    <p:sldId id="293" r:id="rId12"/>
    <p:sldId id="290" r:id="rId13"/>
    <p:sldId id="291" r:id="rId14"/>
    <p:sldId id="292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7" d="100"/>
          <a:sy n="77" d="100"/>
        </p:scale>
        <p:origin x="96" y="2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2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204A6-9224-46ED-89C5-277A34FFE515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FB0F788-B92C-4661-A17F-E9BFB513C60D}">
      <dgm:prSet phldrT="[Текст]"/>
      <dgm:spPr/>
      <dgm:t>
        <a:bodyPr/>
        <a:lstStyle/>
        <a:p>
          <a:r>
            <a:rPr lang="ru-RU" dirty="0" smtClean="0"/>
            <a:t>Вывод по отделу</a:t>
          </a:r>
          <a:endParaRPr lang="ru-RU" dirty="0"/>
        </a:p>
      </dgm:t>
    </dgm:pt>
    <dgm:pt modelId="{A048C756-89DD-4024-BFBC-8C03595348EE}" type="parTrans" cxnId="{DE0427D0-C6DF-421D-9BAE-8ACFDF74A206}">
      <dgm:prSet/>
      <dgm:spPr/>
      <dgm:t>
        <a:bodyPr/>
        <a:lstStyle/>
        <a:p>
          <a:endParaRPr lang="ru-RU"/>
        </a:p>
      </dgm:t>
    </dgm:pt>
    <dgm:pt modelId="{19121A54-AE04-4D58-8879-54648C1CE595}" type="sibTrans" cxnId="{DE0427D0-C6DF-421D-9BAE-8ACFDF74A206}">
      <dgm:prSet/>
      <dgm:spPr/>
      <dgm:t>
        <a:bodyPr/>
        <a:lstStyle/>
        <a:p>
          <a:endParaRPr lang="ru-RU"/>
        </a:p>
      </dgm:t>
    </dgm:pt>
    <dgm:pt modelId="{003A5177-2E81-4454-A19E-42A4E5B7B4D3}">
      <dgm:prSet phldrT="[Текст]"/>
      <dgm:spPr/>
      <dgm:t>
        <a:bodyPr/>
        <a:lstStyle/>
        <a:p>
          <a:r>
            <a:rPr lang="ru-RU" dirty="0" smtClean="0"/>
            <a:t>Количественный критерий</a:t>
          </a:r>
          <a:endParaRPr lang="ru-RU" dirty="0"/>
        </a:p>
      </dgm:t>
    </dgm:pt>
    <dgm:pt modelId="{5BB6A16E-34FE-437B-A51D-34D193CCBB8F}" type="parTrans" cxnId="{824053C6-6B9B-401F-9502-77DFE7D901EC}">
      <dgm:prSet/>
      <dgm:spPr/>
      <dgm:t>
        <a:bodyPr/>
        <a:lstStyle/>
        <a:p>
          <a:endParaRPr lang="ru-RU"/>
        </a:p>
      </dgm:t>
    </dgm:pt>
    <dgm:pt modelId="{64E6A735-3FF5-44FE-8310-8B08EAC4DDF5}" type="sibTrans" cxnId="{824053C6-6B9B-401F-9502-77DFE7D901EC}">
      <dgm:prSet/>
      <dgm:spPr/>
      <dgm:t>
        <a:bodyPr/>
        <a:lstStyle/>
        <a:p>
          <a:endParaRPr lang="ru-RU"/>
        </a:p>
      </dgm:t>
    </dgm:pt>
    <dgm:pt modelId="{D5D9987E-A3E1-4617-915A-FF0B46998701}">
      <dgm:prSet phldrT="[Текст]"/>
      <dgm:spPr/>
      <dgm:t>
        <a:bodyPr/>
        <a:lstStyle/>
        <a:p>
          <a:r>
            <a:rPr lang="ru-RU" dirty="0" smtClean="0"/>
            <a:t>Интегральный критерий</a:t>
          </a:r>
          <a:endParaRPr lang="ru-RU" dirty="0"/>
        </a:p>
      </dgm:t>
    </dgm:pt>
    <dgm:pt modelId="{5A6D11F1-98BF-41DE-9AA3-A28482179729}" type="parTrans" cxnId="{3339044C-463F-496F-BEF3-FA3E46BDECE3}">
      <dgm:prSet/>
      <dgm:spPr/>
      <dgm:t>
        <a:bodyPr/>
        <a:lstStyle/>
        <a:p>
          <a:endParaRPr lang="ru-RU"/>
        </a:p>
      </dgm:t>
    </dgm:pt>
    <dgm:pt modelId="{C24A43A5-C035-4D7C-B6C4-72E5A6EE7FD5}" type="sibTrans" cxnId="{3339044C-463F-496F-BEF3-FA3E46BDECE3}">
      <dgm:prSet/>
      <dgm:spPr/>
      <dgm:t>
        <a:bodyPr/>
        <a:lstStyle/>
        <a:p>
          <a:endParaRPr lang="ru-RU"/>
        </a:p>
      </dgm:t>
    </dgm:pt>
    <dgm:pt modelId="{876C771D-66D0-40F0-92A8-57831DCEB5FA}">
      <dgm:prSet phldrT="[Текст]"/>
      <dgm:spPr/>
      <dgm:t>
        <a:bodyPr/>
        <a:lstStyle/>
        <a:p>
          <a:r>
            <a:rPr lang="ru-RU" dirty="0" smtClean="0"/>
            <a:t>Качественный критерий</a:t>
          </a:r>
          <a:endParaRPr lang="ru-RU" dirty="0"/>
        </a:p>
      </dgm:t>
    </dgm:pt>
    <dgm:pt modelId="{476EE177-AC81-43A2-98B5-00D8996C1DC3}" type="parTrans" cxnId="{F9C2EE9A-CB4A-4479-A356-BD0810AAEA64}">
      <dgm:prSet/>
      <dgm:spPr/>
      <dgm:t>
        <a:bodyPr/>
        <a:lstStyle/>
        <a:p>
          <a:endParaRPr lang="ru-RU"/>
        </a:p>
      </dgm:t>
    </dgm:pt>
    <dgm:pt modelId="{8B243D09-CC22-4A9B-97BC-58B902E9EAB2}" type="sibTrans" cxnId="{F9C2EE9A-CB4A-4479-A356-BD0810AAEA64}">
      <dgm:prSet/>
      <dgm:spPr/>
      <dgm:t>
        <a:bodyPr/>
        <a:lstStyle/>
        <a:p>
          <a:endParaRPr lang="ru-RU"/>
        </a:p>
      </dgm:t>
    </dgm:pt>
    <dgm:pt modelId="{4A982F7D-6EF6-4576-8387-AD141A2A06C5}" type="pres">
      <dgm:prSet presAssocID="{67B204A6-9224-46ED-89C5-277A34FFE51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AA33F13-A742-4A90-8D3E-43137AB5A08F}" type="pres">
      <dgm:prSet presAssocID="{AFB0F788-B92C-4661-A17F-E9BFB513C60D}" presName="hierRoot1" presStyleCnt="0">
        <dgm:presLayoutVars>
          <dgm:hierBranch val="init"/>
        </dgm:presLayoutVars>
      </dgm:prSet>
      <dgm:spPr/>
    </dgm:pt>
    <dgm:pt modelId="{DE0BCBA5-FAEA-4287-8D95-F05CDA52BAAF}" type="pres">
      <dgm:prSet presAssocID="{AFB0F788-B92C-4661-A17F-E9BFB513C60D}" presName="rootComposite1" presStyleCnt="0"/>
      <dgm:spPr/>
    </dgm:pt>
    <dgm:pt modelId="{9DE8A14E-C195-426E-B947-43CE0714AF90}" type="pres">
      <dgm:prSet presAssocID="{AFB0F788-B92C-4661-A17F-E9BFB513C60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B2AAD64-A485-49E9-80AF-01912E43E659}" type="pres">
      <dgm:prSet presAssocID="{AFB0F788-B92C-4661-A17F-E9BFB513C60D}" presName="topArc1" presStyleLbl="parChTrans1D1" presStyleIdx="0" presStyleCnt="8"/>
      <dgm:spPr/>
    </dgm:pt>
    <dgm:pt modelId="{75FAA57C-8BCF-49D3-A62A-6C85F518955B}" type="pres">
      <dgm:prSet presAssocID="{AFB0F788-B92C-4661-A17F-E9BFB513C60D}" presName="bottomArc1" presStyleLbl="parChTrans1D1" presStyleIdx="1" presStyleCnt="8"/>
      <dgm:spPr/>
    </dgm:pt>
    <dgm:pt modelId="{CC4F43A9-33E2-46EE-8ED2-25E01FDA12E7}" type="pres">
      <dgm:prSet presAssocID="{AFB0F788-B92C-4661-A17F-E9BFB513C60D}" presName="topConnNode1" presStyleLbl="node1" presStyleIdx="0" presStyleCnt="0"/>
      <dgm:spPr/>
      <dgm:t>
        <a:bodyPr/>
        <a:lstStyle/>
        <a:p>
          <a:endParaRPr lang="ru-RU"/>
        </a:p>
      </dgm:t>
    </dgm:pt>
    <dgm:pt modelId="{9FE3ED63-2C69-43C3-9183-1C6A31EF3FB6}" type="pres">
      <dgm:prSet presAssocID="{AFB0F788-B92C-4661-A17F-E9BFB513C60D}" presName="hierChild2" presStyleCnt="0"/>
      <dgm:spPr/>
    </dgm:pt>
    <dgm:pt modelId="{E5A81652-1A30-423D-9759-4DB2AF00868C}" type="pres">
      <dgm:prSet presAssocID="{5BB6A16E-34FE-437B-A51D-34D193CCBB8F}" presName="Name28" presStyleLbl="parChTrans1D2" presStyleIdx="0" presStyleCnt="3"/>
      <dgm:spPr/>
      <dgm:t>
        <a:bodyPr/>
        <a:lstStyle/>
        <a:p>
          <a:endParaRPr lang="ru-RU"/>
        </a:p>
      </dgm:t>
    </dgm:pt>
    <dgm:pt modelId="{1AD556CD-B941-4FC5-8CF5-278EFD37E033}" type="pres">
      <dgm:prSet presAssocID="{003A5177-2E81-4454-A19E-42A4E5B7B4D3}" presName="hierRoot2" presStyleCnt="0">
        <dgm:presLayoutVars>
          <dgm:hierBranch val="init"/>
        </dgm:presLayoutVars>
      </dgm:prSet>
      <dgm:spPr/>
    </dgm:pt>
    <dgm:pt modelId="{8D25605B-574A-4D10-B5DE-EEA4492B324C}" type="pres">
      <dgm:prSet presAssocID="{003A5177-2E81-4454-A19E-42A4E5B7B4D3}" presName="rootComposite2" presStyleCnt="0"/>
      <dgm:spPr/>
    </dgm:pt>
    <dgm:pt modelId="{56621599-9EA1-4F70-9FC3-D7B3889D0013}" type="pres">
      <dgm:prSet presAssocID="{003A5177-2E81-4454-A19E-42A4E5B7B4D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9D694E7-56AE-4BBC-A844-80DEE41DE742}" type="pres">
      <dgm:prSet presAssocID="{003A5177-2E81-4454-A19E-42A4E5B7B4D3}" presName="topArc2" presStyleLbl="parChTrans1D1" presStyleIdx="2" presStyleCnt="8"/>
      <dgm:spPr/>
    </dgm:pt>
    <dgm:pt modelId="{33F26416-558D-4478-B6B1-E278B6923A51}" type="pres">
      <dgm:prSet presAssocID="{003A5177-2E81-4454-A19E-42A4E5B7B4D3}" presName="bottomArc2" presStyleLbl="parChTrans1D1" presStyleIdx="3" presStyleCnt="8"/>
      <dgm:spPr/>
    </dgm:pt>
    <dgm:pt modelId="{9C033C62-AC2B-4FDF-8F16-E9DE4252A690}" type="pres">
      <dgm:prSet presAssocID="{003A5177-2E81-4454-A19E-42A4E5B7B4D3}" presName="topConnNode2" presStyleLbl="node2" presStyleIdx="0" presStyleCnt="0"/>
      <dgm:spPr/>
      <dgm:t>
        <a:bodyPr/>
        <a:lstStyle/>
        <a:p>
          <a:endParaRPr lang="ru-RU"/>
        </a:p>
      </dgm:t>
    </dgm:pt>
    <dgm:pt modelId="{12D0B472-28F1-4140-91FE-657853B78871}" type="pres">
      <dgm:prSet presAssocID="{003A5177-2E81-4454-A19E-42A4E5B7B4D3}" presName="hierChild4" presStyleCnt="0"/>
      <dgm:spPr/>
    </dgm:pt>
    <dgm:pt modelId="{ED71B302-9186-4150-AAAA-965CEDC8698A}" type="pres">
      <dgm:prSet presAssocID="{003A5177-2E81-4454-A19E-42A4E5B7B4D3}" presName="hierChild5" presStyleCnt="0"/>
      <dgm:spPr/>
    </dgm:pt>
    <dgm:pt modelId="{1944F859-BE67-4ACA-880C-34B805E6B76A}" type="pres">
      <dgm:prSet presAssocID="{5A6D11F1-98BF-41DE-9AA3-A28482179729}" presName="Name28" presStyleLbl="parChTrans1D2" presStyleIdx="1" presStyleCnt="3"/>
      <dgm:spPr/>
      <dgm:t>
        <a:bodyPr/>
        <a:lstStyle/>
        <a:p>
          <a:endParaRPr lang="ru-RU"/>
        </a:p>
      </dgm:t>
    </dgm:pt>
    <dgm:pt modelId="{5FE2F6A2-690A-45A5-B5EF-75D8CB05705E}" type="pres">
      <dgm:prSet presAssocID="{D5D9987E-A3E1-4617-915A-FF0B46998701}" presName="hierRoot2" presStyleCnt="0">
        <dgm:presLayoutVars>
          <dgm:hierBranch val="init"/>
        </dgm:presLayoutVars>
      </dgm:prSet>
      <dgm:spPr/>
    </dgm:pt>
    <dgm:pt modelId="{E374548B-EE79-469D-B2AD-81F729EFB1AD}" type="pres">
      <dgm:prSet presAssocID="{D5D9987E-A3E1-4617-915A-FF0B46998701}" presName="rootComposite2" presStyleCnt="0"/>
      <dgm:spPr/>
    </dgm:pt>
    <dgm:pt modelId="{32D76714-2A3A-4808-939F-206DDA580894}" type="pres">
      <dgm:prSet presAssocID="{D5D9987E-A3E1-4617-915A-FF0B469987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8D2277-DC22-437C-AD1B-7B613FBAF753}" type="pres">
      <dgm:prSet presAssocID="{D5D9987E-A3E1-4617-915A-FF0B46998701}" presName="topArc2" presStyleLbl="parChTrans1D1" presStyleIdx="4" presStyleCnt="8"/>
      <dgm:spPr/>
    </dgm:pt>
    <dgm:pt modelId="{2F09CBF7-F693-403C-8961-EA98FE805FE5}" type="pres">
      <dgm:prSet presAssocID="{D5D9987E-A3E1-4617-915A-FF0B46998701}" presName="bottomArc2" presStyleLbl="parChTrans1D1" presStyleIdx="5" presStyleCnt="8"/>
      <dgm:spPr/>
    </dgm:pt>
    <dgm:pt modelId="{534F408D-A1CC-4FC8-8B0F-EE29C4E04509}" type="pres">
      <dgm:prSet presAssocID="{D5D9987E-A3E1-4617-915A-FF0B46998701}" presName="topConnNode2" presStyleLbl="node2" presStyleIdx="0" presStyleCnt="0"/>
      <dgm:spPr/>
      <dgm:t>
        <a:bodyPr/>
        <a:lstStyle/>
        <a:p>
          <a:endParaRPr lang="ru-RU"/>
        </a:p>
      </dgm:t>
    </dgm:pt>
    <dgm:pt modelId="{C99BEEAC-3A48-41B6-A6C8-553DCE84D293}" type="pres">
      <dgm:prSet presAssocID="{D5D9987E-A3E1-4617-915A-FF0B46998701}" presName="hierChild4" presStyleCnt="0"/>
      <dgm:spPr/>
    </dgm:pt>
    <dgm:pt modelId="{2AABA8E4-5FBA-4C99-8D24-0015D10BB0D8}" type="pres">
      <dgm:prSet presAssocID="{D5D9987E-A3E1-4617-915A-FF0B46998701}" presName="hierChild5" presStyleCnt="0"/>
      <dgm:spPr/>
    </dgm:pt>
    <dgm:pt modelId="{DF0521E1-DDAE-48C4-BD8A-7B7C0594CE4F}" type="pres">
      <dgm:prSet presAssocID="{476EE177-AC81-43A2-98B5-00D8996C1DC3}" presName="Name28" presStyleLbl="parChTrans1D2" presStyleIdx="2" presStyleCnt="3"/>
      <dgm:spPr/>
      <dgm:t>
        <a:bodyPr/>
        <a:lstStyle/>
        <a:p>
          <a:endParaRPr lang="ru-RU"/>
        </a:p>
      </dgm:t>
    </dgm:pt>
    <dgm:pt modelId="{EF50D3F5-E5D5-4061-BD93-F6A057A9EDFD}" type="pres">
      <dgm:prSet presAssocID="{876C771D-66D0-40F0-92A8-57831DCEB5FA}" presName="hierRoot2" presStyleCnt="0">
        <dgm:presLayoutVars>
          <dgm:hierBranch val="init"/>
        </dgm:presLayoutVars>
      </dgm:prSet>
      <dgm:spPr/>
    </dgm:pt>
    <dgm:pt modelId="{6F53AE28-986C-4904-A7B6-A48AB8DCA5FF}" type="pres">
      <dgm:prSet presAssocID="{876C771D-66D0-40F0-92A8-57831DCEB5FA}" presName="rootComposite2" presStyleCnt="0"/>
      <dgm:spPr/>
    </dgm:pt>
    <dgm:pt modelId="{2A824990-0976-4541-BC17-E9A80DB4E014}" type="pres">
      <dgm:prSet presAssocID="{876C771D-66D0-40F0-92A8-57831DCEB5F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58ADDEC-911B-4E99-9E80-137A33DB9779}" type="pres">
      <dgm:prSet presAssocID="{876C771D-66D0-40F0-92A8-57831DCEB5FA}" presName="topArc2" presStyleLbl="parChTrans1D1" presStyleIdx="6" presStyleCnt="8"/>
      <dgm:spPr/>
    </dgm:pt>
    <dgm:pt modelId="{4BF14AAA-DE95-4634-ACF4-FDC69114CA33}" type="pres">
      <dgm:prSet presAssocID="{876C771D-66D0-40F0-92A8-57831DCEB5FA}" presName="bottomArc2" presStyleLbl="parChTrans1D1" presStyleIdx="7" presStyleCnt="8"/>
      <dgm:spPr/>
    </dgm:pt>
    <dgm:pt modelId="{19A782EF-835F-40F7-9CE2-3D4528C434FE}" type="pres">
      <dgm:prSet presAssocID="{876C771D-66D0-40F0-92A8-57831DCEB5FA}" presName="topConnNode2" presStyleLbl="node2" presStyleIdx="0" presStyleCnt="0"/>
      <dgm:spPr/>
      <dgm:t>
        <a:bodyPr/>
        <a:lstStyle/>
        <a:p>
          <a:endParaRPr lang="ru-RU"/>
        </a:p>
      </dgm:t>
    </dgm:pt>
    <dgm:pt modelId="{7129ACD7-A3F4-4533-9153-ABEC359C1056}" type="pres">
      <dgm:prSet presAssocID="{876C771D-66D0-40F0-92A8-57831DCEB5FA}" presName="hierChild4" presStyleCnt="0"/>
      <dgm:spPr/>
    </dgm:pt>
    <dgm:pt modelId="{0430551A-66E8-492C-96EC-5B2F58E23094}" type="pres">
      <dgm:prSet presAssocID="{876C771D-66D0-40F0-92A8-57831DCEB5FA}" presName="hierChild5" presStyleCnt="0"/>
      <dgm:spPr/>
    </dgm:pt>
    <dgm:pt modelId="{5B7F3882-9A07-46B7-AC3A-6A7814830036}" type="pres">
      <dgm:prSet presAssocID="{AFB0F788-B92C-4661-A17F-E9BFB513C60D}" presName="hierChild3" presStyleCnt="0"/>
      <dgm:spPr/>
    </dgm:pt>
  </dgm:ptLst>
  <dgm:cxnLst>
    <dgm:cxn modelId="{36A3C0D0-B2AB-4C90-83A1-25EAE9C11166}" type="presOf" srcId="{003A5177-2E81-4454-A19E-42A4E5B7B4D3}" destId="{56621599-9EA1-4F70-9FC3-D7B3889D0013}" srcOrd="0" destOrd="0" presId="urn:microsoft.com/office/officeart/2008/layout/HalfCircleOrganizationChart"/>
    <dgm:cxn modelId="{4AEC5341-DE0F-408A-B693-36BB52ECDFED}" type="presOf" srcId="{67B204A6-9224-46ED-89C5-277A34FFE515}" destId="{4A982F7D-6EF6-4576-8387-AD141A2A06C5}" srcOrd="0" destOrd="0" presId="urn:microsoft.com/office/officeart/2008/layout/HalfCircleOrganizationChart"/>
    <dgm:cxn modelId="{FD21F0C7-A10C-488D-88A1-E709E2087E0A}" type="presOf" srcId="{AFB0F788-B92C-4661-A17F-E9BFB513C60D}" destId="{CC4F43A9-33E2-46EE-8ED2-25E01FDA12E7}" srcOrd="1" destOrd="0" presId="urn:microsoft.com/office/officeart/2008/layout/HalfCircleOrganizationChart"/>
    <dgm:cxn modelId="{4ABE5588-F144-489B-8F4A-6452BF772FCE}" type="presOf" srcId="{AFB0F788-B92C-4661-A17F-E9BFB513C60D}" destId="{9DE8A14E-C195-426E-B947-43CE0714AF90}" srcOrd="0" destOrd="0" presId="urn:microsoft.com/office/officeart/2008/layout/HalfCircleOrganizationChart"/>
    <dgm:cxn modelId="{2B65CC1C-D7A5-479C-B610-327B4A7F5EA3}" type="presOf" srcId="{5A6D11F1-98BF-41DE-9AA3-A28482179729}" destId="{1944F859-BE67-4ACA-880C-34B805E6B76A}" srcOrd="0" destOrd="0" presId="urn:microsoft.com/office/officeart/2008/layout/HalfCircleOrganizationChart"/>
    <dgm:cxn modelId="{3339044C-463F-496F-BEF3-FA3E46BDECE3}" srcId="{AFB0F788-B92C-4661-A17F-E9BFB513C60D}" destId="{D5D9987E-A3E1-4617-915A-FF0B46998701}" srcOrd="1" destOrd="0" parTransId="{5A6D11F1-98BF-41DE-9AA3-A28482179729}" sibTransId="{C24A43A5-C035-4D7C-B6C4-72E5A6EE7FD5}"/>
    <dgm:cxn modelId="{1CD3E064-F27F-42B9-B7FC-B2C627153D92}" type="presOf" srcId="{476EE177-AC81-43A2-98B5-00D8996C1DC3}" destId="{DF0521E1-DDAE-48C4-BD8A-7B7C0594CE4F}" srcOrd="0" destOrd="0" presId="urn:microsoft.com/office/officeart/2008/layout/HalfCircleOrganizationChart"/>
    <dgm:cxn modelId="{61F1CE8E-8CEA-4B01-ACF7-66360E0BEEC4}" type="presOf" srcId="{876C771D-66D0-40F0-92A8-57831DCEB5FA}" destId="{19A782EF-835F-40F7-9CE2-3D4528C434FE}" srcOrd="1" destOrd="0" presId="urn:microsoft.com/office/officeart/2008/layout/HalfCircleOrganizationChart"/>
    <dgm:cxn modelId="{D859A8D6-F984-4CEA-BFFE-671C3892179B}" type="presOf" srcId="{D5D9987E-A3E1-4617-915A-FF0B46998701}" destId="{32D76714-2A3A-4808-939F-206DDA580894}" srcOrd="0" destOrd="0" presId="urn:microsoft.com/office/officeart/2008/layout/HalfCircleOrganizationChart"/>
    <dgm:cxn modelId="{F9C2EE9A-CB4A-4479-A356-BD0810AAEA64}" srcId="{AFB0F788-B92C-4661-A17F-E9BFB513C60D}" destId="{876C771D-66D0-40F0-92A8-57831DCEB5FA}" srcOrd="2" destOrd="0" parTransId="{476EE177-AC81-43A2-98B5-00D8996C1DC3}" sibTransId="{8B243D09-CC22-4A9B-97BC-58B902E9EAB2}"/>
    <dgm:cxn modelId="{A4E4DD86-56E9-4D77-AD7B-A6C84758993E}" type="presOf" srcId="{003A5177-2E81-4454-A19E-42A4E5B7B4D3}" destId="{9C033C62-AC2B-4FDF-8F16-E9DE4252A690}" srcOrd="1" destOrd="0" presId="urn:microsoft.com/office/officeart/2008/layout/HalfCircleOrganizationChart"/>
    <dgm:cxn modelId="{F2E1CC23-5609-408C-B1A9-D0CDF359519E}" type="presOf" srcId="{876C771D-66D0-40F0-92A8-57831DCEB5FA}" destId="{2A824990-0976-4541-BC17-E9A80DB4E014}" srcOrd="0" destOrd="0" presId="urn:microsoft.com/office/officeart/2008/layout/HalfCircleOrganizationChart"/>
    <dgm:cxn modelId="{E8F4C4DE-F6E1-4024-BFFB-0D8DFA33B8B5}" type="presOf" srcId="{D5D9987E-A3E1-4617-915A-FF0B46998701}" destId="{534F408D-A1CC-4FC8-8B0F-EE29C4E04509}" srcOrd="1" destOrd="0" presId="urn:microsoft.com/office/officeart/2008/layout/HalfCircleOrganizationChart"/>
    <dgm:cxn modelId="{824053C6-6B9B-401F-9502-77DFE7D901EC}" srcId="{AFB0F788-B92C-4661-A17F-E9BFB513C60D}" destId="{003A5177-2E81-4454-A19E-42A4E5B7B4D3}" srcOrd="0" destOrd="0" parTransId="{5BB6A16E-34FE-437B-A51D-34D193CCBB8F}" sibTransId="{64E6A735-3FF5-44FE-8310-8B08EAC4DDF5}"/>
    <dgm:cxn modelId="{38DF7097-0CFD-49F9-9CBF-9E5A84314564}" type="presOf" srcId="{5BB6A16E-34FE-437B-A51D-34D193CCBB8F}" destId="{E5A81652-1A30-423D-9759-4DB2AF00868C}" srcOrd="0" destOrd="0" presId="urn:microsoft.com/office/officeart/2008/layout/HalfCircleOrganizationChart"/>
    <dgm:cxn modelId="{DE0427D0-C6DF-421D-9BAE-8ACFDF74A206}" srcId="{67B204A6-9224-46ED-89C5-277A34FFE515}" destId="{AFB0F788-B92C-4661-A17F-E9BFB513C60D}" srcOrd="0" destOrd="0" parTransId="{A048C756-89DD-4024-BFBC-8C03595348EE}" sibTransId="{19121A54-AE04-4D58-8879-54648C1CE595}"/>
    <dgm:cxn modelId="{C020D69B-6C40-4B75-81A5-F0D895A410A8}" type="presParOf" srcId="{4A982F7D-6EF6-4576-8387-AD141A2A06C5}" destId="{8AA33F13-A742-4A90-8D3E-43137AB5A08F}" srcOrd="0" destOrd="0" presId="urn:microsoft.com/office/officeart/2008/layout/HalfCircleOrganizationChart"/>
    <dgm:cxn modelId="{740DA87C-5A32-4DFE-B7E3-68708325ECAF}" type="presParOf" srcId="{8AA33F13-A742-4A90-8D3E-43137AB5A08F}" destId="{DE0BCBA5-FAEA-4287-8D95-F05CDA52BAAF}" srcOrd="0" destOrd="0" presId="urn:microsoft.com/office/officeart/2008/layout/HalfCircleOrganizationChart"/>
    <dgm:cxn modelId="{7A636185-E478-4507-8B1C-027703AA4F6C}" type="presParOf" srcId="{DE0BCBA5-FAEA-4287-8D95-F05CDA52BAAF}" destId="{9DE8A14E-C195-426E-B947-43CE0714AF90}" srcOrd="0" destOrd="0" presId="urn:microsoft.com/office/officeart/2008/layout/HalfCircleOrganizationChart"/>
    <dgm:cxn modelId="{63C7A35F-347D-42A3-B0E2-16E13BCD7318}" type="presParOf" srcId="{DE0BCBA5-FAEA-4287-8D95-F05CDA52BAAF}" destId="{2B2AAD64-A485-49E9-80AF-01912E43E659}" srcOrd="1" destOrd="0" presId="urn:microsoft.com/office/officeart/2008/layout/HalfCircleOrganizationChart"/>
    <dgm:cxn modelId="{921CC3BF-A862-4238-873B-0431D5306880}" type="presParOf" srcId="{DE0BCBA5-FAEA-4287-8D95-F05CDA52BAAF}" destId="{75FAA57C-8BCF-49D3-A62A-6C85F518955B}" srcOrd="2" destOrd="0" presId="urn:microsoft.com/office/officeart/2008/layout/HalfCircleOrganizationChart"/>
    <dgm:cxn modelId="{02D335B6-DB5D-46D4-B9C3-320B5BAC57F7}" type="presParOf" srcId="{DE0BCBA5-FAEA-4287-8D95-F05CDA52BAAF}" destId="{CC4F43A9-33E2-46EE-8ED2-25E01FDA12E7}" srcOrd="3" destOrd="0" presId="urn:microsoft.com/office/officeart/2008/layout/HalfCircleOrganizationChart"/>
    <dgm:cxn modelId="{DE33391F-193B-48A3-B907-7246DB69EDFB}" type="presParOf" srcId="{8AA33F13-A742-4A90-8D3E-43137AB5A08F}" destId="{9FE3ED63-2C69-43C3-9183-1C6A31EF3FB6}" srcOrd="1" destOrd="0" presId="urn:microsoft.com/office/officeart/2008/layout/HalfCircleOrganizationChart"/>
    <dgm:cxn modelId="{D48E697D-547B-4EFD-B3DA-09CA383DBFA4}" type="presParOf" srcId="{9FE3ED63-2C69-43C3-9183-1C6A31EF3FB6}" destId="{E5A81652-1A30-423D-9759-4DB2AF00868C}" srcOrd="0" destOrd="0" presId="urn:microsoft.com/office/officeart/2008/layout/HalfCircleOrganizationChart"/>
    <dgm:cxn modelId="{D67AA1AC-7C37-4FB8-A27D-E8C45BF21A7C}" type="presParOf" srcId="{9FE3ED63-2C69-43C3-9183-1C6A31EF3FB6}" destId="{1AD556CD-B941-4FC5-8CF5-278EFD37E033}" srcOrd="1" destOrd="0" presId="urn:microsoft.com/office/officeart/2008/layout/HalfCircleOrganizationChart"/>
    <dgm:cxn modelId="{AC052D95-0412-4CB8-967D-F66D909AF9C5}" type="presParOf" srcId="{1AD556CD-B941-4FC5-8CF5-278EFD37E033}" destId="{8D25605B-574A-4D10-B5DE-EEA4492B324C}" srcOrd="0" destOrd="0" presId="urn:microsoft.com/office/officeart/2008/layout/HalfCircleOrganizationChart"/>
    <dgm:cxn modelId="{999F2DF1-2233-4329-ACB1-5162134DE7AC}" type="presParOf" srcId="{8D25605B-574A-4D10-B5DE-EEA4492B324C}" destId="{56621599-9EA1-4F70-9FC3-D7B3889D0013}" srcOrd="0" destOrd="0" presId="urn:microsoft.com/office/officeart/2008/layout/HalfCircleOrganizationChart"/>
    <dgm:cxn modelId="{6DDA11E9-F822-45AF-B5C4-E20F08CB050F}" type="presParOf" srcId="{8D25605B-574A-4D10-B5DE-EEA4492B324C}" destId="{89D694E7-56AE-4BBC-A844-80DEE41DE742}" srcOrd="1" destOrd="0" presId="urn:microsoft.com/office/officeart/2008/layout/HalfCircleOrganizationChart"/>
    <dgm:cxn modelId="{102CAE2D-5464-49FF-B978-88EFD3D96D34}" type="presParOf" srcId="{8D25605B-574A-4D10-B5DE-EEA4492B324C}" destId="{33F26416-558D-4478-B6B1-E278B6923A51}" srcOrd="2" destOrd="0" presId="urn:microsoft.com/office/officeart/2008/layout/HalfCircleOrganizationChart"/>
    <dgm:cxn modelId="{738860C6-C6CD-4F3B-AA32-B3DCA875EAB1}" type="presParOf" srcId="{8D25605B-574A-4D10-B5DE-EEA4492B324C}" destId="{9C033C62-AC2B-4FDF-8F16-E9DE4252A690}" srcOrd="3" destOrd="0" presId="urn:microsoft.com/office/officeart/2008/layout/HalfCircleOrganizationChart"/>
    <dgm:cxn modelId="{D8FF076F-5866-409D-B656-A477BBBE0946}" type="presParOf" srcId="{1AD556CD-B941-4FC5-8CF5-278EFD37E033}" destId="{12D0B472-28F1-4140-91FE-657853B78871}" srcOrd="1" destOrd="0" presId="urn:microsoft.com/office/officeart/2008/layout/HalfCircleOrganizationChart"/>
    <dgm:cxn modelId="{1436E0DF-22F3-4D74-93BD-558E599CF695}" type="presParOf" srcId="{1AD556CD-B941-4FC5-8CF5-278EFD37E033}" destId="{ED71B302-9186-4150-AAAA-965CEDC8698A}" srcOrd="2" destOrd="0" presId="urn:microsoft.com/office/officeart/2008/layout/HalfCircleOrganizationChart"/>
    <dgm:cxn modelId="{953FF538-1D9E-4511-B633-D60E5312EA9D}" type="presParOf" srcId="{9FE3ED63-2C69-43C3-9183-1C6A31EF3FB6}" destId="{1944F859-BE67-4ACA-880C-34B805E6B76A}" srcOrd="2" destOrd="0" presId="urn:microsoft.com/office/officeart/2008/layout/HalfCircleOrganizationChart"/>
    <dgm:cxn modelId="{2E0E6C3A-9443-4BFA-9DBE-41FE751990F3}" type="presParOf" srcId="{9FE3ED63-2C69-43C3-9183-1C6A31EF3FB6}" destId="{5FE2F6A2-690A-45A5-B5EF-75D8CB05705E}" srcOrd="3" destOrd="0" presId="urn:microsoft.com/office/officeart/2008/layout/HalfCircleOrganizationChart"/>
    <dgm:cxn modelId="{7F9033D2-E7F1-4C79-8F3D-C9709A70EC55}" type="presParOf" srcId="{5FE2F6A2-690A-45A5-B5EF-75D8CB05705E}" destId="{E374548B-EE79-469D-B2AD-81F729EFB1AD}" srcOrd="0" destOrd="0" presId="urn:microsoft.com/office/officeart/2008/layout/HalfCircleOrganizationChart"/>
    <dgm:cxn modelId="{BD3EBD2D-C3D5-46C0-9C30-7BC1BF8A58B4}" type="presParOf" srcId="{E374548B-EE79-469D-B2AD-81F729EFB1AD}" destId="{32D76714-2A3A-4808-939F-206DDA580894}" srcOrd="0" destOrd="0" presId="urn:microsoft.com/office/officeart/2008/layout/HalfCircleOrganizationChart"/>
    <dgm:cxn modelId="{01666E82-1F3A-4FDB-88C4-54D93D6275FE}" type="presParOf" srcId="{E374548B-EE79-469D-B2AD-81F729EFB1AD}" destId="{9E8D2277-DC22-437C-AD1B-7B613FBAF753}" srcOrd="1" destOrd="0" presId="urn:microsoft.com/office/officeart/2008/layout/HalfCircleOrganizationChart"/>
    <dgm:cxn modelId="{B9239475-15D0-4A70-BD0B-2B3EFDD735FC}" type="presParOf" srcId="{E374548B-EE79-469D-B2AD-81F729EFB1AD}" destId="{2F09CBF7-F693-403C-8961-EA98FE805FE5}" srcOrd="2" destOrd="0" presId="urn:microsoft.com/office/officeart/2008/layout/HalfCircleOrganizationChart"/>
    <dgm:cxn modelId="{4449A840-DDA2-4D26-B9E3-006C67D181BB}" type="presParOf" srcId="{E374548B-EE79-469D-B2AD-81F729EFB1AD}" destId="{534F408D-A1CC-4FC8-8B0F-EE29C4E04509}" srcOrd="3" destOrd="0" presId="urn:microsoft.com/office/officeart/2008/layout/HalfCircleOrganizationChart"/>
    <dgm:cxn modelId="{400BDCAB-A73F-4DD2-A974-C2D9D900BB6D}" type="presParOf" srcId="{5FE2F6A2-690A-45A5-B5EF-75D8CB05705E}" destId="{C99BEEAC-3A48-41B6-A6C8-553DCE84D293}" srcOrd="1" destOrd="0" presId="urn:microsoft.com/office/officeart/2008/layout/HalfCircleOrganizationChart"/>
    <dgm:cxn modelId="{553E636D-8530-4A66-9A4D-A5161D88D81B}" type="presParOf" srcId="{5FE2F6A2-690A-45A5-B5EF-75D8CB05705E}" destId="{2AABA8E4-5FBA-4C99-8D24-0015D10BB0D8}" srcOrd="2" destOrd="0" presId="urn:microsoft.com/office/officeart/2008/layout/HalfCircleOrganizationChart"/>
    <dgm:cxn modelId="{91EE9ECA-127A-4C1E-AF32-164B6DF78403}" type="presParOf" srcId="{9FE3ED63-2C69-43C3-9183-1C6A31EF3FB6}" destId="{DF0521E1-DDAE-48C4-BD8A-7B7C0594CE4F}" srcOrd="4" destOrd="0" presId="urn:microsoft.com/office/officeart/2008/layout/HalfCircleOrganizationChart"/>
    <dgm:cxn modelId="{C1E2B98C-68F0-4A2E-861D-CA996688052A}" type="presParOf" srcId="{9FE3ED63-2C69-43C3-9183-1C6A31EF3FB6}" destId="{EF50D3F5-E5D5-4061-BD93-F6A057A9EDFD}" srcOrd="5" destOrd="0" presId="urn:microsoft.com/office/officeart/2008/layout/HalfCircleOrganizationChart"/>
    <dgm:cxn modelId="{E161623E-9882-4DFA-A0B9-AB87E087E124}" type="presParOf" srcId="{EF50D3F5-E5D5-4061-BD93-F6A057A9EDFD}" destId="{6F53AE28-986C-4904-A7B6-A48AB8DCA5FF}" srcOrd="0" destOrd="0" presId="urn:microsoft.com/office/officeart/2008/layout/HalfCircleOrganizationChart"/>
    <dgm:cxn modelId="{11319B8A-2AB2-439E-BD9C-B0C0458A210E}" type="presParOf" srcId="{6F53AE28-986C-4904-A7B6-A48AB8DCA5FF}" destId="{2A824990-0976-4541-BC17-E9A80DB4E014}" srcOrd="0" destOrd="0" presId="urn:microsoft.com/office/officeart/2008/layout/HalfCircleOrganizationChart"/>
    <dgm:cxn modelId="{D7001CE4-833C-46DE-A936-CF93E70C36A1}" type="presParOf" srcId="{6F53AE28-986C-4904-A7B6-A48AB8DCA5FF}" destId="{658ADDEC-911B-4E99-9E80-137A33DB9779}" srcOrd="1" destOrd="0" presId="urn:microsoft.com/office/officeart/2008/layout/HalfCircleOrganizationChart"/>
    <dgm:cxn modelId="{303F7F61-5357-48DB-B336-EF0262881CEF}" type="presParOf" srcId="{6F53AE28-986C-4904-A7B6-A48AB8DCA5FF}" destId="{4BF14AAA-DE95-4634-ACF4-FDC69114CA33}" srcOrd="2" destOrd="0" presId="urn:microsoft.com/office/officeart/2008/layout/HalfCircleOrganizationChart"/>
    <dgm:cxn modelId="{4252B5D6-0948-45D2-AC54-FECF4580295E}" type="presParOf" srcId="{6F53AE28-986C-4904-A7B6-A48AB8DCA5FF}" destId="{19A782EF-835F-40F7-9CE2-3D4528C434FE}" srcOrd="3" destOrd="0" presId="urn:microsoft.com/office/officeart/2008/layout/HalfCircleOrganizationChart"/>
    <dgm:cxn modelId="{AFBDA1C6-B801-4EC0-8F4B-5EEE6B4C9E8F}" type="presParOf" srcId="{EF50D3F5-E5D5-4061-BD93-F6A057A9EDFD}" destId="{7129ACD7-A3F4-4533-9153-ABEC359C1056}" srcOrd="1" destOrd="0" presId="urn:microsoft.com/office/officeart/2008/layout/HalfCircleOrganizationChart"/>
    <dgm:cxn modelId="{A5ADB627-0E33-4772-946F-2631F87C0A54}" type="presParOf" srcId="{EF50D3F5-E5D5-4061-BD93-F6A057A9EDFD}" destId="{0430551A-66E8-492C-96EC-5B2F58E23094}" srcOrd="2" destOrd="0" presId="urn:microsoft.com/office/officeart/2008/layout/HalfCircleOrganizationChart"/>
    <dgm:cxn modelId="{D876D1A7-8A8A-4FE5-BFE5-5D2E13D9623D}" type="presParOf" srcId="{8AA33F13-A742-4A90-8D3E-43137AB5A08F}" destId="{5B7F3882-9A07-46B7-AC3A-6A781483003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521E1-DDAE-48C4-BD8A-7B7C0594CE4F}">
      <dsp:nvSpPr>
        <dsp:cNvPr id="0" name=""/>
        <dsp:cNvSpPr/>
      </dsp:nvSpPr>
      <dsp:spPr>
        <a:xfrm>
          <a:off x="4801394" y="1361479"/>
          <a:ext cx="3290642" cy="571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551"/>
              </a:lnTo>
              <a:lnTo>
                <a:pt x="3290642" y="285551"/>
              </a:lnTo>
              <a:lnTo>
                <a:pt x="3290642" y="57110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4F859-BE67-4ACA-880C-34B805E6B76A}">
      <dsp:nvSpPr>
        <dsp:cNvPr id="0" name=""/>
        <dsp:cNvSpPr/>
      </dsp:nvSpPr>
      <dsp:spPr>
        <a:xfrm>
          <a:off x="4755674" y="1361479"/>
          <a:ext cx="91440" cy="5711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110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81652-1A30-423D-9759-4DB2AF00868C}">
      <dsp:nvSpPr>
        <dsp:cNvPr id="0" name=""/>
        <dsp:cNvSpPr/>
      </dsp:nvSpPr>
      <dsp:spPr>
        <a:xfrm>
          <a:off x="1510751" y="1361479"/>
          <a:ext cx="3290642" cy="571103"/>
        </a:xfrm>
        <a:custGeom>
          <a:avLst/>
          <a:gdLst/>
          <a:ahLst/>
          <a:cxnLst/>
          <a:rect l="0" t="0" r="0" b="0"/>
          <a:pathLst>
            <a:path>
              <a:moveTo>
                <a:pt x="3290642" y="0"/>
              </a:moveTo>
              <a:lnTo>
                <a:pt x="3290642" y="285551"/>
              </a:lnTo>
              <a:lnTo>
                <a:pt x="0" y="285551"/>
              </a:lnTo>
              <a:lnTo>
                <a:pt x="0" y="57110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AAD64-A485-49E9-80AF-01912E43E659}">
      <dsp:nvSpPr>
        <dsp:cNvPr id="0" name=""/>
        <dsp:cNvSpPr/>
      </dsp:nvSpPr>
      <dsp:spPr>
        <a:xfrm>
          <a:off x="4121509" y="1710"/>
          <a:ext cx="1359769" cy="1359769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AA57C-8BCF-49D3-A62A-6C85F518955B}">
      <dsp:nvSpPr>
        <dsp:cNvPr id="0" name=""/>
        <dsp:cNvSpPr/>
      </dsp:nvSpPr>
      <dsp:spPr>
        <a:xfrm>
          <a:off x="4121509" y="1710"/>
          <a:ext cx="1359769" cy="1359769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8A14E-C195-426E-B947-43CE0714AF90}">
      <dsp:nvSpPr>
        <dsp:cNvPr id="0" name=""/>
        <dsp:cNvSpPr/>
      </dsp:nvSpPr>
      <dsp:spPr>
        <a:xfrm>
          <a:off x="3441624" y="246468"/>
          <a:ext cx="2719539" cy="870252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Вывод по отделу</a:t>
          </a:r>
          <a:endParaRPr lang="ru-RU" sz="2500" kern="1200" dirty="0"/>
        </a:p>
      </dsp:txBody>
      <dsp:txXfrm>
        <a:off x="3441624" y="246468"/>
        <a:ext cx="2719539" cy="870252"/>
      </dsp:txXfrm>
    </dsp:sp>
    <dsp:sp modelId="{89D694E7-56AE-4BBC-A844-80DEE41DE742}">
      <dsp:nvSpPr>
        <dsp:cNvPr id="0" name=""/>
        <dsp:cNvSpPr/>
      </dsp:nvSpPr>
      <dsp:spPr>
        <a:xfrm>
          <a:off x="830866" y="1932583"/>
          <a:ext cx="1359769" cy="1359769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26416-558D-4478-B6B1-E278B6923A51}">
      <dsp:nvSpPr>
        <dsp:cNvPr id="0" name=""/>
        <dsp:cNvSpPr/>
      </dsp:nvSpPr>
      <dsp:spPr>
        <a:xfrm>
          <a:off x="830866" y="1932583"/>
          <a:ext cx="1359769" cy="1359769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21599-9EA1-4F70-9FC3-D7B3889D0013}">
      <dsp:nvSpPr>
        <dsp:cNvPr id="0" name=""/>
        <dsp:cNvSpPr/>
      </dsp:nvSpPr>
      <dsp:spPr>
        <a:xfrm>
          <a:off x="150981" y="2177341"/>
          <a:ext cx="2719539" cy="870252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Количественный критерий</a:t>
          </a:r>
          <a:endParaRPr lang="ru-RU" sz="2500" kern="1200" dirty="0"/>
        </a:p>
      </dsp:txBody>
      <dsp:txXfrm>
        <a:off x="150981" y="2177341"/>
        <a:ext cx="2719539" cy="870252"/>
      </dsp:txXfrm>
    </dsp:sp>
    <dsp:sp modelId="{9E8D2277-DC22-437C-AD1B-7B613FBAF753}">
      <dsp:nvSpPr>
        <dsp:cNvPr id="0" name=""/>
        <dsp:cNvSpPr/>
      </dsp:nvSpPr>
      <dsp:spPr>
        <a:xfrm>
          <a:off x="4121509" y="1932583"/>
          <a:ext cx="1359769" cy="1359769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9CBF7-F693-403C-8961-EA98FE805FE5}">
      <dsp:nvSpPr>
        <dsp:cNvPr id="0" name=""/>
        <dsp:cNvSpPr/>
      </dsp:nvSpPr>
      <dsp:spPr>
        <a:xfrm>
          <a:off x="4121509" y="1932583"/>
          <a:ext cx="1359769" cy="1359769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76714-2A3A-4808-939F-206DDA580894}">
      <dsp:nvSpPr>
        <dsp:cNvPr id="0" name=""/>
        <dsp:cNvSpPr/>
      </dsp:nvSpPr>
      <dsp:spPr>
        <a:xfrm>
          <a:off x="3441624" y="2177341"/>
          <a:ext cx="2719539" cy="870252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Интегральный критерий</a:t>
          </a:r>
          <a:endParaRPr lang="ru-RU" sz="2500" kern="1200" dirty="0"/>
        </a:p>
      </dsp:txBody>
      <dsp:txXfrm>
        <a:off x="3441624" y="2177341"/>
        <a:ext cx="2719539" cy="870252"/>
      </dsp:txXfrm>
    </dsp:sp>
    <dsp:sp modelId="{658ADDEC-911B-4E99-9E80-137A33DB9779}">
      <dsp:nvSpPr>
        <dsp:cNvPr id="0" name=""/>
        <dsp:cNvSpPr/>
      </dsp:nvSpPr>
      <dsp:spPr>
        <a:xfrm>
          <a:off x="7412151" y="1932583"/>
          <a:ext cx="1359769" cy="1359769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14AAA-DE95-4634-ACF4-FDC69114CA33}">
      <dsp:nvSpPr>
        <dsp:cNvPr id="0" name=""/>
        <dsp:cNvSpPr/>
      </dsp:nvSpPr>
      <dsp:spPr>
        <a:xfrm>
          <a:off x="7412151" y="1932583"/>
          <a:ext cx="1359769" cy="1359769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24990-0976-4541-BC17-E9A80DB4E014}">
      <dsp:nvSpPr>
        <dsp:cNvPr id="0" name=""/>
        <dsp:cNvSpPr/>
      </dsp:nvSpPr>
      <dsp:spPr>
        <a:xfrm>
          <a:off x="6732267" y="2177341"/>
          <a:ext cx="2719539" cy="870252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Качественный критерий</a:t>
          </a:r>
          <a:endParaRPr lang="ru-RU" sz="2500" kern="1200" dirty="0"/>
        </a:p>
      </dsp:txBody>
      <dsp:txXfrm>
        <a:off x="6732267" y="2177341"/>
        <a:ext cx="2719539" cy="87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1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ru-RU" smtClean="0"/>
              <a:t>15.05.2017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1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ru-RU" smtClean="0"/>
              <a:t>15.05.2017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56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30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19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7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2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13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33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8D9AD5-F248-4919-864A-CFD76CC027D6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71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A8D9AD5-F248-4919-864A-CFD76CC027D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37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2519" y="1278775"/>
            <a:ext cx="9966960" cy="3630024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Программный модуль оценки качества обслуживания процессов банка </a:t>
            </a:r>
            <a:r>
              <a:rPr lang="ru-RU" sz="4400" dirty="0" err="1"/>
              <a:t>аутсорсингвой</a:t>
            </a:r>
            <a:r>
              <a:rPr lang="ru-RU" sz="4400" dirty="0"/>
              <a:t> компании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9208" y="6284681"/>
            <a:ext cx="4878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Minion Pro" panose="02040503050306020203" pitchFamily="18" charset="0"/>
              </a:rPr>
              <a:t>Р</a:t>
            </a:r>
            <a:r>
              <a:rPr lang="ru-RU" sz="2000" dirty="0" smtClean="0">
                <a:latin typeface="Minion Pro" panose="02040503050306020203" pitchFamily="18" charset="0"/>
              </a:rPr>
              <a:t>уководитель: к.э.н., доцент </a:t>
            </a:r>
            <a:r>
              <a:rPr lang="ru-RU" sz="2000" dirty="0" err="1" smtClean="0">
                <a:latin typeface="Minion Pro" panose="02040503050306020203" pitchFamily="18" charset="0"/>
              </a:rPr>
              <a:t>Дунько</a:t>
            </a:r>
            <a:r>
              <a:rPr lang="ru-RU" sz="2000" dirty="0" smtClean="0">
                <a:latin typeface="Minion Pro" panose="02040503050306020203" pitchFamily="18" charset="0"/>
              </a:rPr>
              <a:t> Э.М.</a:t>
            </a:r>
            <a:endParaRPr lang="ru-RU" sz="2000" dirty="0">
              <a:latin typeface="Minion Pro" panose="020405030503060202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6701" y="770944"/>
            <a:ext cx="9532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Minion Pro" panose="02040503050306020203" pitchFamily="18" charset="0"/>
            </a:endParaRPr>
          </a:p>
          <a:p>
            <a:pPr algn="ctr"/>
            <a:r>
              <a:rPr lang="ru-RU" sz="2000" dirty="0" smtClean="0">
                <a:latin typeface="Minion Pro" panose="02040503050306020203" pitchFamily="18" charset="0"/>
              </a:rPr>
              <a:t>УЧРЕЖДЕНИЕ </a:t>
            </a:r>
            <a:r>
              <a:rPr lang="ru-RU" sz="2000" dirty="0" smtClean="0">
                <a:latin typeface="Minion Pro" panose="02040503050306020203" pitchFamily="18" charset="0"/>
              </a:rPr>
              <a:t>ОБРАЗОВАНИЯ </a:t>
            </a:r>
          </a:p>
          <a:p>
            <a:pPr algn="ctr"/>
            <a:r>
              <a:rPr lang="ru-RU" sz="2000" dirty="0" smtClean="0">
                <a:latin typeface="Minion Pro" panose="02040503050306020203" pitchFamily="18" charset="0"/>
              </a:rPr>
              <a:t>«Полесский государственный университет»</a:t>
            </a:r>
            <a:endParaRPr lang="ru-RU" sz="2000" dirty="0">
              <a:latin typeface="Minion Pro" panose="020405030503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8457" y="6284681"/>
            <a:ext cx="625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inion Pro" panose="02040503050306020203" pitchFamily="18" charset="0"/>
              </a:rPr>
              <a:t>Исполнитель: студент группы 15ИТ-3с </a:t>
            </a:r>
            <a:r>
              <a:rPr lang="ru-RU" sz="2000" dirty="0" smtClean="0">
                <a:latin typeface="Minion Pro" panose="02040503050306020203" pitchFamily="18" charset="0"/>
              </a:rPr>
              <a:t>Деденко</a:t>
            </a:r>
            <a:r>
              <a:rPr lang="en-US" sz="2000" dirty="0" smtClean="0">
                <a:latin typeface="Minion Pro" panose="02040503050306020203" pitchFamily="18" charset="0"/>
              </a:rPr>
              <a:t> E.C</a:t>
            </a:r>
            <a:r>
              <a:rPr lang="ru-RU" sz="2000" dirty="0" smtClean="0">
                <a:latin typeface="Minion Pro" panose="02040503050306020203" pitchFamily="18" charset="0"/>
              </a:rPr>
              <a:t> .</a:t>
            </a:r>
            <a:endParaRPr lang="ru-RU" sz="2000" dirty="0"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-1" y="438912"/>
            <a:ext cx="12051323" cy="1088136"/>
          </a:xfr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dirty="0">
                <a:solidFill>
                  <a:srgbClr val="000000">
                    <a:lumMod val="95000"/>
                  </a:srgbClr>
                </a:solidFill>
                <a:latin typeface="Constantia"/>
              </a:rPr>
              <a:t>	</a:t>
            </a:r>
            <a:r>
              <a:rPr lang="ru-RU" dirty="0" smtClean="0">
                <a:solidFill>
                  <a:srgbClr val="000000">
                    <a:lumMod val="95000"/>
                  </a:srgbClr>
                </a:solidFill>
                <a:latin typeface="Constantia"/>
              </a:rPr>
              <a:t>Стадия ПРОЕКТИРОВАНИЕ – детализация блока </a:t>
            </a:r>
            <a:r>
              <a:rPr lang="ru-RU" dirty="0" smtClean="0">
                <a:solidFill>
                  <a:srgbClr val="000000">
                    <a:lumMod val="95000"/>
                  </a:srgbClr>
                </a:solidFill>
                <a:latin typeface="Constantia"/>
              </a:rPr>
              <a:t/>
            </a:r>
            <a:br>
              <a:rPr lang="ru-RU" dirty="0" smtClean="0">
                <a:solidFill>
                  <a:srgbClr val="000000">
                    <a:lumMod val="95000"/>
                  </a:srgbClr>
                </a:solidFill>
                <a:latin typeface="Constantia"/>
              </a:rPr>
            </a:br>
            <a:r>
              <a:rPr lang="ru-RU" dirty="0" smtClean="0">
                <a:solidFill>
                  <a:srgbClr val="000000">
                    <a:lumMod val="95000"/>
                  </a:srgbClr>
                </a:solidFill>
                <a:latin typeface="Constantia"/>
              </a:rPr>
              <a:t>«Оценка услуг»</a:t>
            </a:r>
            <a:endParaRPr lang="ru-RU" sz="3400" b="0" i="0" dirty="0">
              <a:solidFill>
                <a:srgbClr val="000000">
                  <a:lumMod val="95000"/>
                </a:srgbClr>
              </a:solidFill>
              <a:latin typeface="Constantia"/>
              <a:ea typeface="+mj-ea"/>
              <a:cs typeface="+mj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135854"/>
            <a:ext cx="640080" cy="237744"/>
          </a:xfrm>
        </p:spPr>
        <p:txBody>
          <a:bodyPr/>
          <a:lstStyle/>
          <a:p>
            <a:fld id="{CA8D9AD5-F248-4919-864A-CFD76CC027D6}" type="slidenum">
              <a:rPr lang="ru-RU" sz="1800" smtClean="0"/>
              <a:t>10</a:t>
            </a:fld>
            <a:endParaRPr lang="ru-RU" sz="1800" dirty="0"/>
          </a:p>
        </p:txBody>
      </p:sp>
      <p:pic>
        <p:nvPicPr>
          <p:cNvPr id="5" name="Рисунок 4" descr="E:\1.files\image029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8" r="9972" b="18272"/>
          <a:stretch/>
        </p:blipFill>
        <p:spPr bwMode="auto">
          <a:xfrm>
            <a:off x="1860025" y="1397606"/>
            <a:ext cx="7877702" cy="54603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56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0" y="438912"/>
            <a:ext cx="10850880" cy="1088136"/>
          </a:xfr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just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dirty="0">
                <a:solidFill>
                  <a:srgbClr val="000000">
                    <a:lumMod val="95000"/>
                  </a:srgbClr>
                </a:solidFill>
                <a:latin typeface="Constantia"/>
              </a:rPr>
              <a:t>	</a:t>
            </a:r>
            <a:r>
              <a:rPr lang="ru-RU" dirty="0" smtClean="0">
                <a:solidFill>
                  <a:srgbClr val="000000">
                    <a:lumMod val="95000"/>
                  </a:srgbClr>
                </a:solidFill>
                <a:latin typeface="Constantia"/>
              </a:rPr>
              <a:t>СТРУКТУРА БД</a:t>
            </a:r>
            <a:endParaRPr lang="ru-RU" sz="3400" b="0" i="0" dirty="0">
              <a:solidFill>
                <a:srgbClr val="000000">
                  <a:lumMod val="95000"/>
                </a:srgbClr>
              </a:solidFill>
              <a:latin typeface="Constantia"/>
              <a:ea typeface="+mj-ea"/>
              <a:cs typeface="+mj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135854"/>
            <a:ext cx="640080" cy="237744"/>
          </a:xfrm>
        </p:spPr>
        <p:txBody>
          <a:bodyPr/>
          <a:lstStyle/>
          <a:p>
            <a:fld id="{CA8D9AD5-F248-4919-864A-CFD76CC027D6}" type="slidenum">
              <a:rPr lang="ru-RU" sz="1800" smtClean="0"/>
              <a:t>11</a:t>
            </a:fld>
            <a:endParaRPr lang="ru-RU" sz="18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8803" r="1565" b="6853"/>
          <a:stretch/>
        </p:blipFill>
        <p:spPr>
          <a:xfrm>
            <a:off x="1858616" y="1162878"/>
            <a:ext cx="8507897" cy="5235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2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8012" y="0"/>
            <a:ext cx="9509760" cy="1088136"/>
          </a:xfrm>
        </p:spPr>
        <p:txBody>
          <a:bodyPr/>
          <a:lstStyle/>
          <a:p>
            <a:r>
              <a:rPr lang="ru-RU" b="1" dirty="0" smtClean="0"/>
              <a:t>Потенциальные риски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523" y="1134091"/>
            <a:ext cx="11579555" cy="3553319"/>
          </a:xfrm>
        </p:spPr>
        <p:txBody>
          <a:bodyPr>
            <a:noAutofit/>
          </a:bodyPr>
          <a:lstStyle/>
          <a:p>
            <a:pPr lvl="0"/>
            <a:r>
              <a:rPr lang="ru-RU" dirty="0" smtClean="0">
                <a:solidFill>
                  <a:schemeClr val="tx1"/>
                </a:solidFill>
              </a:rPr>
              <a:t>не </a:t>
            </a:r>
            <a:r>
              <a:rPr lang="ru-RU" dirty="0">
                <a:solidFill>
                  <a:schemeClr val="tx1"/>
                </a:solidFill>
              </a:rPr>
              <a:t>определена стратегия развития процесса;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нет планирования;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информация искажена / несвоевременна / отсутствует;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ИТ-система не обеспечивает в полном объеме потребности бизнеса;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отсутствует формально назначенное ответственное лицо / подразделение за результат </a:t>
            </a:r>
            <a:r>
              <a:rPr lang="ru-RU" dirty="0" smtClean="0">
                <a:solidFill>
                  <a:schemeClr val="tx1"/>
                </a:solidFill>
              </a:rPr>
              <a:t>процесса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отсутствие регламентации </a:t>
            </a:r>
            <a:r>
              <a:rPr lang="ru-RU" dirty="0" smtClean="0">
                <a:solidFill>
                  <a:schemeClr val="tx1"/>
                </a:solidFill>
              </a:rPr>
              <a:t>процесса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разногласия в экспертных оценках;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противоправные либо халатные действия работников в отношении компании;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возникновение незапланированных прямых операционных расходов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504092" y="389441"/>
            <a:ext cx="820615" cy="407728"/>
          </a:xfrm>
        </p:spPr>
        <p:txBody>
          <a:bodyPr/>
          <a:lstStyle/>
          <a:p>
            <a:fld id="{CA8D9AD5-F248-4919-864A-CFD76CC027D6}" type="slidenum">
              <a:rPr lang="ru-RU" sz="1600" smtClean="0"/>
              <a:t>12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9254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Эффекты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1119" y="1673352"/>
            <a:ext cx="10452295" cy="434340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Отображение </a:t>
            </a:r>
            <a:r>
              <a:rPr lang="ru-RU" sz="2400" dirty="0"/>
              <a:t>мнение клиентов о качестве предоставляемых услуг.</a:t>
            </a:r>
          </a:p>
          <a:p>
            <a:r>
              <a:rPr lang="ru-RU" sz="2400" dirty="0" smtClean="0"/>
              <a:t>Выявление </a:t>
            </a:r>
            <a:r>
              <a:rPr lang="ru-RU" sz="2400" dirty="0"/>
              <a:t>неэффективных отделов. </a:t>
            </a:r>
          </a:p>
          <a:p>
            <a:r>
              <a:rPr lang="ru-RU" sz="2400" dirty="0" smtClean="0"/>
              <a:t>Выявление </a:t>
            </a:r>
            <a:r>
              <a:rPr lang="ru-RU" sz="2400" dirty="0"/>
              <a:t>ошибок в предоставлении услуг.</a:t>
            </a:r>
          </a:p>
          <a:p>
            <a:r>
              <a:rPr lang="ru-RU" sz="2400" dirty="0" smtClean="0"/>
              <a:t>Исправление </a:t>
            </a:r>
            <a:r>
              <a:rPr lang="ru-RU" sz="2400" dirty="0"/>
              <a:t>ошибок при предоставлении услуг.</a:t>
            </a:r>
          </a:p>
          <a:p>
            <a:r>
              <a:rPr lang="ru-RU" sz="2400" dirty="0" smtClean="0"/>
              <a:t>Недопущение </a:t>
            </a:r>
            <a:r>
              <a:rPr lang="ru-RU" sz="2400" dirty="0"/>
              <a:t>ошибок в будущих периодах.</a:t>
            </a:r>
          </a:p>
          <a:p>
            <a:r>
              <a:rPr lang="ru-RU" sz="2400" dirty="0" smtClean="0"/>
              <a:t>Сохранение </a:t>
            </a:r>
            <a:r>
              <a:rPr lang="ru-RU" sz="2400" dirty="0"/>
              <a:t>клиентов.</a:t>
            </a:r>
          </a:p>
          <a:p>
            <a:r>
              <a:rPr lang="ru-RU" sz="2400" smtClean="0"/>
              <a:t>Увеличение </a:t>
            </a:r>
            <a:r>
              <a:rPr lang="ru-RU" sz="2400" dirty="0"/>
              <a:t>клиентской базы за счет улучшения качества предоставляемых услуг.</a:t>
            </a:r>
          </a:p>
          <a:p>
            <a:r>
              <a:rPr lang="ru-RU" sz="2400" smtClean="0"/>
              <a:t>Увеличение </a:t>
            </a:r>
            <a:r>
              <a:rPr lang="ru-RU" sz="2400" dirty="0"/>
              <a:t>прибыли.</a:t>
            </a:r>
          </a:p>
          <a:p>
            <a:pPr marL="0" lvl="0" indent="0">
              <a:buNone/>
            </a:pPr>
            <a:endParaRPr lang="ru-RU" sz="2400" dirty="0">
              <a:solidFill>
                <a:schemeClr val="tx1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5108" y="448056"/>
            <a:ext cx="640080" cy="237744"/>
          </a:xfrm>
        </p:spPr>
        <p:txBody>
          <a:bodyPr/>
          <a:lstStyle/>
          <a:p>
            <a:fld id="{CA8D9AD5-F248-4919-864A-CFD76CC027D6}" type="slidenum">
              <a:rPr lang="ru-RU" sz="1400" smtClean="0"/>
              <a:t>13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521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0" y="438912"/>
            <a:ext cx="10850880" cy="1088136"/>
          </a:xfr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just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400" b="0" i="0" dirty="0" smtClean="0">
                <a:solidFill>
                  <a:srgbClr val="000000">
                    <a:lumMod val="95000"/>
                  </a:srgbClr>
                </a:solidFill>
                <a:latin typeface="Constantia"/>
                <a:ea typeface="+mj-ea"/>
                <a:cs typeface="+mj-cs"/>
              </a:rPr>
              <a:t>	Выводы</a:t>
            </a:r>
            <a:endParaRPr lang="ru-RU" sz="3400" b="0" i="0" dirty="0">
              <a:solidFill>
                <a:srgbClr val="000000">
                  <a:lumMod val="95000"/>
                </a:srgbClr>
              </a:solidFill>
              <a:latin typeface="Constantia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341120" y="1793670"/>
            <a:ext cx="9509760" cy="4343400"/>
          </a:xfrm>
        </p:spPr>
        <p:txBody>
          <a:bodyPr/>
          <a:lstStyle/>
          <a:p>
            <a:r>
              <a:rPr lang="ru-RU" sz="2400" dirty="0" smtClean="0"/>
              <a:t>Изучена предметная область</a:t>
            </a:r>
          </a:p>
          <a:p>
            <a:r>
              <a:rPr lang="ru-RU" sz="2400" dirty="0" smtClean="0"/>
              <a:t>Разработаны бизнес-требования</a:t>
            </a:r>
          </a:p>
          <a:p>
            <a:r>
              <a:rPr lang="ru-RU" sz="2400" dirty="0" smtClean="0"/>
              <a:t>Разработана математическая модель</a:t>
            </a:r>
          </a:p>
          <a:p>
            <a:r>
              <a:rPr lang="ru-RU" sz="2400" dirty="0" smtClean="0"/>
              <a:t>Спроектирована информационная система</a:t>
            </a:r>
          </a:p>
          <a:p>
            <a:r>
              <a:rPr lang="ru-RU" sz="2400" dirty="0" smtClean="0"/>
              <a:t>Разработан программный модуль</a:t>
            </a:r>
          </a:p>
          <a:p>
            <a:r>
              <a:rPr lang="ru-RU" sz="2400" dirty="0" smtClean="0"/>
              <a:t>Произведена оценка эффекта и потенциальных рисков </a:t>
            </a:r>
          </a:p>
          <a:p>
            <a:pPr marL="45720" indent="0">
              <a:buNone/>
            </a:pPr>
            <a:r>
              <a:rPr lang="ru-RU" sz="2400" dirty="0" smtClean="0"/>
              <a:t>проекта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135854"/>
            <a:ext cx="640080" cy="237744"/>
          </a:xfrm>
        </p:spPr>
        <p:txBody>
          <a:bodyPr/>
          <a:lstStyle/>
          <a:p>
            <a:fld id="{CA8D9AD5-F248-4919-864A-CFD76CC027D6}" type="slidenum">
              <a:rPr lang="ru-RU" sz="1800" smtClean="0"/>
              <a:t>14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800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0" y="438912"/>
            <a:ext cx="10850880" cy="1088136"/>
          </a:xfr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just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400" b="0" i="0" dirty="0" smtClean="0">
                <a:solidFill>
                  <a:srgbClr val="000000">
                    <a:lumMod val="95000"/>
                  </a:srgbClr>
                </a:solidFill>
                <a:latin typeface="Constantia"/>
                <a:ea typeface="+mj-ea"/>
                <a:cs typeface="+mj-cs"/>
              </a:rPr>
              <a:t>	</a:t>
            </a:r>
            <a:r>
              <a:rPr lang="ru-RU" dirty="0" smtClean="0">
                <a:solidFill>
                  <a:srgbClr val="000000">
                    <a:lumMod val="95000"/>
                  </a:srgbClr>
                </a:solidFill>
                <a:latin typeface="Constantia"/>
              </a:rPr>
              <a:t>Цель курсовой работы</a:t>
            </a:r>
            <a:endParaRPr lang="ru-RU" sz="3400" b="0" i="0" dirty="0">
              <a:solidFill>
                <a:srgbClr val="000000">
                  <a:lumMod val="95000"/>
                </a:srgbClr>
              </a:solidFill>
              <a:latin typeface="Constantia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341120" y="1793670"/>
            <a:ext cx="9509760" cy="434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	</a:t>
            </a:r>
            <a:r>
              <a:rPr lang="ru-RU" sz="2800" b="1" i="1" dirty="0" smtClean="0"/>
              <a:t>Главная цель </a:t>
            </a:r>
            <a:r>
              <a:rPr lang="ru-RU" sz="2800" dirty="0"/>
              <a:t>– </a:t>
            </a:r>
            <a:r>
              <a:rPr lang="en-US" sz="2800" dirty="0" smtClean="0"/>
              <a:t> </a:t>
            </a:r>
            <a:r>
              <a:rPr lang="ru-RU" sz="2800" dirty="0" smtClean="0"/>
              <a:t>разработка программный </a:t>
            </a:r>
            <a:r>
              <a:rPr lang="ru-RU" sz="2800" dirty="0"/>
              <a:t>модуль оценки качества обслуживания процессов банка </a:t>
            </a:r>
            <a:r>
              <a:rPr lang="ru-RU" sz="2800" dirty="0" err="1"/>
              <a:t>аутсорсингвой</a:t>
            </a:r>
            <a:r>
              <a:rPr lang="ru-RU" sz="2800" dirty="0"/>
              <a:t> </a:t>
            </a:r>
            <a:r>
              <a:rPr lang="ru-RU" sz="2800" dirty="0" smtClean="0"/>
              <a:t>компании</a:t>
            </a:r>
            <a:r>
              <a:rPr lang="en-US" sz="2800" dirty="0" smtClean="0"/>
              <a:t>.</a:t>
            </a:r>
          </a:p>
          <a:p>
            <a:pPr marL="45720" indent="0">
              <a:buNone/>
            </a:pPr>
            <a:r>
              <a:rPr lang="ru-RU" sz="2800" dirty="0" smtClean="0"/>
              <a:t>	</a:t>
            </a:r>
            <a:r>
              <a:rPr lang="ru-RU" sz="2800" b="1" i="1" dirty="0" smtClean="0"/>
              <a:t>Объект исследования</a:t>
            </a:r>
            <a:r>
              <a:rPr lang="ru-RU" sz="2800" dirty="0" smtClean="0"/>
              <a:t> </a:t>
            </a:r>
            <a:r>
              <a:rPr lang="ru-RU" sz="2800" dirty="0"/>
              <a:t>– бизнес-процессы </a:t>
            </a:r>
            <a:r>
              <a:rPr lang="ru-RU" sz="2800" dirty="0" err="1"/>
              <a:t>аутсорсинговой</a:t>
            </a:r>
            <a:r>
              <a:rPr lang="ru-RU" sz="2800" dirty="0"/>
              <a:t> компании</a:t>
            </a:r>
            <a:r>
              <a:rPr lang="ru-RU" sz="2800" dirty="0" smtClean="0"/>
              <a:t>.</a:t>
            </a:r>
            <a:endParaRPr lang="ru-RU" sz="2800" dirty="0" smtClean="0"/>
          </a:p>
          <a:p>
            <a:pPr marL="45720" indent="0">
              <a:buNone/>
            </a:pPr>
            <a:r>
              <a:rPr lang="ru-RU" sz="2800" dirty="0"/>
              <a:t>	</a:t>
            </a:r>
            <a:r>
              <a:rPr lang="ru-RU" sz="2800" b="1" i="1" dirty="0" smtClean="0"/>
              <a:t>Предмет исследования </a:t>
            </a:r>
            <a:r>
              <a:rPr lang="ru-RU" sz="2800" dirty="0" smtClean="0"/>
              <a:t>– </a:t>
            </a:r>
            <a:r>
              <a:rPr lang="ru-RU" sz="2800" dirty="0"/>
              <a:t>оценка качества предоставляемых услуг.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0" y="53418"/>
            <a:ext cx="640080" cy="237744"/>
          </a:xfrm>
        </p:spPr>
        <p:txBody>
          <a:bodyPr/>
          <a:lstStyle/>
          <a:p>
            <a:fld id="{CA8D9AD5-F248-4919-864A-CFD76CC027D6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284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0" y="438912"/>
            <a:ext cx="10850880" cy="1088136"/>
          </a:xfr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just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dirty="0" smtClean="0">
                <a:solidFill>
                  <a:srgbClr val="000000">
                    <a:lumMod val="95000"/>
                  </a:srgbClr>
                </a:solidFill>
                <a:latin typeface="Constantia"/>
              </a:rPr>
              <a:t>	Анализ рынка</a:t>
            </a:r>
            <a:endParaRPr lang="ru-RU" sz="3400" b="0" i="0" dirty="0">
              <a:solidFill>
                <a:srgbClr val="000000">
                  <a:lumMod val="95000"/>
                </a:srgbClr>
              </a:solidFill>
              <a:latin typeface="Constantia"/>
              <a:ea typeface="+mj-ea"/>
              <a:cs typeface="+mj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0" y="34544"/>
            <a:ext cx="640080" cy="237744"/>
          </a:xfrm>
        </p:spPr>
        <p:txBody>
          <a:bodyPr/>
          <a:lstStyle/>
          <a:p>
            <a:fld id="{CA8D9AD5-F248-4919-864A-CFD76CC027D6}" type="slidenum">
              <a:rPr lang="ru-RU" sz="1800" smtClean="0"/>
              <a:t>3</a:t>
            </a:fld>
            <a:endParaRPr lang="ru-RU" sz="1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04" y="2414111"/>
            <a:ext cx="4190476" cy="2495238"/>
          </a:xfrm>
          <a:prstGeom prst="rect">
            <a:avLst/>
          </a:prstGeom>
        </p:spPr>
      </p:pic>
      <p:pic>
        <p:nvPicPr>
          <p:cNvPr id="1026" name="Picture 2" descr="Похожее изображение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32" y="2679749"/>
            <a:ext cx="5035797" cy="196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2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0" y="438912"/>
            <a:ext cx="10850880" cy="1088136"/>
          </a:xfr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just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dirty="0">
                <a:solidFill>
                  <a:srgbClr val="000000">
                    <a:lumMod val="95000"/>
                  </a:srgbClr>
                </a:solidFill>
                <a:latin typeface="Constantia"/>
              </a:rPr>
              <a:t>	</a:t>
            </a:r>
            <a:r>
              <a:rPr lang="ru-RU" dirty="0" smtClean="0">
                <a:solidFill>
                  <a:srgbClr val="000000">
                    <a:lumMod val="95000"/>
                  </a:srgbClr>
                </a:solidFill>
                <a:latin typeface="Constantia"/>
              </a:rPr>
              <a:t>Оценка бизнес-процесса </a:t>
            </a:r>
            <a:endParaRPr lang="ru-RU" sz="3400" b="0" i="0" dirty="0">
              <a:solidFill>
                <a:srgbClr val="000000">
                  <a:lumMod val="95000"/>
                </a:srgbClr>
              </a:solidFill>
              <a:latin typeface="Constantia"/>
              <a:ea typeface="+mj-ea"/>
              <a:cs typeface="+mj-cs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433377"/>
              </p:ext>
            </p:extLst>
          </p:nvPr>
        </p:nvGraphicFramePr>
        <p:xfrm>
          <a:off x="1130300" y="2171700"/>
          <a:ext cx="9602788" cy="329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183444"/>
            <a:ext cx="640080" cy="237744"/>
          </a:xfrm>
        </p:spPr>
        <p:txBody>
          <a:bodyPr/>
          <a:lstStyle/>
          <a:p>
            <a:fld id="{CA8D9AD5-F248-4919-864A-CFD76CC027D6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1946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0" y="438912"/>
            <a:ext cx="10850880" cy="1088136"/>
          </a:xfr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just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en-US" sz="3400" dirty="0" smtClean="0">
                <a:solidFill>
                  <a:srgbClr val="000000">
                    <a:lumMod val="95000"/>
                  </a:srgbClr>
                </a:solidFill>
                <a:latin typeface="Constantia"/>
              </a:rPr>
              <a:t> </a:t>
            </a:r>
            <a:r>
              <a:rPr lang="ru-RU" sz="3400" dirty="0" smtClean="0">
                <a:solidFill>
                  <a:srgbClr val="000000">
                    <a:lumMod val="95000"/>
                  </a:srgbClr>
                </a:solidFill>
                <a:latin typeface="Constantia"/>
              </a:rPr>
              <a:t>Средства и инструменты разработки </a:t>
            </a:r>
            <a:endParaRPr lang="ru-RU" sz="3400" b="0" i="0" dirty="0">
              <a:solidFill>
                <a:srgbClr val="000000">
                  <a:lumMod val="95000"/>
                </a:srgbClr>
              </a:solidFill>
              <a:latin typeface="Constantia"/>
              <a:ea typeface="+mj-ea"/>
              <a:cs typeface="+mj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0" y="59106"/>
            <a:ext cx="640080" cy="237744"/>
          </a:xfrm>
        </p:spPr>
        <p:txBody>
          <a:bodyPr/>
          <a:lstStyle/>
          <a:p>
            <a:fld id="{CA8D9AD5-F248-4919-864A-CFD76CC027D6}" type="slidenum">
              <a:rPr lang="ru-RU" sz="1800" smtClean="0"/>
              <a:t>5</a:t>
            </a:fld>
            <a:endParaRPr lang="ru-RU" sz="1800" dirty="0"/>
          </a:p>
        </p:txBody>
      </p:sp>
      <p:pic>
        <p:nvPicPr>
          <p:cNvPr id="2050" name="Picture 2" descr="Картинки по запросу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610" y="1882156"/>
            <a:ext cx="4452036" cy="2947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mysq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080" y="5031740"/>
            <a:ext cx="1935331" cy="10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ртинки по запросу js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651400"/>
            <a:ext cx="57150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ртинки по запросу bootstrap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55" y="4248874"/>
            <a:ext cx="23812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2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0" y="438912"/>
            <a:ext cx="10850880" cy="1088136"/>
          </a:xfr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just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en-US" sz="3400" dirty="0" smtClean="0">
                <a:solidFill>
                  <a:srgbClr val="000000">
                    <a:lumMod val="95000"/>
                  </a:srgbClr>
                </a:solidFill>
                <a:latin typeface="Constantia"/>
              </a:rPr>
              <a:t> </a:t>
            </a:r>
            <a:r>
              <a:rPr lang="ru-RU" sz="3400" dirty="0" smtClean="0">
                <a:solidFill>
                  <a:srgbClr val="000000">
                    <a:lumMod val="95000"/>
                  </a:srgbClr>
                </a:solidFill>
                <a:latin typeface="Constantia"/>
              </a:rPr>
              <a:t>Средства и инструменты разработки </a:t>
            </a:r>
            <a:endParaRPr lang="ru-RU" sz="3400" b="0" i="0" dirty="0">
              <a:solidFill>
                <a:srgbClr val="000000">
                  <a:lumMod val="95000"/>
                </a:srgbClr>
              </a:solidFill>
              <a:latin typeface="Constantia"/>
              <a:ea typeface="+mj-ea"/>
              <a:cs typeface="+mj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0" y="59106"/>
            <a:ext cx="640080" cy="237744"/>
          </a:xfrm>
        </p:spPr>
        <p:txBody>
          <a:bodyPr/>
          <a:lstStyle/>
          <a:p>
            <a:fld id="{CA8D9AD5-F248-4919-864A-CFD76CC027D6}" type="slidenum">
              <a:rPr lang="ru-RU" sz="1800" smtClean="0"/>
              <a:t>6</a:t>
            </a:fld>
            <a:endParaRPr lang="ru-RU" sz="1800" dirty="0"/>
          </a:p>
        </p:txBody>
      </p:sp>
      <p:pic>
        <p:nvPicPr>
          <p:cNvPr id="8" name="Рисунок 7" descr="Картинки по запросу mv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174" y="1669110"/>
            <a:ext cx="5221356" cy="4914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61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0" y="438912"/>
            <a:ext cx="12016154" cy="1088136"/>
          </a:xfr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just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dirty="0">
                <a:solidFill>
                  <a:srgbClr val="000000">
                    <a:lumMod val="95000"/>
                  </a:srgbClr>
                </a:solidFill>
                <a:latin typeface="Constantia"/>
              </a:rPr>
              <a:t>	</a:t>
            </a:r>
            <a:r>
              <a:rPr lang="ru-RU" dirty="0" smtClean="0">
                <a:solidFill>
                  <a:srgbClr val="000000">
                    <a:lumMod val="95000"/>
                  </a:srgbClr>
                </a:solidFill>
                <a:latin typeface="Constantia"/>
              </a:rPr>
              <a:t>Стадия ПРОЕКТИРОВАНИЕ – концептуальная модель </a:t>
            </a:r>
            <a:endParaRPr lang="ru-RU" sz="3400" b="0" i="0" dirty="0">
              <a:solidFill>
                <a:srgbClr val="000000">
                  <a:lumMod val="95000"/>
                </a:srgbClr>
              </a:solidFill>
              <a:latin typeface="Constantia"/>
              <a:ea typeface="+mj-ea"/>
              <a:cs typeface="+mj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135854"/>
            <a:ext cx="640080" cy="237744"/>
          </a:xfrm>
        </p:spPr>
        <p:txBody>
          <a:bodyPr/>
          <a:lstStyle/>
          <a:p>
            <a:fld id="{CA8D9AD5-F248-4919-864A-CFD76CC027D6}" type="slidenum">
              <a:rPr lang="ru-RU" sz="1800" smtClean="0"/>
              <a:t>7</a:t>
            </a:fld>
            <a:endParaRPr lang="ru-RU" sz="1800" dirty="0"/>
          </a:p>
        </p:txBody>
      </p:sp>
      <p:pic>
        <p:nvPicPr>
          <p:cNvPr id="6" name="Рисунок 5" descr="E:\1.files\image008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r="9224" b="18968"/>
          <a:stretch/>
        </p:blipFill>
        <p:spPr bwMode="auto">
          <a:xfrm>
            <a:off x="2303450" y="1212462"/>
            <a:ext cx="7387204" cy="54566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39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0" y="438912"/>
            <a:ext cx="12192000" cy="1088136"/>
          </a:xfr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just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dirty="0">
                <a:solidFill>
                  <a:srgbClr val="000000">
                    <a:lumMod val="95000"/>
                  </a:srgbClr>
                </a:solidFill>
                <a:latin typeface="Constantia"/>
              </a:rPr>
              <a:t>	</a:t>
            </a:r>
            <a:r>
              <a:rPr lang="ru-RU" dirty="0" smtClean="0">
                <a:solidFill>
                  <a:srgbClr val="000000">
                    <a:lumMod val="95000"/>
                  </a:srgbClr>
                </a:solidFill>
                <a:latin typeface="Constantia"/>
              </a:rPr>
              <a:t>Стадия ПРОЕКТИРОВАНИЕ – детализация 1 уровня</a:t>
            </a:r>
            <a:endParaRPr lang="ru-RU" sz="3400" b="0" i="0" dirty="0">
              <a:solidFill>
                <a:srgbClr val="000000">
                  <a:lumMod val="95000"/>
                </a:srgbClr>
              </a:solidFill>
              <a:latin typeface="Constantia"/>
              <a:ea typeface="+mj-ea"/>
              <a:cs typeface="+mj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135854"/>
            <a:ext cx="640080" cy="237744"/>
          </a:xfrm>
        </p:spPr>
        <p:txBody>
          <a:bodyPr/>
          <a:lstStyle/>
          <a:p>
            <a:fld id="{CA8D9AD5-F248-4919-864A-CFD76CC027D6}" type="slidenum">
              <a:rPr lang="ru-RU" sz="1800" smtClean="0"/>
              <a:t>8</a:t>
            </a:fld>
            <a:endParaRPr lang="ru-RU" sz="1800" dirty="0"/>
          </a:p>
        </p:txBody>
      </p:sp>
      <p:pic>
        <p:nvPicPr>
          <p:cNvPr id="6" name="Рисунок 5" descr="E:\1.files\image015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r="9848" b="19532"/>
          <a:stretch/>
        </p:blipFill>
        <p:spPr bwMode="auto">
          <a:xfrm>
            <a:off x="2140197" y="1132066"/>
            <a:ext cx="8156741" cy="56011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73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-1" y="438912"/>
            <a:ext cx="12051323" cy="1088136"/>
          </a:xfr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dirty="0">
                <a:solidFill>
                  <a:srgbClr val="000000">
                    <a:lumMod val="95000"/>
                  </a:srgbClr>
                </a:solidFill>
                <a:latin typeface="Constantia"/>
              </a:rPr>
              <a:t>	</a:t>
            </a:r>
            <a:r>
              <a:rPr lang="ru-RU" dirty="0" smtClean="0">
                <a:solidFill>
                  <a:srgbClr val="000000">
                    <a:lumMod val="95000"/>
                  </a:srgbClr>
                </a:solidFill>
                <a:latin typeface="Constantia"/>
              </a:rPr>
              <a:t>Стадия ПРОЕКТИРОВАНИЕ – детализация блока </a:t>
            </a:r>
            <a:r>
              <a:rPr lang="ru-RU" dirty="0" smtClean="0">
                <a:solidFill>
                  <a:srgbClr val="000000">
                    <a:lumMod val="95000"/>
                  </a:srgbClr>
                </a:solidFill>
                <a:latin typeface="Constantia"/>
              </a:rPr>
              <a:t>«Регистрация клиента»</a:t>
            </a:r>
            <a:endParaRPr lang="ru-RU" sz="3400" b="0" i="0" dirty="0">
              <a:solidFill>
                <a:srgbClr val="000000">
                  <a:lumMod val="95000"/>
                </a:srgbClr>
              </a:solidFill>
              <a:latin typeface="Constantia"/>
              <a:ea typeface="+mj-ea"/>
              <a:cs typeface="+mj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135854"/>
            <a:ext cx="640080" cy="237744"/>
          </a:xfrm>
        </p:spPr>
        <p:txBody>
          <a:bodyPr/>
          <a:lstStyle/>
          <a:p>
            <a:fld id="{CA8D9AD5-F248-4919-864A-CFD76CC027D6}" type="slidenum">
              <a:rPr lang="ru-RU" sz="1800" smtClean="0"/>
              <a:t>9</a:t>
            </a:fld>
            <a:endParaRPr lang="ru-RU" sz="1800" dirty="0"/>
          </a:p>
        </p:txBody>
      </p:sp>
      <p:pic>
        <p:nvPicPr>
          <p:cNvPr id="7" name="Рисунок 6" descr="E:\1.files\image022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4" r="9226" b="19352"/>
          <a:stretch/>
        </p:blipFill>
        <p:spPr bwMode="auto">
          <a:xfrm>
            <a:off x="2166924" y="1379054"/>
            <a:ext cx="8229406" cy="53696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003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0</TotalTime>
  <Words>196</Words>
  <Application>Microsoft Office PowerPoint</Application>
  <PresentationFormat>Широкоэкранный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Constantia</vt:lpstr>
      <vt:lpstr>Minion Pro</vt:lpstr>
      <vt:lpstr>Gallery</vt:lpstr>
      <vt:lpstr>Программный модуль оценки качества обслуживания процессов банка аутсорсингвой компании    </vt:lpstr>
      <vt:lpstr> Цель курсовой работы</vt:lpstr>
      <vt:lpstr> Анализ рынка</vt:lpstr>
      <vt:lpstr> Оценка бизнес-процесса </vt:lpstr>
      <vt:lpstr> Средства и инструменты разработки </vt:lpstr>
      <vt:lpstr> Средства и инструменты разработки </vt:lpstr>
      <vt:lpstr> Стадия ПРОЕКТИРОВАНИЕ – концептуальная модель </vt:lpstr>
      <vt:lpstr> Стадия ПРОЕКТИРОВАНИЕ – детализация 1 уровня</vt:lpstr>
      <vt:lpstr> Стадия ПРОЕКТИРОВАНИЕ – детализация блока «Регистрация клиента»</vt:lpstr>
      <vt:lpstr> Стадия ПРОЕКТИРОВАНИЕ – детализация блока  «Оценка услуг»</vt:lpstr>
      <vt:lpstr> СТРУКТУРА БД</vt:lpstr>
      <vt:lpstr>Потенциальные риски проекта</vt:lpstr>
      <vt:lpstr>Эффекты проекта</vt:lpstr>
      <vt:lpstr> Выводы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2014-12-11T19:10:19Z</dcterms:created>
  <dcterms:modified xsi:type="dcterms:W3CDTF">2017-05-15T04:46:41Z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</Properties>
</file>