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4" r:id="rId6"/>
    <p:sldId id="271" r:id="rId7"/>
    <p:sldId id="269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>
        <p:scale>
          <a:sx n="100" d="100"/>
          <a:sy n="100" d="100"/>
        </p:scale>
        <p:origin x="1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2532B-00B0-1A46-99A7-5B537FAF15C9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C7B2-4BDC-1F45-A83E-2BB2FD2B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C311-0D4C-8543-9F75-79775D275B06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760C-4DF6-8A48-8DE5-CF7D361C6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pbWIRGzRImviODsz8Tg44M05I73W01NC7QJENVSoOK0ob5w/viewform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143" y="2636203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Helvetica" charset="0"/>
                <a:ea typeface="Helvetica" charset="0"/>
                <a:cs typeface="Helvetica" charset="0"/>
              </a:rPr>
              <a:t>Research</a:t>
            </a:r>
            <a:br>
              <a:rPr lang="en-US" sz="60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ru-RU" sz="6000" dirty="0" smtClean="0">
                <a:latin typeface="Helvetica" charset="0"/>
                <a:ea typeface="Helvetica" charset="0"/>
                <a:cs typeface="Helvetica" charset="0"/>
              </a:rPr>
              <a:t>Машинное обучение</a:t>
            </a:r>
            <a:endParaRPr lang="en-US" sz="6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965200"/>
            <a:ext cx="9144000" cy="429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Сегодня вы узнаете: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Чему мы вас научим за 2 года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Что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вам предстоит узнать на каждом этапе обучения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Какие полезные личные качества мы прокачаем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Что делать, когда программировать надо много, красиво и быстро, а ты никогда не видел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1066800"/>
            <a:ext cx="9144000" cy="419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Ваши преподаватели сегодня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Нонна Шахова / Аналитик в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Veeam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Software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Сергей Чернов /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Data Scientist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Segmento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30400" y="667512"/>
            <a:ext cx="8938260" cy="15004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Наш план </a:t>
            </a:r>
            <a:r>
              <a:rPr lang="ru-RU" strike="sngStrike" dirty="0" smtClean="0">
                <a:latin typeface="Helvetica" charset="0"/>
                <a:ea typeface="Helvetica" charset="0"/>
                <a:cs typeface="Helvetica" charset="0"/>
              </a:rPr>
              <a:t>по захвату мирового господства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рограммы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Research </a:t>
            </a:r>
            <a:r>
              <a:rPr lang="mr-IN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Машинное обучение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t="8118" r="3227" b="42882"/>
          <a:stretch/>
        </p:blipFill>
        <p:spPr>
          <a:xfrm>
            <a:off x="182880" y="2167969"/>
            <a:ext cx="5624004" cy="4461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54856" r="-2097" b="-2668"/>
          <a:stretch/>
        </p:blipFill>
        <p:spPr>
          <a:xfrm>
            <a:off x="5806884" y="2926080"/>
            <a:ext cx="638511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14502" y="543559"/>
            <a:ext cx="9144000" cy="12217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Без паники - в конце первого года вы буд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ете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знать, что означают эти сложные слова (и даже больше) 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t="21949" r="3227" b="45868"/>
          <a:stretch/>
        </p:blipFill>
        <p:spPr>
          <a:xfrm>
            <a:off x="1866900" y="1498600"/>
            <a:ext cx="8630922" cy="44967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47900" y="6464300"/>
            <a:ext cx="8293100" cy="127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870200"/>
            <a:ext cx="0" cy="377190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67600" y="2870200"/>
            <a:ext cx="0" cy="377190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1"/>
          <p:cNvSpPr txBox="1">
            <a:spLocks/>
          </p:cNvSpPr>
          <p:nvPr/>
        </p:nvSpPr>
        <p:spPr>
          <a:xfrm>
            <a:off x="1917700" y="6052208"/>
            <a:ext cx="1277077" cy="43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Окт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’17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4670062" y="6059216"/>
            <a:ext cx="1277077" cy="43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Дек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’17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7333524" y="6064908"/>
            <a:ext cx="1277077" cy="43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Фев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’1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7144" y="622214"/>
            <a:ext cx="10631358" cy="60071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Правила игры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l">
              <a:lnSpc>
                <a:spcPct val="100000"/>
              </a:lnSpc>
              <a:buAutoNum type="arabicParenR"/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Домашние задания </a:t>
            </a:r>
            <a:r>
              <a:rPr lang="mr-IN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легкий и приятный способ запоминать. Должны быть сданы до указанного срока.</a:t>
            </a:r>
          </a:p>
          <a:p>
            <a:pPr algn="l"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Разбираем вместе на следующем уроке.</a:t>
            </a:r>
            <a:br>
              <a:rPr lang="ru-RU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ru-RU" sz="20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Прокачиваем способность расставлять приоритеты и планировать время</a:t>
            </a:r>
          </a:p>
          <a:p>
            <a:pPr>
              <a:lnSpc>
                <a:spcPct val="100000"/>
              </a:lnSpc>
            </a:pPr>
            <a:r>
              <a:rPr lang="ru-RU" sz="2000" dirty="0" smtClean="0">
                <a:latin typeface="Helvetica" charset="0"/>
                <a:ea typeface="Helvetica" charset="0"/>
                <a:cs typeface="Helvetica" charset="0"/>
              </a:rPr>
              <a:t>«Откладывая </a:t>
            </a: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свои сегодняшние дела на завтра, вы перегружаете свое будущее. Для каждого дня есть своя </a:t>
            </a:r>
            <a:r>
              <a:rPr lang="ru-RU" sz="2000" dirty="0" smtClean="0">
                <a:latin typeface="Helvetica" charset="0"/>
                <a:ea typeface="Helvetica" charset="0"/>
                <a:cs typeface="Helvetica" charset="0"/>
              </a:rPr>
              <a:t>забота»</a:t>
            </a: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) Соревнования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Kaggle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лучший способ применить свои</a:t>
            </a:r>
          </a:p>
          <a:p>
            <a:pPr algn="l">
              <a:lnSpc>
                <a:spcPct val="100000"/>
              </a:lnSpc>
            </a:pP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з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нания для решения реальных задач!</a:t>
            </a:r>
          </a:p>
          <a:p>
            <a:pPr algn="l">
              <a:lnSpc>
                <a:spcPct val="110000"/>
              </a:lnSpc>
            </a:pPr>
            <a:r>
              <a:rPr lang="ru-RU" sz="2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Развиваем исследовательский подход, </a:t>
            </a:r>
            <a:r>
              <a:rPr lang="ru-RU" sz="20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постоянно улучшаем алгоритм, </a:t>
            </a:r>
            <a:r>
              <a:rPr lang="ru-RU" sz="20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делим большой проект на небольшие этапы, анализируем решения других игроков - </a:t>
            </a:r>
            <a:r>
              <a:rPr lang="ru-RU" sz="20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осваиваем настоящий взрослый инструмент</a:t>
            </a:r>
            <a:endParaRPr lang="en-US" sz="2000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4747491"/>
            <a:ext cx="1993902" cy="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2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14502" y="962660"/>
            <a:ext cx="9144000" cy="538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На чем мы </a:t>
            </a:r>
            <a:r>
              <a:rPr lang="ru-RU" smtClean="0">
                <a:latin typeface="Helvetica" charset="0"/>
                <a:ea typeface="Helvetica" charset="0"/>
                <a:cs typeface="Helvetica" charset="0"/>
              </a:rPr>
              <a:t>будем писать?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994772"/>
            <a:ext cx="2552700" cy="1723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07" y="2380059"/>
            <a:ext cx="436259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15316"/>
            <a:ext cx="4000502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14502" y="962660"/>
            <a:ext cx="9144000" cy="538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Займемся делом!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9" y="2116296"/>
            <a:ext cx="10089713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4" y="185738"/>
            <a:ext cx="1487358" cy="189364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2" y="965200"/>
            <a:ext cx="91440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 smtClean="0">
                <a:latin typeface="Helvetica" charset="0"/>
                <a:ea typeface="Helvetica" charset="0"/>
                <a:cs typeface="Helvetica" charset="0"/>
              </a:rPr>
              <a:t>Домашка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первая!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hlinkClick r:id="rId3"/>
              </a:rPr>
              <a:t>https://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  <a:hlinkClick r:id="rId3"/>
              </a:rPr>
              <a:t>docs.google.com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  <a:hlinkClick r:id="rId3"/>
              </a:rPr>
              <a:t>/forms/d/e/1FAIpQLSfpbWIRGzRImviODsz8Tg44M05I73W01NC7QJENVSoOK0ob5w/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  <a:hlinkClick r:id="rId3"/>
              </a:rPr>
              <a:t>viewform</a:t>
            </a:r>
            <a:endParaRPr lang="ru-RU" sz="20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00000"/>
              </a:lnSpc>
            </a:pP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5"/>
          <a:stretch/>
        </p:blipFill>
        <p:spPr>
          <a:xfrm>
            <a:off x="2199591" y="2773179"/>
            <a:ext cx="7030821" cy="38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140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Nonna Shakhova</dc:creator>
  <cp:lastModifiedBy>Nonna Shakhova</cp:lastModifiedBy>
  <cp:revision>21</cp:revision>
  <cp:lastPrinted>2017-08-08T15:05:07Z</cp:lastPrinted>
  <dcterms:created xsi:type="dcterms:W3CDTF">2017-08-08T13:54:56Z</dcterms:created>
  <dcterms:modified xsi:type="dcterms:W3CDTF">2017-09-30T20:57:51Z</dcterms:modified>
</cp:coreProperties>
</file>